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190.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59" r:id="rId4"/>
    <p:sldMasterId id="2147483860" r:id="rId5"/>
    <p:sldMasterId id="2147483861" r:id="rId6"/>
    <p:sldMasterId id="2147483862" r:id="rId7"/>
    <p:sldMasterId id="2147483863" r:id="rId8"/>
    <p:sldMasterId id="2147483864" r:id="rId9"/>
    <p:sldMasterId id="2147483865" r:id="rId10"/>
    <p:sldMasterId id="2147483866" r:id="rId11"/>
    <p:sldMasterId id="2147483867" r:id="rId12"/>
    <p:sldMasterId id="2147483868"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 id="318" r:id="rId77"/>
    <p:sldId id="319" r:id="rId78"/>
    <p:sldId id="320" r:id="rId79"/>
    <p:sldId id="321" r:id="rId80"/>
    <p:sldId id="322" r:id="rId81"/>
    <p:sldId id="323" r:id="rId82"/>
    <p:sldId id="324" r:id="rId83"/>
    <p:sldId id="325" r:id="rId84"/>
    <p:sldId id="326" r:id="rId85"/>
    <p:sldId id="327" r:id="rId86"/>
    <p:sldId id="328" r:id="rId87"/>
    <p:sldId id="329" r:id="rId88"/>
    <p:sldId id="330" r:id="rId89"/>
    <p:sldId id="331" r:id="rId90"/>
    <p:sldId id="332" r:id="rId91"/>
    <p:sldId id="333" r:id="rId92"/>
    <p:sldId id="334" r:id="rId93"/>
    <p:sldId id="335" r:id="rId94"/>
    <p:sldId id="336" r:id="rId95"/>
    <p:sldId id="337" r:id="rId96"/>
    <p:sldId id="338" r:id="rId97"/>
    <p:sldId id="339" r:id="rId98"/>
    <p:sldId id="340" r:id="rId99"/>
    <p:sldId id="341" r:id="rId100"/>
    <p:sldId id="342" r:id="rId101"/>
    <p:sldId id="343" r:id="rId102"/>
    <p:sldId id="344" r:id="rId103"/>
    <p:sldId id="345" r:id="rId104"/>
    <p:sldId id="346" r:id="rId105"/>
    <p:sldId id="347" r:id="rId106"/>
    <p:sldId id="348" r:id="rId107"/>
    <p:sldId id="349" r:id="rId108"/>
    <p:sldId id="350" r:id="rId109"/>
    <p:sldId id="351" r:id="rId110"/>
    <p:sldId id="352" r:id="rId111"/>
    <p:sldId id="353" r:id="rId112"/>
    <p:sldId id="354" r:id="rId113"/>
    <p:sldId id="355" r:id="rId114"/>
    <p:sldId id="356" r:id="rId115"/>
    <p:sldId id="357" r:id="rId116"/>
    <p:sldId id="358" r:id="rId117"/>
    <p:sldId id="359" r:id="rId118"/>
    <p:sldId id="360" r:id="rId119"/>
    <p:sldId id="361" r:id="rId120"/>
    <p:sldId id="362" r:id="rId121"/>
    <p:sldId id="363" r:id="rId122"/>
  </p:sldIdLst>
  <p:sldSz cy="5143500" cx="9144000"/>
  <p:notesSz cx="6858000" cy="9144000"/>
  <p:embeddedFontLst>
    <p:embeddedFont>
      <p:font typeface="Dosis"/>
      <p:regular r:id="rId123"/>
      <p:bold r:id="rId124"/>
    </p:embeddedFont>
    <p:embeddedFont>
      <p:font typeface="Proxima Nova"/>
      <p:regular r:id="rId125"/>
      <p:bold r:id="rId126"/>
      <p:italic r:id="rId127"/>
      <p:boldItalic r:id="rId128"/>
    </p:embeddedFont>
    <p:embeddedFont>
      <p:font typeface="Roboto Medium"/>
      <p:regular r:id="rId129"/>
      <p:bold r:id="rId130"/>
      <p:italic r:id="rId131"/>
      <p:boldItalic r:id="rId132"/>
    </p:embeddedFont>
    <p:embeddedFont>
      <p:font typeface="Roboto Condensed"/>
      <p:regular r:id="rId133"/>
      <p:bold r:id="rId134"/>
      <p:italic r:id="rId135"/>
      <p:boldItalic r:id="rId136"/>
    </p:embeddedFont>
    <p:embeddedFont>
      <p:font typeface="Heebo Light"/>
      <p:regular r:id="rId137"/>
      <p:bold r:id="rId138"/>
    </p:embeddedFont>
    <p:embeddedFont>
      <p:font typeface="Montserrat Light"/>
      <p:regular r:id="rId139"/>
      <p:bold r:id="rId140"/>
      <p:italic r:id="rId141"/>
      <p:boldItalic r:id="rId142"/>
    </p:embeddedFont>
    <p:embeddedFont>
      <p:font typeface="Roboto Light"/>
      <p:regular r:id="rId143"/>
      <p:bold r:id="rId144"/>
      <p:italic r:id="rId145"/>
      <p:boldItalic r:id="rId146"/>
    </p:embeddedFont>
    <p:embeddedFont>
      <p:font typeface="Heebo Medium"/>
      <p:regular r:id="rId147"/>
      <p:bold r:id="rId148"/>
    </p:embeddedFont>
    <p:embeddedFont>
      <p:font typeface="Montserrat SemiBold"/>
      <p:regular r:id="rId149"/>
      <p:bold r:id="rId150"/>
      <p:italic r:id="rId151"/>
      <p:boldItalic r:id="rId152"/>
    </p:embeddedFont>
    <p:embeddedFont>
      <p:font typeface="Roboto"/>
      <p:regular r:id="rId153"/>
      <p:bold r:id="rId154"/>
      <p:italic r:id="rId155"/>
      <p:boldItalic r:id="rId156"/>
    </p:embeddedFont>
    <p:embeddedFont>
      <p:font typeface="Heebo"/>
      <p:regular r:id="rId157"/>
      <p:bold r:id="rId158"/>
    </p:embeddedFont>
    <p:embeddedFont>
      <p:font typeface="Montserrat"/>
      <p:regular r:id="rId159"/>
      <p:bold r:id="rId160"/>
      <p:italic r:id="rId161"/>
      <p:boldItalic r:id="rId162"/>
    </p:embeddedFont>
    <p:embeddedFont>
      <p:font typeface="Lato"/>
      <p:regular r:id="rId163"/>
      <p:bold r:id="rId164"/>
      <p:italic r:id="rId165"/>
      <p:boldItalic r:id="rId166"/>
    </p:embeddedFont>
    <p:embeddedFont>
      <p:font typeface="Montserrat Black"/>
      <p:bold r:id="rId167"/>
      <p:boldItalic r:id="rId168"/>
    </p:embeddedFont>
    <p:embeddedFont>
      <p:font typeface="Montserrat Medium"/>
      <p:regular r:id="rId169"/>
      <p:bold r:id="rId170"/>
      <p:italic r:id="rId171"/>
      <p:boldItalic r:id="rId172"/>
    </p:embeddedFont>
    <p:embeddedFont>
      <p:font typeface="Heebo Black"/>
      <p:bold r:id="rId173"/>
    </p:embeddedFont>
    <p:embeddedFont>
      <p:font typeface="Rubik"/>
      <p:regular r:id="rId174"/>
      <p:bold r:id="rId175"/>
      <p:italic r:id="rId176"/>
      <p:boldItalic r:id="rId177"/>
    </p:embeddedFont>
    <p:embeddedFont>
      <p:font typeface="Heebo ExtraBold"/>
      <p:bold r:id="rId178"/>
    </p:embeddedFont>
    <p:embeddedFont>
      <p:font typeface="Oswald"/>
      <p:regular r:id="rId179"/>
      <p:bold r:id="rId180"/>
    </p:embeddedFont>
    <p:embeddedFont>
      <p:font typeface="Open Sans"/>
      <p:regular r:id="rId181"/>
      <p:bold r:id="rId182"/>
      <p:italic r:id="rId183"/>
      <p:boldItalic r:id="rId1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54B9B14-7451-4AFA-9F91-9C9296533699}">
  <a:tblStyle styleId="{C54B9B14-7451-4AFA-9F91-9C92965336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107" Type="http://schemas.openxmlformats.org/officeDocument/2006/relationships/slide" Target="slides/slide93.xml"/><Relationship Id="rId106" Type="http://schemas.openxmlformats.org/officeDocument/2006/relationships/slide" Target="slides/slide92.xml"/><Relationship Id="rId105" Type="http://schemas.openxmlformats.org/officeDocument/2006/relationships/slide" Target="slides/slide91.xml"/><Relationship Id="rId104" Type="http://schemas.openxmlformats.org/officeDocument/2006/relationships/slide" Target="slides/slide90.xml"/><Relationship Id="rId109" Type="http://schemas.openxmlformats.org/officeDocument/2006/relationships/slide" Target="slides/slide95.xml"/><Relationship Id="rId108" Type="http://schemas.openxmlformats.org/officeDocument/2006/relationships/slide" Target="slides/slide94.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84" Type="http://schemas.openxmlformats.org/officeDocument/2006/relationships/font" Target="fonts/OpenSans-boldItalic.fntdata"/><Relationship Id="rId103" Type="http://schemas.openxmlformats.org/officeDocument/2006/relationships/slide" Target="slides/slide89.xml"/><Relationship Id="rId102" Type="http://schemas.openxmlformats.org/officeDocument/2006/relationships/slide" Target="slides/slide88.xml"/><Relationship Id="rId101" Type="http://schemas.openxmlformats.org/officeDocument/2006/relationships/slide" Target="slides/slide87.xml"/><Relationship Id="rId100" Type="http://schemas.openxmlformats.org/officeDocument/2006/relationships/slide" Target="slides/slide86.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183" Type="http://schemas.openxmlformats.org/officeDocument/2006/relationships/font" Target="fonts/OpenSans-italic.fntdata"/><Relationship Id="rId32" Type="http://schemas.openxmlformats.org/officeDocument/2006/relationships/slide" Target="slides/slide18.xml"/><Relationship Id="rId182" Type="http://schemas.openxmlformats.org/officeDocument/2006/relationships/font" Target="fonts/OpenSans-bold.fntdata"/><Relationship Id="rId35" Type="http://schemas.openxmlformats.org/officeDocument/2006/relationships/slide" Target="slides/slide21.xml"/><Relationship Id="rId181" Type="http://schemas.openxmlformats.org/officeDocument/2006/relationships/font" Target="fonts/OpenSans-regular.fntdata"/><Relationship Id="rId34" Type="http://schemas.openxmlformats.org/officeDocument/2006/relationships/slide" Target="slides/slide20.xml"/><Relationship Id="rId180" Type="http://schemas.openxmlformats.org/officeDocument/2006/relationships/font" Target="fonts/Oswald-bold.fntdata"/><Relationship Id="rId37" Type="http://schemas.openxmlformats.org/officeDocument/2006/relationships/slide" Target="slides/slide23.xml"/><Relationship Id="rId176" Type="http://schemas.openxmlformats.org/officeDocument/2006/relationships/font" Target="fonts/Rubik-italic.fntdata"/><Relationship Id="rId36" Type="http://schemas.openxmlformats.org/officeDocument/2006/relationships/slide" Target="slides/slide22.xml"/><Relationship Id="rId175" Type="http://schemas.openxmlformats.org/officeDocument/2006/relationships/font" Target="fonts/Rubik-bold.fntdata"/><Relationship Id="rId39" Type="http://schemas.openxmlformats.org/officeDocument/2006/relationships/slide" Target="slides/slide25.xml"/><Relationship Id="rId174" Type="http://schemas.openxmlformats.org/officeDocument/2006/relationships/font" Target="fonts/Rubik-regular.fntdata"/><Relationship Id="rId38" Type="http://schemas.openxmlformats.org/officeDocument/2006/relationships/slide" Target="slides/slide24.xml"/><Relationship Id="rId173" Type="http://schemas.openxmlformats.org/officeDocument/2006/relationships/font" Target="fonts/HeeboBlack-bold.fntdata"/><Relationship Id="rId179" Type="http://schemas.openxmlformats.org/officeDocument/2006/relationships/font" Target="fonts/Oswald-regular.fntdata"/><Relationship Id="rId178" Type="http://schemas.openxmlformats.org/officeDocument/2006/relationships/font" Target="fonts/HeeboExtraBold-bold.fntdata"/><Relationship Id="rId177" Type="http://schemas.openxmlformats.org/officeDocument/2006/relationships/font" Target="fonts/Rubik-boldItalic.fntdata"/><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129" Type="http://schemas.openxmlformats.org/officeDocument/2006/relationships/font" Target="fonts/RobotoMedium-regular.fntdata"/><Relationship Id="rId128" Type="http://schemas.openxmlformats.org/officeDocument/2006/relationships/font" Target="fonts/ProximaNova-boldItalic.fntdata"/><Relationship Id="rId127" Type="http://schemas.openxmlformats.org/officeDocument/2006/relationships/font" Target="fonts/ProximaNova-italic.fntdata"/><Relationship Id="rId126" Type="http://schemas.openxmlformats.org/officeDocument/2006/relationships/font" Target="fonts/ProximaNova-bold.fntdata"/><Relationship Id="rId26" Type="http://schemas.openxmlformats.org/officeDocument/2006/relationships/slide" Target="slides/slide12.xml"/><Relationship Id="rId121" Type="http://schemas.openxmlformats.org/officeDocument/2006/relationships/slide" Target="slides/slide107.xml"/><Relationship Id="rId25" Type="http://schemas.openxmlformats.org/officeDocument/2006/relationships/slide" Target="slides/slide11.xml"/><Relationship Id="rId120" Type="http://schemas.openxmlformats.org/officeDocument/2006/relationships/slide" Target="slides/slide106.xml"/><Relationship Id="rId28" Type="http://schemas.openxmlformats.org/officeDocument/2006/relationships/slide" Target="slides/slide14.xml"/><Relationship Id="rId27" Type="http://schemas.openxmlformats.org/officeDocument/2006/relationships/slide" Target="slides/slide13.xml"/><Relationship Id="rId125" Type="http://schemas.openxmlformats.org/officeDocument/2006/relationships/font" Target="fonts/ProximaNova-regular.fntdata"/><Relationship Id="rId29" Type="http://schemas.openxmlformats.org/officeDocument/2006/relationships/slide" Target="slides/slide15.xml"/><Relationship Id="rId124" Type="http://schemas.openxmlformats.org/officeDocument/2006/relationships/font" Target="fonts/Dosis-bold.fntdata"/><Relationship Id="rId123" Type="http://schemas.openxmlformats.org/officeDocument/2006/relationships/font" Target="fonts/Dosis-regular.fntdata"/><Relationship Id="rId122" Type="http://schemas.openxmlformats.org/officeDocument/2006/relationships/slide" Target="slides/slide108.xml"/><Relationship Id="rId95" Type="http://schemas.openxmlformats.org/officeDocument/2006/relationships/slide" Target="slides/slide81.xml"/><Relationship Id="rId94" Type="http://schemas.openxmlformats.org/officeDocument/2006/relationships/slide" Target="slides/slide80.xml"/><Relationship Id="rId97" Type="http://schemas.openxmlformats.org/officeDocument/2006/relationships/slide" Target="slides/slide83.xml"/><Relationship Id="rId96" Type="http://schemas.openxmlformats.org/officeDocument/2006/relationships/slide" Target="slides/slide82.xml"/><Relationship Id="rId11" Type="http://schemas.openxmlformats.org/officeDocument/2006/relationships/slideMaster" Target="slideMasters/slideMaster8.xml"/><Relationship Id="rId99" Type="http://schemas.openxmlformats.org/officeDocument/2006/relationships/slide" Target="slides/slide85.xml"/><Relationship Id="rId10" Type="http://schemas.openxmlformats.org/officeDocument/2006/relationships/slideMaster" Target="slideMasters/slideMaster7.xml"/><Relationship Id="rId98" Type="http://schemas.openxmlformats.org/officeDocument/2006/relationships/slide" Target="slides/slide84.xml"/><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slide" Target="slides/slide77.xml"/><Relationship Id="rId90" Type="http://schemas.openxmlformats.org/officeDocument/2006/relationships/slide" Target="slides/slide76.xml"/><Relationship Id="rId93" Type="http://schemas.openxmlformats.org/officeDocument/2006/relationships/slide" Target="slides/slide79.xml"/><Relationship Id="rId92" Type="http://schemas.openxmlformats.org/officeDocument/2006/relationships/slide" Target="slides/slide78.xml"/><Relationship Id="rId118" Type="http://schemas.openxmlformats.org/officeDocument/2006/relationships/slide" Target="slides/slide104.xml"/><Relationship Id="rId117" Type="http://schemas.openxmlformats.org/officeDocument/2006/relationships/slide" Target="slides/slide103.xml"/><Relationship Id="rId116" Type="http://schemas.openxmlformats.org/officeDocument/2006/relationships/slide" Target="slides/slide102.xml"/><Relationship Id="rId115" Type="http://schemas.openxmlformats.org/officeDocument/2006/relationships/slide" Target="slides/slide101.xml"/><Relationship Id="rId119" Type="http://schemas.openxmlformats.org/officeDocument/2006/relationships/slide" Target="slides/slide105.xml"/><Relationship Id="rId15" Type="http://schemas.openxmlformats.org/officeDocument/2006/relationships/slide" Target="slides/slide1.xml"/><Relationship Id="rId110" Type="http://schemas.openxmlformats.org/officeDocument/2006/relationships/slide" Target="slides/slide96.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14" Type="http://schemas.openxmlformats.org/officeDocument/2006/relationships/slide" Target="slides/slide100.xml"/><Relationship Id="rId18" Type="http://schemas.openxmlformats.org/officeDocument/2006/relationships/slide" Target="slides/slide4.xml"/><Relationship Id="rId113" Type="http://schemas.openxmlformats.org/officeDocument/2006/relationships/slide" Target="slides/slide99.xml"/><Relationship Id="rId112" Type="http://schemas.openxmlformats.org/officeDocument/2006/relationships/slide" Target="slides/slide98.xml"/><Relationship Id="rId111" Type="http://schemas.openxmlformats.org/officeDocument/2006/relationships/slide" Target="slides/slide97.xml"/><Relationship Id="rId84" Type="http://schemas.openxmlformats.org/officeDocument/2006/relationships/slide" Target="slides/slide70.xml"/><Relationship Id="rId83" Type="http://schemas.openxmlformats.org/officeDocument/2006/relationships/slide" Target="slides/slide69.xml"/><Relationship Id="rId86" Type="http://schemas.openxmlformats.org/officeDocument/2006/relationships/slide" Target="slides/slide72.xml"/><Relationship Id="rId85" Type="http://schemas.openxmlformats.org/officeDocument/2006/relationships/slide" Target="slides/slide71.xml"/><Relationship Id="rId88" Type="http://schemas.openxmlformats.org/officeDocument/2006/relationships/slide" Target="slides/slide74.xml"/><Relationship Id="rId150" Type="http://schemas.openxmlformats.org/officeDocument/2006/relationships/font" Target="fonts/MontserratSemiBold-bold.fntdata"/><Relationship Id="rId87" Type="http://schemas.openxmlformats.org/officeDocument/2006/relationships/slide" Target="slides/slide73.xml"/><Relationship Id="rId89" Type="http://schemas.openxmlformats.org/officeDocument/2006/relationships/slide" Target="slides/slide75.xml"/><Relationship Id="rId80" Type="http://schemas.openxmlformats.org/officeDocument/2006/relationships/slide" Target="slides/slide66.xml"/><Relationship Id="rId82" Type="http://schemas.openxmlformats.org/officeDocument/2006/relationships/slide" Target="slides/slide68.xml"/><Relationship Id="rId81" Type="http://schemas.openxmlformats.org/officeDocument/2006/relationships/slide" Target="slides/slide67.xml"/><Relationship Id="rId1" Type="http://schemas.openxmlformats.org/officeDocument/2006/relationships/theme" Target="theme/theme5.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MontserratSemiBold-regular.fntdata"/><Relationship Id="rId4" Type="http://schemas.openxmlformats.org/officeDocument/2006/relationships/slideMaster" Target="slideMasters/slideMaster1.xml"/><Relationship Id="rId148" Type="http://schemas.openxmlformats.org/officeDocument/2006/relationships/font" Target="fonts/HeeboMedium-bold.fntdata"/><Relationship Id="rId9" Type="http://schemas.openxmlformats.org/officeDocument/2006/relationships/slideMaster" Target="slideMasters/slideMaster6.xml"/><Relationship Id="rId143" Type="http://schemas.openxmlformats.org/officeDocument/2006/relationships/font" Target="fonts/RobotoLight-regular.fntdata"/><Relationship Id="rId142" Type="http://schemas.openxmlformats.org/officeDocument/2006/relationships/font" Target="fonts/MontserratLight-boldItalic.fntdata"/><Relationship Id="rId141" Type="http://schemas.openxmlformats.org/officeDocument/2006/relationships/font" Target="fonts/MontserratLight-italic.fntdata"/><Relationship Id="rId140" Type="http://schemas.openxmlformats.org/officeDocument/2006/relationships/font" Target="fonts/MontserratLight-bold.fntdata"/><Relationship Id="rId5" Type="http://schemas.openxmlformats.org/officeDocument/2006/relationships/slideMaster" Target="slideMasters/slideMaster2.xml"/><Relationship Id="rId147" Type="http://schemas.openxmlformats.org/officeDocument/2006/relationships/font" Target="fonts/HeeboMedium-regular.fntdata"/><Relationship Id="rId6" Type="http://schemas.openxmlformats.org/officeDocument/2006/relationships/slideMaster" Target="slideMasters/slideMaster3.xml"/><Relationship Id="rId146" Type="http://schemas.openxmlformats.org/officeDocument/2006/relationships/font" Target="fonts/RobotoLight-boldItalic.fntdata"/><Relationship Id="rId7" Type="http://schemas.openxmlformats.org/officeDocument/2006/relationships/slideMaster" Target="slideMasters/slideMaster4.xml"/><Relationship Id="rId145" Type="http://schemas.openxmlformats.org/officeDocument/2006/relationships/font" Target="fonts/RobotoLight-italic.fntdata"/><Relationship Id="rId8" Type="http://schemas.openxmlformats.org/officeDocument/2006/relationships/slideMaster" Target="slideMasters/slideMaster5.xml"/><Relationship Id="rId144" Type="http://schemas.openxmlformats.org/officeDocument/2006/relationships/font" Target="fonts/RobotoLight-bold.fntdata"/><Relationship Id="rId73" Type="http://schemas.openxmlformats.org/officeDocument/2006/relationships/slide" Target="slides/slide59.xml"/><Relationship Id="rId72" Type="http://schemas.openxmlformats.org/officeDocument/2006/relationships/slide" Target="slides/slide58.xml"/><Relationship Id="rId75" Type="http://schemas.openxmlformats.org/officeDocument/2006/relationships/slide" Target="slides/slide61.xml"/><Relationship Id="rId74" Type="http://schemas.openxmlformats.org/officeDocument/2006/relationships/slide" Target="slides/slide60.xml"/><Relationship Id="rId77" Type="http://schemas.openxmlformats.org/officeDocument/2006/relationships/slide" Target="slides/slide63.xml"/><Relationship Id="rId76" Type="http://schemas.openxmlformats.org/officeDocument/2006/relationships/slide" Target="slides/slide62.xml"/><Relationship Id="rId79" Type="http://schemas.openxmlformats.org/officeDocument/2006/relationships/slide" Target="slides/slide65.xml"/><Relationship Id="rId78" Type="http://schemas.openxmlformats.org/officeDocument/2006/relationships/slide" Target="slides/slide64.xml"/><Relationship Id="rId71" Type="http://schemas.openxmlformats.org/officeDocument/2006/relationships/slide" Target="slides/slide57.xml"/><Relationship Id="rId70" Type="http://schemas.openxmlformats.org/officeDocument/2006/relationships/slide" Target="slides/slide56.xml"/><Relationship Id="rId139" Type="http://schemas.openxmlformats.org/officeDocument/2006/relationships/font" Target="fonts/MontserratLight-regular.fntdata"/><Relationship Id="rId138" Type="http://schemas.openxmlformats.org/officeDocument/2006/relationships/font" Target="fonts/HeeboLight-bold.fntdata"/><Relationship Id="rId137" Type="http://schemas.openxmlformats.org/officeDocument/2006/relationships/font" Target="fonts/HeeboLight-regular.fntdata"/><Relationship Id="rId132" Type="http://schemas.openxmlformats.org/officeDocument/2006/relationships/font" Target="fonts/RobotoMedium-boldItalic.fntdata"/><Relationship Id="rId131" Type="http://schemas.openxmlformats.org/officeDocument/2006/relationships/font" Target="fonts/RobotoMedium-italic.fntdata"/><Relationship Id="rId130" Type="http://schemas.openxmlformats.org/officeDocument/2006/relationships/font" Target="fonts/RobotoMedium-bold.fntdata"/><Relationship Id="rId136" Type="http://schemas.openxmlformats.org/officeDocument/2006/relationships/font" Target="fonts/RobotoCondensed-boldItalic.fntdata"/><Relationship Id="rId135" Type="http://schemas.openxmlformats.org/officeDocument/2006/relationships/font" Target="fonts/RobotoCondensed-italic.fntdata"/><Relationship Id="rId134" Type="http://schemas.openxmlformats.org/officeDocument/2006/relationships/font" Target="fonts/RobotoCondensed-bold.fntdata"/><Relationship Id="rId133" Type="http://schemas.openxmlformats.org/officeDocument/2006/relationships/font" Target="fonts/RobotoCondensed-regular.fntdata"/><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slide" Target="slides/slide52.xml"/><Relationship Id="rId172" Type="http://schemas.openxmlformats.org/officeDocument/2006/relationships/font" Target="fonts/MontserratMedium-boldItalic.fntdata"/><Relationship Id="rId65" Type="http://schemas.openxmlformats.org/officeDocument/2006/relationships/slide" Target="slides/slide51.xml"/><Relationship Id="rId171" Type="http://schemas.openxmlformats.org/officeDocument/2006/relationships/font" Target="fonts/MontserratMedium-italic.fntdata"/><Relationship Id="rId68" Type="http://schemas.openxmlformats.org/officeDocument/2006/relationships/slide" Target="slides/slide54.xml"/><Relationship Id="rId170" Type="http://schemas.openxmlformats.org/officeDocument/2006/relationships/font" Target="fonts/MontserratMedium-bold.fntdata"/><Relationship Id="rId67" Type="http://schemas.openxmlformats.org/officeDocument/2006/relationships/slide" Target="slides/slide53.xml"/><Relationship Id="rId60" Type="http://schemas.openxmlformats.org/officeDocument/2006/relationships/slide" Target="slides/slide46.xml"/><Relationship Id="rId165" Type="http://schemas.openxmlformats.org/officeDocument/2006/relationships/font" Target="fonts/Lato-italic.fntdata"/><Relationship Id="rId69" Type="http://schemas.openxmlformats.org/officeDocument/2006/relationships/slide" Target="slides/slide55.xml"/><Relationship Id="rId164" Type="http://schemas.openxmlformats.org/officeDocument/2006/relationships/font" Target="fonts/Lato-bold.fntdata"/><Relationship Id="rId163" Type="http://schemas.openxmlformats.org/officeDocument/2006/relationships/font" Target="fonts/Lato-regular.fntdata"/><Relationship Id="rId162" Type="http://schemas.openxmlformats.org/officeDocument/2006/relationships/font" Target="fonts/Montserrat-boldItalic.fntdata"/><Relationship Id="rId169" Type="http://schemas.openxmlformats.org/officeDocument/2006/relationships/font" Target="fonts/MontserratMedium-regular.fntdata"/><Relationship Id="rId168" Type="http://schemas.openxmlformats.org/officeDocument/2006/relationships/font" Target="fonts/MontserratBlack-boldItalic.fntdata"/><Relationship Id="rId167" Type="http://schemas.openxmlformats.org/officeDocument/2006/relationships/font" Target="fonts/MontserratBlack-bold.fntdata"/><Relationship Id="rId166" Type="http://schemas.openxmlformats.org/officeDocument/2006/relationships/font" Target="fonts/Lato-boldItalic.fntdata"/><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161" Type="http://schemas.openxmlformats.org/officeDocument/2006/relationships/font" Target="fonts/Montserrat-italic.fntdata"/><Relationship Id="rId54" Type="http://schemas.openxmlformats.org/officeDocument/2006/relationships/slide" Target="slides/slide40.xml"/><Relationship Id="rId160" Type="http://schemas.openxmlformats.org/officeDocument/2006/relationships/font" Target="fonts/Montserrat-bold.fntdata"/><Relationship Id="rId57" Type="http://schemas.openxmlformats.org/officeDocument/2006/relationships/slide" Target="slides/slide43.xml"/><Relationship Id="rId56" Type="http://schemas.openxmlformats.org/officeDocument/2006/relationships/slide" Target="slides/slide42.xml"/><Relationship Id="rId159" Type="http://schemas.openxmlformats.org/officeDocument/2006/relationships/font" Target="fonts/Montserrat-regular.fntdata"/><Relationship Id="rId59" Type="http://schemas.openxmlformats.org/officeDocument/2006/relationships/slide" Target="slides/slide45.xml"/><Relationship Id="rId154" Type="http://schemas.openxmlformats.org/officeDocument/2006/relationships/font" Target="fonts/Roboto-bold.fntdata"/><Relationship Id="rId58" Type="http://schemas.openxmlformats.org/officeDocument/2006/relationships/slide" Target="slides/slide44.xml"/><Relationship Id="rId153" Type="http://schemas.openxmlformats.org/officeDocument/2006/relationships/font" Target="fonts/Roboto-regular.fntdata"/><Relationship Id="rId152" Type="http://schemas.openxmlformats.org/officeDocument/2006/relationships/font" Target="fonts/MontserratSemiBold-boldItalic.fntdata"/><Relationship Id="rId151" Type="http://schemas.openxmlformats.org/officeDocument/2006/relationships/font" Target="fonts/MontserratSemiBold-italic.fntdata"/><Relationship Id="rId158" Type="http://schemas.openxmlformats.org/officeDocument/2006/relationships/font" Target="fonts/Heebo-bold.fntdata"/><Relationship Id="rId157" Type="http://schemas.openxmlformats.org/officeDocument/2006/relationships/font" Target="fonts/Heebo-regular.fntdata"/><Relationship Id="rId156" Type="http://schemas.openxmlformats.org/officeDocument/2006/relationships/font" Target="fonts/Roboto-boldItalic.fntdata"/><Relationship Id="rId155" Type="http://schemas.openxmlformats.org/officeDocument/2006/relationships/font" Target="fonts/Robot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8a1d740c81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8a1d740c81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5" name="Shape 4145"/>
        <p:cNvGrpSpPr/>
        <p:nvPr/>
      </p:nvGrpSpPr>
      <p:grpSpPr>
        <a:xfrm>
          <a:off x="0" y="0"/>
          <a:ext cx="0" cy="0"/>
          <a:chOff x="0" y="0"/>
          <a:chExt cx="0" cy="0"/>
        </a:xfrm>
      </p:grpSpPr>
      <p:sp>
        <p:nvSpPr>
          <p:cNvPr id="4146" name="Google Shape;4146;g8bc4fba547_1_4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7" name="Google Shape;4147;g8bc4fba547_1_4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9" name="Shape 4179"/>
        <p:cNvGrpSpPr/>
        <p:nvPr/>
      </p:nvGrpSpPr>
      <p:grpSpPr>
        <a:xfrm>
          <a:off x="0" y="0"/>
          <a:ext cx="0" cy="0"/>
          <a:chOff x="0" y="0"/>
          <a:chExt cx="0" cy="0"/>
        </a:xfrm>
      </p:grpSpPr>
      <p:sp>
        <p:nvSpPr>
          <p:cNvPr id="4180" name="Google Shape;4180;g8be2112a92_0_229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81" name="Google Shape;4181;g8be2112a92_0_2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4" name="Shape 4224"/>
        <p:cNvGrpSpPr/>
        <p:nvPr/>
      </p:nvGrpSpPr>
      <p:grpSpPr>
        <a:xfrm>
          <a:off x="0" y="0"/>
          <a:ext cx="0" cy="0"/>
          <a:chOff x="0" y="0"/>
          <a:chExt cx="0" cy="0"/>
        </a:xfrm>
      </p:grpSpPr>
      <p:sp>
        <p:nvSpPr>
          <p:cNvPr id="4225" name="Google Shape;4225;g8be2112a92_0_246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
        <p:nvSpPr>
          <p:cNvPr id="4226" name="Google Shape;4226;g8be2112a92_0_2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4" name="Shape 4254"/>
        <p:cNvGrpSpPr/>
        <p:nvPr/>
      </p:nvGrpSpPr>
      <p:grpSpPr>
        <a:xfrm>
          <a:off x="0" y="0"/>
          <a:ext cx="0" cy="0"/>
          <a:chOff x="0" y="0"/>
          <a:chExt cx="0" cy="0"/>
        </a:xfrm>
      </p:grpSpPr>
      <p:sp>
        <p:nvSpPr>
          <p:cNvPr id="4255" name="Google Shape;4255;g8be2112a92_0_272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100">
              <a:latin typeface="Verdana"/>
              <a:ea typeface="Verdana"/>
              <a:cs typeface="Verdana"/>
              <a:sym typeface="Verdana"/>
            </a:endParaRPr>
          </a:p>
        </p:txBody>
      </p:sp>
      <p:sp>
        <p:nvSpPr>
          <p:cNvPr id="4256" name="Google Shape;4256;g8be2112a92_0_2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0" name="Shape 4280"/>
        <p:cNvGrpSpPr/>
        <p:nvPr/>
      </p:nvGrpSpPr>
      <p:grpSpPr>
        <a:xfrm>
          <a:off x="0" y="0"/>
          <a:ext cx="0" cy="0"/>
          <a:chOff x="0" y="0"/>
          <a:chExt cx="0" cy="0"/>
        </a:xfrm>
      </p:grpSpPr>
      <p:sp>
        <p:nvSpPr>
          <p:cNvPr id="4281" name="Google Shape;4281;g8be2112a92_0_2752: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100">
              <a:latin typeface="Arial"/>
              <a:ea typeface="Arial"/>
              <a:cs typeface="Arial"/>
              <a:sym typeface="Arial"/>
            </a:endParaRPr>
          </a:p>
        </p:txBody>
      </p:sp>
      <p:sp>
        <p:nvSpPr>
          <p:cNvPr id="4282" name="Google Shape;4282;g8be2112a92_0_27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9" name="Shape 4289"/>
        <p:cNvGrpSpPr/>
        <p:nvPr/>
      </p:nvGrpSpPr>
      <p:grpSpPr>
        <a:xfrm>
          <a:off x="0" y="0"/>
          <a:ext cx="0" cy="0"/>
          <a:chOff x="0" y="0"/>
          <a:chExt cx="0" cy="0"/>
        </a:xfrm>
      </p:grpSpPr>
      <p:sp>
        <p:nvSpPr>
          <p:cNvPr id="4290" name="Google Shape;4290;g8a1d740c81_1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1" name="Google Shape;4291;g8a1d740c81_1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8" name="Shape 4298"/>
        <p:cNvGrpSpPr/>
        <p:nvPr/>
      </p:nvGrpSpPr>
      <p:grpSpPr>
        <a:xfrm>
          <a:off x="0" y="0"/>
          <a:ext cx="0" cy="0"/>
          <a:chOff x="0" y="0"/>
          <a:chExt cx="0" cy="0"/>
        </a:xfrm>
      </p:grpSpPr>
      <p:sp>
        <p:nvSpPr>
          <p:cNvPr id="4299" name="Google Shape;4299;g8a1d740c81_1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0" name="Google Shape;4300;g8a1d740c81_1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8" name="Shape 4308"/>
        <p:cNvGrpSpPr/>
        <p:nvPr/>
      </p:nvGrpSpPr>
      <p:grpSpPr>
        <a:xfrm>
          <a:off x="0" y="0"/>
          <a:ext cx="0" cy="0"/>
          <a:chOff x="0" y="0"/>
          <a:chExt cx="0" cy="0"/>
        </a:xfrm>
      </p:grpSpPr>
      <p:sp>
        <p:nvSpPr>
          <p:cNvPr id="4309" name="Google Shape;4309;g8bc4fba547_1_6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0" name="Google Shape;4310;g8bc4fba547_1_6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8" name="Shape 4318"/>
        <p:cNvGrpSpPr/>
        <p:nvPr/>
      </p:nvGrpSpPr>
      <p:grpSpPr>
        <a:xfrm>
          <a:off x="0" y="0"/>
          <a:ext cx="0" cy="0"/>
          <a:chOff x="0" y="0"/>
          <a:chExt cx="0" cy="0"/>
        </a:xfrm>
      </p:grpSpPr>
      <p:sp>
        <p:nvSpPr>
          <p:cNvPr id="4319" name="Google Shape;4319;g8bc4fba547_1_6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0" name="Google Shape;4320;g8bc4fba547_1_6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8a1d740c81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8a1d740c81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8a1d740c81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8a1d740c81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9" name="Shape 2269"/>
        <p:cNvGrpSpPr/>
        <p:nvPr/>
      </p:nvGrpSpPr>
      <p:grpSpPr>
        <a:xfrm>
          <a:off x="0" y="0"/>
          <a:ext cx="0" cy="0"/>
          <a:chOff x="0" y="0"/>
          <a:chExt cx="0" cy="0"/>
        </a:xfrm>
      </p:grpSpPr>
      <p:sp>
        <p:nvSpPr>
          <p:cNvPr id="2270" name="Google Shape;2270;g8a1d740c81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1" name="Google Shape;2271;g8a1d740c81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g8a1d740c81_1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3" name="Google Shape;2283;g8a1d740c81_1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8" name="Shape 2298"/>
        <p:cNvGrpSpPr/>
        <p:nvPr/>
      </p:nvGrpSpPr>
      <p:grpSpPr>
        <a:xfrm>
          <a:off x="0" y="0"/>
          <a:ext cx="0" cy="0"/>
          <a:chOff x="0" y="0"/>
          <a:chExt cx="0" cy="0"/>
        </a:xfrm>
      </p:grpSpPr>
      <p:sp>
        <p:nvSpPr>
          <p:cNvPr id="2299" name="Google Shape;2299;g8a1d740c81_1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0" name="Google Shape;2300;g8a1d740c81_1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8a1d740c81_1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8a1d740c81_1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8a1d740c81_1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8a1d740c81_1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3" name="Shape 2333"/>
        <p:cNvGrpSpPr/>
        <p:nvPr/>
      </p:nvGrpSpPr>
      <p:grpSpPr>
        <a:xfrm>
          <a:off x="0" y="0"/>
          <a:ext cx="0" cy="0"/>
          <a:chOff x="0" y="0"/>
          <a:chExt cx="0" cy="0"/>
        </a:xfrm>
      </p:grpSpPr>
      <p:sp>
        <p:nvSpPr>
          <p:cNvPr id="2334" name="Google Shape;2334;g8b777ef98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5" name="Google Shape;2335;g8b777ef98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8a1d740c81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8a1d740c81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8fa1e5130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8fa1e5130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1" name="Shape 2381"/>
        <p:cNvGrpSpPr/>
        <p:nvPr/>
      </p:nvGrpSpPr>
      <p:grpSpPr>
        <a:xfrm>
          <a:off x="0" y="0"/>
          <a:ext cx="0" cy="0"/>
          <a:chOff x="0" y="0"/>
          <a:chExt cx="0" cy="0"/>
        </a:xfrm>
      </p:grpSpPr>
      <p:sp>
        <p:nvSpPr>
          <p:cNvPr id="2382" name="Google Shape;2382;g8a1d740c81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8a1d740c81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8a1d740c81_1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8a1d740c81_1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8a1d740c81_1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8a1d740c81_1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g8a1d740c81_1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8a1d740c81_1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8a290c50f3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8a290c50f3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8a290c50f3_2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8a290c50f3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8a290c50f3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8a290c50f3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8a1d740c81_1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8a1d740c81_1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8a1d740c81_1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8a1d740c81_1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8a1d740c81_1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8a1d740c81_1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8a1d740c81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8a1d740c8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0" name="Shape 2540"/>
        <p:cNvGrpSpPr/>
        <p:nvPr/>
      </p:nvGrpSpPr>
      <p:grpSpPr>
        <a:xfrm>
          <a:off x="0" y="0"/>
          <a:ext cx="0" cy="0"/>
          <a:chOff x="0" y="0"/>
          <a:chExt cx="0" cy="0"/>
        </a:xfrm>
      </p:grpSpPr>
      <p:sp>
        <p:nvSpPr>
          <p:cNvPr id="2541" name="Google Shape;2541;g8bc4fba547_1_6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2" name="Google Shape;2542;g8bc4fba547_1_6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8" name="Shape 2548"/>
        <p:cNvGrpSpPr/>
        <p:nvPr/>
      </p:nvGrpSpPr>
      <p:grpSpPr>
        <a:xfrm>
          <a:off x="0" y="0"/>
          <a:ext cx="0" cy="0"/>
          <a:chOff x="0" y="0"/>
          <a:chExt cx="0" cy="0"/>
        </a:xfrm>
      </p:grpSpPr>
      <p:sp>
        <p:nvSpPr>
          <p:cNvPr id="2549" name="Google Shape;2549;g8a1d740c81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0" name="Google Shape;2550;g8a1d740c81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8bc4fba54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8bc4fba54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8bc4fba547_1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8bc4fba547_1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8bc4fba547_1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8bc4fba547_1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8" name="Shape 2588"/>
        <p:cNvGrpSpPr/>
        <p:nvPr/>
      </p:nvGrpSpPr>
      <p:grpSpPr>
        <a:xfrm>
          <a:off x="0" y="0"/>
          <a:ext cx="0" cy="0"/>
          <a:chOff x="0" y="0"/>
          <a:chExt cx="0" cy="0"/>
        </a:xfrm>
      </p:grpSpPr>
      <p:sp>
        <p:nvSpPr>
          <p:cNvPr id="2589" name="Google Shape;2589;g8bc4fba547_1_5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0" name="Google Shape;2590;g8bc4fba547_1_5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8bc4fba547_1_5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8bc4fba547_1_5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2" name="Shape 2612"/>
        <p:cNvGrpSpPr/>
        <p:nvPr/>
      </p:nvGrpSpPr>
      <p:grpSpPr>
        <a:xfrm>
          <a:off x="0" y="0"/>
          <a:ext cx="0" cy="0"/>
          <a:chOff x="0" y="0"/>
          <a:chExt cx="0" cy="0"/>
        </a:xfrm>
      </p:grpSpPr>
      <p:sp>
        <p:nvSpPr>
          <p:cNvPr id="2613" name="Google Shape;2613;g8bc4fba547_1_5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4" name="Google Shape;2614;g8bc4fba547_1_5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8bc4fba547_1_5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8bc4fba547_1_5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8bc4fba547_1_5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8bc4fba547_1_5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8a1d740c8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8a1d740c8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8bc4fba547_1_5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8bc4fba547_1_5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8be2112a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9" name="Google Shape;2659;g8be2112a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5" name="Shape 2665"/>
        <p:cNvGrpSpPr/>
        <p:nvPr/>
      </p:nvGrpSpPr>
      <p:grpSpPr>
        <a:xfrm>
          <a:off x="0" y="0"/>
          <a:ext cx="0" cy="0"/>
          <a:chOff x="0" y="0"/>
          <a:chExt cx="0" cy="0"/>
        </a:xfrm>
      </p:grpSpPr>
      <p:sp>
        <p:nvSpPr>
          <p:cNvPr id="2666" name="Google Shape;2666;g8bc4fba547_1_3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7" name="Google Shape;2667;g8bc4fba547_1_3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5" name="Shape 2675"/>
        <p:cNvGrpSpPr/>
        <p:nvPr/>
      </p:nvGrpSpPr>
      <p:grpSpPr>
        <a:xfrm>
          <a:off x="0" y="0"/>
          <a:ext cx="0" cy="0"/>
          <a:chOff x="0" y="0"/>
          <a:chExt cx="0" cy="0"/>
        </a:xfrm>
      </p:grpSpPr>
      <p:sp>
        <p:nvSpPr>
          <p:cNvPr id="2676" name="Google Shape;2676;g8bc4fba547_1_3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7" name="Google Shape;2677;g8bc4fba547_1_3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g8a1d740c81_1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7" name="Google Shape;2687;g8a1d740c81_1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8be2112a92_0_14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97" name="Google Shape;2697;g8be2112a92_0_14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8bc4fba547_1_2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8bc4fba547_1_2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8bc4fba547_1_2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8bc4fba547_1_2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5" name="Shape 2725"/>
        <p:cNvGrpSpPr/>
        <p:nvPr/>
      </p:nvGrpSpPr>
      <p:grpSpPr>
        <a:xfrm>
          <a:off x="0" y="0"/>
          <a:ext cx="0" cy="0"/>
          <a:chOff x="0" y="0"/>
          <a:chExt cx="0" cy="0"/>
        </a:xfrm>
      </p:grpSpPr>
      <p:sp>
        <p:nvSpPr>
          <p:cNvPr id="2726" name="Google Shape;2726;g8a1d740c81_1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7" name="Google Shape;2727;g8a1d740c81_1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5" name="Shape 2735"/>
        <p:cNvGrpSpPr/>
        <p:nvPr/>
      </p:nvGrpSpPr>
      <p:grpSpPr>
        <a:xfrm>
          <a:off x="0" y="0"/>
          <a:ext cx="0" cy="0"/>
          <a:chOff x="0" y="0"/>
          <a:chExt cx="0" cy="0"/>
        </a:xfrm>
      </p:grpSpPr>
      <p:sp>
        <p:nvSpPr>
          <p:cNvPr id="2736" name="Google Shape;2736;g8a1d740c81_1_1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7" name="Google Shape;2737;g8a1d740c81_1_1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a290c50f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8a290c50f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3" name="Shape 2743"/>
        <p:cNvGrpSpPr/>
        <p:nvPr/>
      </p:nvGrpSpPr>
      <p:grpSpPr>
        <a:xfrm>
          <a:off x="0" y="0"/>
          <a:ext cx="0" cy="0"/>
          <a:chOff x="0" y="0"/>
          <a:chExt cx="0" cy="0"/>
        </a:xfrm>
      </p:grpSpPr>
      <p:sp>
        <p:nvSpPr>
          <p:cNvPr id="2744" name="Google Shape;2744;gb540c0901d_4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5" name="Google Shape;2745;gb540c0901d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6" name="Shape 2786"/>
        <p:cNvGrpSpPr/>
        <p:nvPr/>
      </p:nvGrpSpPr>
      <p:grpSpPr>
        <a:xfrm>
          <a:off x="0" y="0"/>
          <a:ext cx="0" cy="0"/>
          <a:chOff x="0" y="0"/>
          <a:chExt cx="0" cy="0"/>
        </a:xfrm>
      </p:grpSpPr>
      <p:sp>
        <p:nvSpPr>
          <p:cNvPr id="2787" name="Google Shape;2787;g8b601cc6a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8" name="Google Shape;2788;g8b601cc6a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98a87da486_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98a87da486_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4" name="Shape 2854"/>
        <p:cNvGrpSpPr/>
        <p:nvPr/>
      </p:nvGrpSpPr>
      <p:grpSpPr>
        <a:xfrm>
          <a:off x="0" y="0"/>
          <a:ext cx="0" cy="0"/>
          <a:chOff x="0" y="0"/>
          <a:chExt cx="0" cy="0"/>
        </a:xfrm>
      </p:grpSpPr>
      <p:sp>
        <p:nvSpPr>
          <p:cNvPr id="2855" name="Google Shape;2855;g8a1d740c81_1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6" name="Google Shape;2856;g8a1d740c81_1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8a1d740c81_4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8a1d740c81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deb6633fed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8" name="Google Shape;2968;gdeb6633fed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1" name="Shape 3021"/>
        <p:cNvGrpSpPr/>
        <p:nvPr/>
      </p:nvGrpSpPr>
      <p:grpSpPr>
        <a:xfrm>
          <a:off x="0" y="0"/>
          <a:ext cx="0" cy="0"/>
          <a:chOff x="0" y="0"/>
          <a:chExt cx="0" cy="0"/>
        </a:xfrm>
      </p:grpSpPr>
      <p:sp>
        <p:nvSpPr>
          <p:cNvPr id="3022" name="Google Shape;3022;g8be2112a92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3" name="Google Shape;3023;g8be2112a92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3" name="Shape 3053"/>
        <p:cNvGrpSpPr/>
        <p:nvPr/>
      </p:nvGrpSpPr>
      <p:grpSpPr>
        <a:xfrm>
          <a:off x="0" y="0"/>
          <a:ext cx="0" cy="0"/>
          <a:chOff x="0" y="0"/>
          <a:chExt cx="0" cy="0"/>
        </a:xfrm>
      </p:grpSpPr>
      <p:sp>
        <p:nvSpPr>
          <p:cNvPr id="3054" name="Google Shape;3054;g8be2112a92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5" name="Google Shape;3055;g8be2112a92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1" name="Shape 3121"/>
        <p:cNvGrpSpPr/>
        <p:nvPr/>
      </p:nvGrpSpPr>
      <p:grpSpPr>
        <a:xfrm>
          <a:off x="0" y="0"/>
          <a:ext cx="0" cy="0"/>
          <a:chOff x="0" y="0"/>
          <a:chExt cx="0" cy="0"/>
        </a:xfrm>
      </p:grpSpPr>
      <p:sp>
        <p:nvSpPr>
          <p:cNvPr id="3122" name="Google Shape;3122;g8be2112a92_0_97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123" name="Google Shape;3123;g8be2112a92_0_9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1" name="Shape 3131"/>
        <p:cNvGrpSpPr/>
        <p:nvPr/>
      </p:nvGrpSpPr>
      <p:grpSpPr>
        <a:xfrm>
          <a:off x="0" y="0"/>
          <a:ext cx="0" cy="0"/>
          <a:chOff x="0" y="0"/>
          <a:chExt cx="0" cy="0"/>
        </a:xfrm>
      </p:grpSpPr>
      <p:sp>
        <p:nvSpPr>
          <p:cNvPr id="3132" name="Google Shape;3132;g8be2112a92_0_1211: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133" name="Google Shape;3133;g8be2112a92_0_1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8a290c50f3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8a290c50f3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g8be2112a92_0_16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150" name="Google Shape;3150;g8be2112a92_0_16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8be2112a92_0_2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8be2112a92_0_2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g8be2112a92_0_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7" name="Google Shape;3177;g8be2112a92_0_2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Font typeface="Arial"/>
              <a:buNone/>
            </a:pPr>
            <a:r>
              <a:rPr lang="en">
                <a:solidFill>
                  <a:schemeClr val="dk1"/>
                </a:solidFill>
              </a:rPr>
              <a:t>Along the history, Companies have established their strategy on their products, but moderns customers expect personalized digital experiences.   To meet the needs of today’s technically-savvy customers, retailers must deliver on three key consumer expectations for engagement and interaction.</a:t>
            </a:r>
            <a:endParaRPr>
              <a:solidFill>
                <a:schemeClr val="dk1"/>
              </a:solidFill>
            </a:endParaRPr>
          </a:p>
          <a:p>
            <a:pPr indent="-228600" lvl="0" marL="457200" rtl="0" algn="l">
              <a:lnSpc>
                <a:spcPct val="100000"/>
              </a:lnSpc>
              <a:spcBef>
                <a:spcPts val="0"/>
              </a:spcBef>
              <a:spcAft>
                <a:spcPts val="0"/>
              </a:spcAft>
              <a:buClr>
                <a:schemeClr val="dk1"/>
              </a:buClr>
              <a:buSzPts val="1400"/>
              <a:buFont typeface="Arial"/>
              <a:buNone/>
            </a:pPr>
            <a:r>
              <a:rPr b="1" lang="en">
                <a:solidFill>
                  <a:schemeClr val="dk1"/>
                </a:solidFill>
              </a:rPr>
              <a:t>Value and convenience</a:t>
            </a:r>
            <a:r>
              <a:rPr lang="en">
                <a:solidFill>
                  <a:schemeClr val="dk1"/>
                </a:solidFill>
              </a:rPr>
              <a:t>. This has remained steadfast over time. Consumers want retailers to offer a large selection of products and services at competitive prices.</a:t>
            </a:r>
            <a:endParaRPr>
              <a:solidFill>
                <a:schemeClr val="dk1"/>
              </a:solidFill>
            </a:endParaRPr>
          </a:p>
          <a:p>
            <a:pPr indent="-228600" lvl="0" marL="457200" rtl="0" algn="l">
              <a:lnSpc>
                <a:spcPct val="100000"/>
              </a:lnSpc>
              <a:spcBef>
                <a:spcPts val="0"/>
              </a:spcBef>
              <a:spcAft>
                <a:spcPts val="0"/>
              </a:spcAft>
              <a:buClr>
                <a:schemeClr val="dk1"/>
              </a:buClr>
              <a:buSzPts val="1400"/>
              <a:buFont typeface="Arial"/>
              <a:buNone/>
            </a:pPr>
            <a:r>
              <a:rPr b="1" lang="en">
                <a:solidFill>
                  <a:schemeClr val="dk1"/>
                </a:solidFill>
              </a:rPr>
              <a:t>Personalised experiences.</a:t>
            </a:r>
            <a:r>
              <a:rPr lang="en">
                <a:solidFill>
                  <a:schemeClr val="dk1"/>
                </a:solidFill>
              </a:rPr>
              <a:t> Across all types of industries, customers expect retailers to know who they are, where they live, what products or services they may have purchased in the past, and what their current preferences are. It matters to them that retailers know what they like or don’t like and demonstrate this understanding.</a:t>
            </a:r>
            <a:endParaRPr>
              <a:solidFill>
                <a:schemeClr val="dk1"/>
              </a:solidFill>
            </a:endParaRPr>
          </a:p>
          <a:p>
            <a:pPr indent="-228600" lvl="0" marL="457200" rtl="0" algn="l">
              <a:lnSpc>
                <a:spcPct val="100000"/>
              </a:lnSpc>
              <a:spcBef>
                <a:spcPts val="0"/>
              </a:spcBef>
              <a:spcAft>
                <a:spcPts val="0"/>
              </a:spcAft>
              <a:buClr>
                <a:schemeClr val="dk1"/>
              </a:buClr>
              <a:buSzPts val="1400"/>
              <a:buFont typeface="Arial"/>
              <a:buNone/>
            </a:pPr>
            <a:r>
              <a:rPr b="1" lang="en">
                <a:solidFill>
                  <a:schemeClr val="dk1"/>
                </a:solidFill>
              </a:rPr>
              <a:t>The ability to begin and complete their experience anywhere and anytime.</a:t>
            </a:r>
            <a:r>
              <a:rPr lang="en">
                <a:solidFill>
                  <a:schemeClr val="dk1"/>
                </a:solidFill>
              </a:rPr>
              <a:t> Consumers may begin offline by browsing for a product and then walk into the store for the purchase. They expect the retailer to know this and deliver similar experiences across any channel, across any store format and at any time.</a:t>
            </a:r>
            <a:endParaRPr>
              <a:solidFill>
                <a:schemeClr val="dk1"/>
              </a:solidFill>
            </a:endParaRPr>
          </a:p>
          <a:p>
            <a:pPr indent="0" lvl="0" marL="0" rtl="0" algn="l">
              <a:lnSpc>
                <a:spcPct val="100000"/>
              </a:lnSpc>
              <a:spcBef>
                <a:spcPts val="0"/>
              </a:spcBef>
              <a:spcAft>
                <a:spcPts val="0"/>
              </a:spcAft>
              <a:buClr>
                <a:schemeClr val="dk1"/>
              </a:buClr>
              <a:buSzPts val="12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4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5" name="Shape 3275"/>
        <p:cNvGrpSpPr/>
        <p:nvPr/>
      </p:nvGrpSpPr>
      <p:grpSpPr>
        <a:xfrm>
          <a:off x="0" y="0"/>
          <a:ext cx="0" cy="0"/>
          <a:chOff x="0" y="0"/>
          <a:chExt cx="0" cy="0"/>
        </a:xfrm>
      </p:grpSpPr>
      <p:sp>
        <p:nvSpPr>
          <p:cNvPr id="3276" name="Google Shape;3276;g8be2112a92_0_31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7" name="Google Shape;3277;g8be2112a92_0_31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5" name="Shape 3345"/>
        <p:cNvGrpSpPr/>
        <p:nvPr/>
      </p:nvGrpSpPr>
      <p:grpSpPr>
        <a:xfrm>
          <a:off x="0" y="0"/>
          <a:ext cx="0" cy="0"/>
          <a:chOff x="0" y="0"/>
          <a:chExt cx="0" cy="0"/>
        </a:xfrm>
      </p:grpSpPr>
      <p:sp>
        <p:nvSpPr>
          <p:cNvPr id="3346" name="Google Shape;3346;g8bc4fba547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7" name="Google Shape;3347;g8bc4fba547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7" name="Shape 3357"/>
        <p:cNvGrpSpPr/>
        <p:nvPr/>
      </p:nvGrpSpPr>
      <p:grpSpPr>
        <a:xfrm>
          <a:off x="0" y="0"/>
          <a:ext cx="0" cy="0"/>
          <a:chOff x="0" y="0"/>
          <a:chExt cx="0" cy="0"/>
        </a:xfrm>
      </p:grpSpPr>
      <p:sp>
        <p:nvSpPr>
          <p:cNvPr id="3358" name="Google Shape;3358;g8bc4fba547_1_6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8bc4fba547_1_6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5" name="Shape 3365"/>
        <p:cNvGrpSpPr/>
        <p:nvPr/>
      </p:nvGrpSpPr>
      <p:grpSpPr>
        <a:xfrm>
          <a:off x="0" y="0"/>
          <a:ext cx="0" cy="0"/>
          <a:chOff x="0" y="0"/>
          <a:chExt cx="0" cy="0"/>
        </a:xfrm>
      </p:grpSpPr>
      <p:sp>
        <p:nvSpPr>
          <p:cNvPr id="3366" name="Google Shape;3366;g8bc4fba547_1_1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7" name="Google Shape;3367;g8bc4fba547_1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8bc4fba547_1_1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8bc4fba547_1_1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2" name="Shape 3382"/>
        <p:cNvGrpSpPr/>
        <p:nvPr/>
      </p:nvGrpSpPr>
      <p:grpSpPr>
        <a:xfrm>
          <a:off x="0" y="0"/>
          <a:ext cx="0" cy="0"/>
          <a:chOff x="0" y="0"/>
          <a:chExt cx="0" cy="0"/>
        </a:xfrm>
      </p:grpSpPr>
      <p:sp>
        <p:nvSpPr>
          <p:cNvPr id="3383" name="Google Shape;3383;g8bc4fba547_1_2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4" name="Google Shape;3384;g8bc4fba547_1_2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1" name="Shape 3391"/>
        <p:cNvGrpSpPr/>
        <p:nvPr/>
      </p:nvGrpSpPr>
      <p:grpSpPr>
        <a:xfrm>
          <a:off x="0" y="0"/>
          <a:ext cx="0" cy="0"/>
          <a:chOff x="0" y="0"/>
          <a:chExt cx="0" cy="0"/>
        </a:xfrm>
      </p:grpSpPr>
      <p:sp>
        <p:nvSpPr>
          <p:cNvPr id="3392" name="Google Shape;3392;g8bc4fba547_1_2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3" name="Google Shape;3393;g8bc4fba547_1_2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8a290c50f3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8a290c50f3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1" name="Shape 3401"/>
        <p:cNvGrpSpPr/>
        <p:nvPr/>
      </p:nvGrpSpPr>
      <p:grpSpPr>
        <a:xfrm>
          <a:off x="0" y="0"/>
          <a:ext cx="0" cy="0"/>
          <a:chOff x="0" y="0"/>
          <a:chExt cx="0" cy="0"/>
        </a:xfrm>
      </p:grpSpPr>
      <p:sp>
        <p:nvSpPr>
          <p:cNvPr id="3402" name="Google Shape;3402;g8a1d740c81_1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3" name="Google Shape;3403;g8a1d740c81_1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0" name="Shape 3410"/>
        <p:cNvGrpSpPr/>
        <p:nvPr/>
      </p:nvGrpSpPr>
      <p:grpSpPr>
        <a:xfrm>
          <a:off x="0" y="0"/>
          <a:ext cx="0" cy="0"/>
          <a:chOff x="0" y="0"/>
          <a:chExt cx="0" cy="0"/>
        </a:xfrm>
      </p:grpSpPr>
      <p:sp>
        <p:nvSpPr>
          <p:cNvPr id="3411" name="Google Shape;3411;g8a1d740c81_1_1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2" name="Google Shape;3412;g8a1d740c81_1_1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g8a1d740c81_1_1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4" name="Google Shape;3424;g8a1d740c81_1_1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g8a1d740c81_1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8a1d740c81_1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g8a1d740c81_1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8" name="Google Shape;3448;g8a1d740c81_1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8bc4fba547_1_6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0" name="Google Shape;3460;g8bc4fba547_1_6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7" name="Shape 3487"/>
        <p:cNvGrpSpPr/>
        <p:nvPr/>
      </p:nvGrpSpPr>
      <p:grpSpPr>
        <a:xfrm>
          <a:off x="0" y="0"/>
          <a:ext cx="0" cy="0"/>
          <a:chOff x="0" y="0"/>
          <a:chExt cx="0" cy="0"/>
        </a:xfrm>
      </p:grpSpPr>
      <p:sp>
        <p:nvSpPr>
          <p:cNvPr id="3488" name="Google Shape;3488;g8bc4fba547_1_6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9" name="Google Shape;3489;g8bc4fba547_1_6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6" name="Shape 3516"/>
        <p:cNvGrpSpPr/>
        <p:nvPr/>
      </p:nvGrpSpPr>
      <p:grpSpPr>
        <a:xfrm>
          <a:off x="0" y="0"/>
          <a:ext cx="0" cy="0"/>
          <a:chOff x="0" y="0"/>
          <a:chExt cx="0" cy="0"/>
        </a:xfrm>
      </p:grpSpPr>
      <p:sp>
        <p:nvSpPr>
          <p:cNvPr id="3517" name="Google Shape;3517;g8a1d740c81_1_1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8" name="Google Shape;3518;g8a1d740c81_1_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5" name="Shape 3525"/>
        <p:cNvGrpSpPr/>
        <p:nvPr/>
      </p:nvGrpSpPr>
      <p:grpSpPr>
        <a:xfrm>
          <a:off x="0" y="0"/>
          <a:ext cx="0" cy="0"/>
          <a:chOff x="0" y="0"/>
          <a:chExt cx="0" cy="0"/>
        </a:xfrm>
      </p:grpSpPr>
      <p:sp>
        <p:nvSpPr>
          <p:cNvPr id="3526" name="Google Shape;3526;g8a1d740c81_1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7" name="Google Shape;3527;g8a1d740c81_1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6" name="Shape 3536"/>
        <p:cNvGrpSpPr/>
        <p:nvPr/>
      </p:nvGrpSpPr>
      <p:grpSpPr>
        <a:xfrm>
          <a:off x="0" y="0"/>
          <a:ext cx="0" cy="0"/>
          <a:chOff x="0" y="0"/>
          <a:chExt cx="0" cy="0"/>
        </a:xfrm>
      </p:grpSpPr>
      <p:sp>
        <p:nvSpPr>
          <p:cNvPr id="3537" name="Google Shape;3537;g8a1d740c81_1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8" name="Google Shape;3538;g8a1d740c81_1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b777ef9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b777ef9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g8bc4fba547_1_3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9" name="Google Shape;3549;g8bc4fba547_1_3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4" name="Shape 3554"/>
        <p:cNvGrpSpPr/>
        <p:nvPr/>
      </p:nvGrpSpPr>
      <p:grpSpPr>
        <a:xfrm>
          <a:off x="0" y="0"/>
          <a:ext cx="0" cy="0"/>
          <a:chOff x="0" y="0"/>
          <a:chExt cx="0" cy="0"/>
        </a:xfrm>
      </p:grpSpPr>
      <p:sp>
        <p:nvSpPr>
          <p:cNvPr id="3555" name="Google Shape;3555;g8bc4fba547_1_3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6" name="Google Shape;3556;g8bc4fba547_1_3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2" name="Shape 3562"/>
        <p:cNvGrpSpPr/>
        <p:nvPr/>
      </p:nvGrpSpPr>
      <p:grpSpPr>
        <a:xfrm>
          <a:off x="0" y="0"/>
          <a:ext cx="0" cy="0"/>
          <a:chOff x="0" y="0"/>
          <a:chExt cx="0" cy="0"/>
        </a:xfrm>
      </p:grpSpPr>
      <p:sp>
        <p:nvSpPr>
          <p:cNvPr id="3563" name="Google Shape;3563;g8bc4fba547_1_3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4" name="Google Shape;3564;g8bc4fba547_1_3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8bc4fba547_1_3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1" name="Google Shape;3571;g8bc4fba547_1_3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9" name="Shape 3579"/>
        <p:cNvGrpSpPr/>
        <p:nvPr/>
      </p:nvGrpSpPr>
      <p:grpSpPr>
        <a:xfrm>
          <a:off x="0" y="0"/>
          <a:ext cx="0" cy="0"/>
          <a:chOff x="0" y="0"/>
          <a:chExt cx="0" cy="0"/>
        </a:xfrm>
      </p:grpSpPr>
      <p:sp>
        <p:nvSpPr>
          <p:cNvPr id="3580" name="Google Shape;3580;g8bc4fba547_1_3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1" name="Google Shape;3581;g8bc4fba547_1_3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9" name="Shape 3589"/>
        <p:cNvGrpSpPr/>
        <p:nvPr/>
      </p:nvGrpSpPr>
      <p:grpSpPr>
        <a:xfrm>
          <a:off x="0" y="0"/>
          <a:ext cx="0" cy="0"/>
          <a:chOff x="0" y="0"/>
          <a:chExt cx="0" cy="0"/>
        </a:xfrm>
      </p:grpSpPr>
      <p:sp>
        <p:nvSpPr>
          <p:cNvPr id="3590" name="Google Shape;3590;g8bc4fba547_1_3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8bc4fba547_1_3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9" name="Shape 3599"/>
        <p:cNvGrpSpPr/>
        <p:nvPr/>
      </p:nvGrpSpPr>
      <p:grpSpPr>
        <a:xfrm>
          <a:off x="0" y="0"/>
          <a:ext cx="0" cy="0"/>
          <a:chOff x="0" y="0"/>
          <a:chExt cx="0" cy="0"/>
        </a:xfrm>
      </p:grpSpPr>
      <p:sp>
        <p:nvSpPr>
          <p:cNvPr id="3600" name="Google Shape;3600;g8bc4fba547_1_4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1" name="Google Shape;3601;g8bc4fba547_1_4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8" name="Shape 3608"/>
        <p:cNvGrpSpPr/>
        <p:nvPr/>
      </p:nvGrpSpPr>
      <p:grpSpPr>
        <a:xfrm>
          <a:off x="0" y="0"/>
          <a:ext cx="0" cy="0"/>
          <a:chOff x="0" y="0"/>
          <a:chExt cx="0" cy="0"/>
        </a:xfrm>
      </p:grpSpPr>
      <p:sp>
        <p:nvSpPr>
          <p:cNvPr id="3609" name="Google Shape;3609;g8bc4fba547_1_4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0" name="Google Shape;3610;g8bc4fba547_1_4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8" name="Shape 3628"/>
        <p:cNvGrpSpPr/>
        <p:nvPr/>
      </p:nvGrpSpPr>
      <p:grpSpPr>
        <a:xfrm>
          <a:off x="0" y="0"/>
          <a:ext cx="0" cy="0"/>
          <a:chOff x="0" y="0"/>
          <a:chExt cx="0" cy="0"/>
        </a:xfrm>
      </p:grpSpPr>
      <p:sp>
        <p:nvSpPr>
          <p:cNvPr id="3629" name="Google Shape;3629;g8bc4fba547_1_4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0" name="Google Shape;3630;g8bc4fba547_1_4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5" name="Shape 3655"/>
        <p:cNvGrpSpPr/>
        <p:nvPr/>
      </p:nvGrpSpPr>
      <p:grpSpPr>
        <a:xfrm>
          <a:off x="0" y="0"/>
          <a:ext cx="0" cy="0"/>
          <a:chOff x="0" y="0"/>
          <a:chExt cx="0" cy="0"/>
        </a:xfrm>
      </p:grpSpPr>
      <p:sp>
        <p:nvSpPr>
          <p:cNvPr id="3656" name="Google Shape;3656;g8bc4fba547_1_40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7" name="Google Shape;3657;g8bc4fba547_1_4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8a1d740c8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8a1d740c8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0" name="Shape 3690"/>
        <p:cNvGrpSpPr/>
        <p:nvPr/>
      </p:nvGrpSpPr>
      <p:grpSpPr>
        <a:xfrm>
          <a:off x="0" y="0"/>
          <a:ext cx="0" cy="0"/>
          <a:chOff x="0" y="0"/>
          <a:chExt cx="0" cy="0"/>
        </a:xfrm>
      </p:grpSpPr>
      <p:sp>
        <p:nvSpPr>
          <p:cNvPr id="3691" name="Google Shape;3691;g8bc4fba547_1_4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8bc4fba547_1_4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g8bc4fba547_1_4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9" name="Google Shape;3739;g8bc4fba547_1_4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6" name="Shape 3786"/>
        <p:cNvGrpSpPr/>
        <p:nvPr/>
      </p:nvGrpSpPr>
      <p:grpSpPr>
        <a:xfrm>
          <a:off x="0" y="0"/>
          <a:ext cx="0" cy="0"/>
          <a:chOff x="0" y="0"/>
          <a:chExt cx="0" cy="0"/>
        </a:xfrm>
      </p:grpSpPr>
      <p:sp>
        <p:nvSpPr>
          <p:cNvPr id="3787" name="Google Shape;3787;g8bc4fba547_1_4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8" name="Google Shape;3788;g8bc4fba547_1_4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4" name="Shape 3834"/>
        <p:cNvGrpSpPr/>
        <p:nvPr/>
      </p:nvGrpSpPr>
      <p:grpSpPr>
        <a:xfrm>
          <a:off x="0" y="0"/>
          <a:ext cx="0" cy="0"/>
          <a:chOff x="0" y="0"/>
          <a:chExt cx="0" cy="0"/>
        </a:xfrm>
      </p:grpSpPr>
      <p:sp>
        <p:nvSpPr>
          <p:cNvPr id="3835" name="Google Shape;3835;g8bc4fba547_1_4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6" name="Google Shape;3836;g8bc4fba547_1_4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g8bc4fba547_1_4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1" name="Google Shape;3881;g8bc4fba547_1_4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3" name="Shape 3923"/>
        <p:cNvGrpSpPr/>
        <p:nvPr/>
      </p:nvGrpSpPr>
      <p:grpSpPr>
        <a:xfrm>
          <a:off x="0" y="0"/>
          <a:ext cx="0" cy="0"/>
          <a:chOff x="0" y="0"/>
          <a:chExt cx="0" cy="0"/>
        </a:xfrm>
      </p:grpSpPr>
      <p:sp>
        <p:nvSpPr>
          <p:cNvPr id="3924" name="Google Shape;3924;g8bc4fba547_1_4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5" name="Google Shape;3925;g8bc4fba547_1_4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4" name="Shape 3954"/>
        <p:cNvGrpSpPr/>
        <p:nvPr/>
      </p:nvGrpSpPr>
      <p:grpSpPr>
        <a:xfrm>
          <a:off x="0" y="0"/>
          <a:ext cx="0" cy="0"/>
          <a:chOff x="0" y="0"/>
          <a:chExt cx="0" cy="0"/>
        </a:xfrm>
      </p:grpSpPr>
      <p:sp>
        <p:nvSpPr>
          <p:cNvPr id="3955" name="Google Shape;3955;g8bc4fba547_1_4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6" name="Google Shape;3956;g8bc4fba547_1_4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7" name="Shape 3997"/>
        <p:cNvGrpSpPr/>
        <p:nvPr/>
      </p:nvGrpSpPr>
      <p:grpSpPr>
        <a:xfrm>
          <a:off x="0" y="0"/>
          <a:ext cx="0" cy="0"/>
          <a:chOff x="0" y="0"/>
          <a:chExt cx="0" cy="0"/>
        </a:xfrm>
      </p:grpSpPr>
      <p:sp>
        <p:nvSpPr>
          <p:cNvPr id="3998" name="Google Shape;3998;g8bc4fba547_1_4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9" name="Google Shape;3999;g8bc4fba547_1_4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8bc4fba547_1_4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8bc4fba547_1_4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0" name="Shape 4080"/>
        <p:cNvGrpSpPr/>
        <p:nvPr/>
      </p:nvGrpSpPr>
      <p:grpSpPr>
        <a:xfrm>
          <a:off x="0" y="0"/>
          <a:ext cx="0" cy="0"/>
          <a:chOff x="0" y="0"/>
          <a:chExt cx="0" cy="0"/>
        </a:xfrm>
      </p:grpSpPr>
      <p:sp>
        <p:nvSpPr>
          <p:cNvPr id="4081" name="Google Shape;4081;g8bc4fba547_1_4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2" name="Google Shape;4082;g8bc4fba547_1_4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jpg"/><Relationship Id="rId3"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 Id="rId3" Type="http://schemas.openxmlformats.org/officeDocument/2006/relationships/image" Target="../media/image1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jp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13.png"/><Relationship Id="rId4" Type="http://schemas.openxmlformats.org/officeDocument/2006/relationships/image" Target="../media/image22.png"/><Relationship Id="rId11" Type="http://schemas.openxmlformats.org/officeDocument/2006/relationships/image" Target="../media/image18.png"/><Relationship Id="rId10" Type="http://schemas.openxmlformats.org/officeDocument/2006/relationships/image" Target="../media/image21.png"/><Relationship Id="rId9"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15.png"/><Relationship Id="rId7" Type="http://schemas.openxmlformats.org/officeDocument/2006/relationships/image" Target="../media/image25.png"/><Relationship Id="rId8" Type="http://schemas.openxmlformats.org/officeDocument/2006/relationships/image" Target="../media/image24.jp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13.png"/><Relationship Id="rId4" Type="http://schemas.openxmlformats.org/officeDocument/2006/relationships/image" Target="../media/image22.png"/><Relationship Id="rId11" Type="http://schemas.openxmlformats.org/officeDocument/2006/relationships/image" Target="../media/image18.png"/><Relationship Id="rId10" Type="http://schemas.openxmlformats.org/officeDocument/2006/relationships/image" Target="../media/image21.png"/><Relationship Id="rId9" Type="http://schemas.openxmlformats.org/officeDocument/2006/relationships/image" Target="../media/image14.png"/><Relationship Id="rId5" Type="http://schemas.openxmlformats.org/officeDocument/2006/relationships/image" Target="../media/image26.png"/><Relationship Id="rId6" Type="http://schemas.openxmlformats.org/officeDocument/2006/relationships/image" Target="../media/image15.png"/><Relationship Id="rId7" Type="http://schemas.openxmlformats.org/officeDocument/2006/relationships/image" Target="../media/image25.png"/><Relationship Id="rId8" Type="http://schemas.openxmlformats.org/officeDocument/2006/relationships/image" Target="../media/image24.jp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jp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4.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447" name="Shape 447"/>
        <p:cNvGrpSpPr/>
        <p:nvPr/>
      </p:nvGrpSpPr>
      <p:grpSpPr>
        <a:xfrm>
          <a:off x="0" y="0"/>
          <a:ext cx="0" cy="0"/>
          <a:chOff x="0" y="0"/>
          <a:chExt cx="0" cy="0"/>
        </a:xfrm>
      </p:grpSpPr>
      <p:sp>
        <p:nvSpPr>
          <p:cNvPr id="448" name="Google Shape;448;p10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49" name="Google Shape;449;p106"/>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0" name="Google Shape;450;p10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51" name="Google Shape;451;p10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52" name="Google Shape;452;p10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453" name="Shape 453"/>
        <p:cNvGrpSpPr/>
        <p:nvPr/>
      </p:nvGrpSpPr>
      <p:grpSpPr>
        <a:xfrm>
          <a:off x="0" y="0"/>
          <a:ext cx="0" cy="0"/>
          <a:chOff x="0" y="0"/>
          <a:chExt cx="0" cy="0"/>
        </a:xfrm>
      </p:grpSpPr>
      <p:sp>
        <p:nvSpPr>
          <p:cNvPr id="454" name="Google Shape;454;p107"/>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55" name="Google Shape;455;p107"/>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6" name="Google Shape;456;p10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57" name="Google Shape;457;p10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58" name="Google Shape;458;p10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459" name="Shape 459"/>
        <p:cNvGrpSpPr/>
        <p:nvPr/>
      </p:nvGrpSpPr>
      <p:grpSpPr>
        <a:xfrm>
          <a:off x="0" y="0"/>
          <a:ext cx="0" cy="0"/>
          <a:chOff x="0" y="0"/>
          <a:chExt cx="0" cy="0"/>
        </a:xfrm>
      </p:grpSpPr>
      <p:sp>
        <p:nvSpPr>
          <p:cNvPr id="460" name="Google Shape;460;p108"/>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1" name="Google Shape;461;p108"/>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462" name="Shape 462"/>
        <p:cNvGrpSpPr/>
        <p:nvPr/>
      </p:nvGrpSpPr>
      <p:grpSpPr>
        <a:xfrm>
          <a:off x="0" y="0"/>
          <a:ext cx="0" cy="0"/>
          <a:chOff x="0" y="0"/>
          <a:chExt cx="0" cy="0"/>
        </a:xfrm>
      </p:grpSpPr>
      <p:sp>
        <p:nvSpPr>
          <p:cNvPr id="463" name="Google Shape;463;p109"/>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64" name="Google Shape;464;p109"/>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465" name="Google Shape;465;p10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466" name="Shape 466"/>
        <p:cNvGrpSpPr/>
        <p:nvPr/>
      </p:nvGrpSpPr>
      <p:grpSpPr>
        <a:xfrm>
          <a:off x="0" y="0"/>
          <a:ext cx="0" cy="0"/>
          <a:chOff x="0" y="0"/>
          <a:chExt cx="0" cy="0"/>
        </a:xfrm>
      </p:grpSpPr>
      <p:sp>
        <p:nvSpPr>
          <p:cNvPr id="467" name="Google Shape;467;p110"/>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68" name="Google Shape;468;p11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73" name="Shape 473"/>
        <p:cNvGrpSpPr/>
        <p:nvPr/>
      </p:nvGrpSpPr>
      <p:grpSpPr>
        <a:xfrm>
          <a:off x="0" y="0"/>
          <a:ext cx="0" cy="0"/>
          <a:chOff x="0" y="0"/>
          <a:chExt cx="0" cy="0"/>
        </a:xfrm>
      </p:grpSpPr>
      <p:sp>
        <p:nvSpPr>
          <p:cNvPr id="474" name="Google Shape;474;p11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75" name="Google Shape;475;p11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6" name="Google Shape;476;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477" name="Shape 477"/>
        <p:cNvGrpSpPr/>
        <p:nvPr/>
      </p:nvGrpSpPr>
      <p:grpSpPr>
        <a:xfrm>
          <a:off x="0" y="0"/>
          <a:ext cx="0" cy="0"/>
          <a:chOff x="0" y="0"/>
          <a:chExt cx="0" cy="0"/>
        </a:xfrm>
      </p:grpSpPr>
      <p:sp>
        <p:nvSpPr>
          <p:cNvPr id="478" name="Google Shape;478;p113"/>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4400">
                <a:solidFill>
                  <a:schemeClr val="dk1"/>
                </a:solidFill>
              </a:defRPr>
            </a:lvl1pPr>
            <a:lvl2pPr lvl="1" rtl="0" algn="ctr">
              <a:lnSpc>
                <a:spcPct val="100000"/>
              </a:lnSpc>
              <a:spcBef>
                <a:spcPts val="0"/>
              </a:spcBef>
              <a:spcAft>
                <a:spcPts val="0"/>
              </a:spcAft>
              <a:buSzPts val="2800"/>
              <a:buNone/>
              <a:defRPr sz="4400">
                <a:solidFill>
                  <a:schemeClr val="dk1"/>
                </a:solidFill>
              </a:defRPr>
            </a:lvl2pPr>
            <a:lvl3pPr lvl="2" rtl="0" algn="ctr">
              <a:lnSpc>
                <a:spcPct val="100000"/>
              </a:lnSpc>
              <a:spcBef>
                <a:spcPts val="0"/>
              </a:spcBef>
              <a:spcAft>
                <a:spcPts val="0"/>
              </a:spcAft>
              <a:buSzPts val="2800"/>
              <a:buNone/>
              <a:defRPr sz="4400">
                <a:solidFill>
                  <a:schemeClr val="dk1"/>
                </a:solidFill>
              </a:defRPr>
            </a:lvl3pPr>
            <a:lvl4pPr lvl="3" rtl="0" algn="ctr">
              <a:lnSpc>
                <a:spcPct val="100000"/>
              </a:lnSpc>
              <a:spcBef>
                <a:spcPts val="0"/>
              </a:spcBef>
              <a:spcAft>
                <a:spcPts val="0"/>
              </a:spcAft>
              <a:buSzPts val="2800"/>
              <a:buNone/>
              <a:defRPr sz="4400">
                <a:solidFill>
                  <a:schemeClr val="dk1"/>
                </a:solidFill>
              </a:defRPr>
            </a:lvl4pPr>
            <a:lvl5pPr lvl="4" rtl="0" algn="ctr">
              <a:lnSpc>
                <a:spcPct val="100000"/>
              </a:lnSpc>
              <a:spcBef>
                <a:spcPts val="0"/>
              </a:spcBef>
              <a:spcAft>
                <a:spcPts val="0"/>
              </a:spcAft>
              <a:buSzPts val="2800"/>
              <a:buNone/>
              <a:defRPr sz="4400">
                <a:solidFill>
                  <a:schemeClr val="dk1"/>
                </a:solidFill>
              </a:defRPr>
            </a:lvl5pPr>
            <a:lvl6pPr lvl="5" rtl="0" algn="ctr">
              <a:lnSpc>
                <a:spcPct val="100000"/>
              </a:lnSpc>
              <a:spcBef>
                <a:spcPts val="0"/>
              </a:spcBef>
              <a:spcAft>
                <a:spcPts val="0"/>
              </a:spcAft>
              <a:buSzPts val="2800"/>
              <a:buNone/>
              <a:defRPr sz="4400">
                <a:solidFill>
                  <a:schemeClr val="dk1"/>
                </a:solidFill>
              </a:defRPr>
            </a:lvl6pPr>
            <a:lvl7pPr lvl="6" rtl="0" algn="ctr">
              <a:lnSpc>
                <a:spcPct val="100000"/>
              </a:lnSpc>
              <a:spcBef>
                <a:spcPts val="0"/>
              </a:spcBef>
              <a:spcAft>
                <a:spcPts val="0"/>
              </a:spcAft>
              <a:buSzPts val="2800"/>
              <a:buNone/>
              <a:defRPr sz="4400">
                <a:solidFill>
                  <a:schemeClr val="dk1"/>
                </a:solidFill>
              </a:defRPr>
            </a:lvl7pPr>
            <a:lvl8pPr lvl="7" rtl="0" algn="ctr">
              <a:lnSpc>
                <a:spcPct val="100000"/>
              </a:lnSpc>
              <a:spcBef>
                <a:spcPts val="0"/>
              </a:spcBef>
              <a:spcAft>
                <a:spcPts val="0"/>
              </a:spcAft>
              <a:buSzPts val="2800"/>
              <a:buNone/>
              <a:defRPr sz="4400">
                <a:solidFill>
                  <a:schemeClr val="dk1"/>
                </a:solidFill>
              </a:defRPr>
            </a:lvl8pPr>
            <a:lvl9pPr lvl="8" rtl="0" algn="ctr">
              <a:lnSpc>
                <a:spcPct val="100000"/>
              </a:lnSpc>
              <a:spcBef>
                <a:spcPts val="0"/>
              </a:spcBef>
              <a:spcAft>
                <a:spcPts val="0"/>
              </a:spcAft>
              <a:buSzPts val="2800"/>
              <a:buNone/>
              <a:defRPr sz="4400">
                <a:solidFill>
                  <a:schemeClr val="dk1"/>
                </a:solidFill>
              </a:defRPr>
            </a:lvl9pPr>
          </a:lstStyle>
          <a:p/>
        </p:txBody>
      </p:sp>
      <p:sp>
        <p:nvSpPr>
          <p:cNvPr id="479" name="Google Shape;479;p113"/>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800"/>
              </a:spcBef>
              <a:spcAft>
                <a:spcPts val="0"/>
              </a:spcAft>
              <a:buClr>
                <a:srgbClr val="000000"/>
              </a:buClr>
              <a:buSzPts val="1800"/>
              <a:buFont typeface="Arial"/>
              <a:buChar char="•"/>
              <a:defRPr sz="3200">
                <a:solidFill>
                  <a:schemeClr val="dk1"/>
                </a:solidFill>
              </a:defRPr>
            </a:lvl1pPr>
            <a:lvl2pPr indent="-317500" lvl="1" marL="914400" rtl="0" algn="l">
              <a:lnSpc>
                <a:spcPct val="115000"/>
              </a:lnSpc>
              <a:spcBef>
                <a:spcPts val="700"/>
              </a:spcBef>
              <a:spcAft>
                <a:spcPts val="0"/>
              </a:spcAft>
              <a:buClr>
                <a:srgbClr val="000000"/>
              </a:buClr>
              <a:buSzPts val="1400"/>
              <a:buFont typeface="Arial"/>
              <a:buChar char="•"/>
              <a:defRPr sz="2800">
                <a:solidFill>
                  <a:schemeClr val="dk1"/>
                </a:solidFill>
              </a:defRPr>
            </a:lvl2pPr>
            <a:lvl3pPr indent="-317500" lvl="2" marL="1371600" rtl="0" algn="l">
              <a:lnSpc>
                <a:spcPct val="115000"/>
              </a:lnSpc>
              <a:spcBef>
                <a:spcPts val="600"/>
              </a:spcBef>
              <a:spcAft>
                <a:spcPts val="0"/>
              </a:spcAft>
              <a:buClr>
                <a:srgbClr val="000000"/>
              </a:buClr>
              <a:buSzPts val="1400"/>
              <a:buFont typeface="Arial"/>
              <a:buChar char="•"/>
              <a:defRPr sz="2400">
                <a:solidFill>
                  <a:schemeClr val="dk1"/>
                </a:solidFill>
              </a:defRPr>
            </a:lvl3pPr>
            <a:lvl4pPr indent="-317500" lvl="3" marL="1828800" rtl="0" algn="l">
              <a:lnSpc>
                <a:spcPct val="115000"/>
              </a:lnSpc>
              <a:spcBef>
                <a:spcPts val="500"/>
              </a:spcBef>
              <a:spcAft>
                <a:spcPts val="0"/>
              </a:spcAft>
              <a:buClr>
                <a:srgbClr val="000000"/>
              </a:buClr>
              <a:buSzPts val="1400"/>
              <a:buFont typeface="Arial"/>
              <a:buChar char="•"/>
              <a:defRPr sz="2000">
                <a:solidFill>
                  <a:schemeClr val="dk1"/>
                </a:solidFill>
              </a:defRPr>
            </a:lvl4pPr>
            <a:lvl5pPr indent="-317500" lvl="4" marL="2286000" rtl="0" algn="l">
              <a:lnSpc>
                <a:spcPct val="115000"/>
              </a:lnSpc>
              <a:spcBef>
                <a:spcPts val="500"/>
              </a:spcBef>
              <a:spcAft>
                <a:spcPts val="0"/>
              </a:spcAft>
              <a:buClr>
                <a:srgbClr val="000000"/>
              </a:buClr>
              <a:buSzPts val="1400"/>
              <a:buFont typeface="Arial"/>
              <a:buChar char="•"/>
              <a:defRPr sz="2000">
                <a:solidFill>
                  <a:schemeClr val="dk1"/>
                </a:solidFill>
              </a:defRPr>
            </a:lvl5pPr>
            <a:lvl6pPr indent="-317500" lvl="5" marL="2743200" rtl="0" algn="l">
              <a:lnSpc>
                <a:spcPct val="115000"/>
              </a:lnSpc>
              <a:spcBef>
                <a:spcPts val="500"/>
              </a:spcBef>
              <a:spcAft>
                <a:spcPts val="0"/>
              </a:spcAft>
              <a:buClr>
                <a:srgbClr val="000000"/>
              </a:buClr>
              <a:buSzPts val="1400"/>
              <a:buFont typeface="Arial"/>
              <a:buChar char="•"/>
              <a:defRPr sz="2000">
                <a:solidFill>
                  <a:schemeClr val="dk1"/>
                </a:solidFill>
              </a:defRPr>
            </a:lvl6pPr>
            <a:lvl7pPr indent="-317500" lvl="6" marL="3200400" rtl="0" algn="l">
              <a:lnSpc>
                <a:spcPct val="115000"/>
              </a:lnSpc>
              <a:spcBef>
                <a:spcPts val="500"/>
              </a:spcBef>
              <a:spcAft>
                <a:spcPts val="0"/>
              </a:spcAft>
              <a:buClr>
                <a:srgbClr val="000000"/>
              </a:buClr>
              <a:buSzPts val="1400"/>
              <a:buFont typeface="Arial"/>
              <a:buChar char="•"/>
              <a:defRPr sz="2000">
                <a:solidFill>
                  <a:schemeClr val="dk1"/>
                </a:solidFill>
              </a:defRPr>
            </a:lvl7pPr>
            <a:lvl8pPr indent="-317500" lvl="7" marL="3657600" rtl="0" algn="l">
              <a:lnSpc>
                <a:spcPct val="115000"/>
              </a:lnSpc>
              <a:spcBef>
                <a:spcPts val="500"/>
              </a:spcBef>
              <a:spcAft>
                <a:spcPts val="0"/>
              </a:spcAft>
              <a:buClr>
                <a:srgbClr val="000000"/>
              </a:buClr>
              <a:buSzPts val="1400"/>
              <a:buFont typeface="Arial"/>
              <a:buChar char="•"/>
              <a:defRPr sz="2000">
                <a:solidFill>
                  <a:schemeClr val="dk1"/>
                </a:solidFill>
              </a:defRPr>
            </a:lvl8pPr>
            <a:lvl9pPr indent="-317500" lvl="8" marL="4114800" rtl="0" algn="l">
              <a:lnSpc>
                <a:spcPct val="115000"/>
              </a:lnSpc>
              <a:spcBef>
                <a:spcPts val="500"/>
              </a:spcBef>
              <a:spcAft>
                <a:spcPts val="0"/>
              </a:spcAft>
              <a:buClr>
                <a:srgbClr val="000000"/>
              </a:buClr>
              <a:buSzPts val="1400"/>
              <a:buFont typeface="Arial"/>
              <a:buChar char="•"/>
              <a:defRPr sz="2000">
                <a:solidFill>
                  <a:schemeClr val="dk1"/>
                </a:solidFill>
              </a:defRPr>
            </a:lvl9pPr>
          </a:lstStyle>
          <a:p/>
        </p:txBody>
      </p:sp>
      <p:sp>
        <p:nvSpPr>
          <p:cNvPr id="480" name="Google Shape;480;p113"/>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98989"/>
              </a:buClr>
              <a:buSzPts val="1400"/>
              <a:buFont typeface="Arial"/>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898989"/>
              </a:buClr>
              <a:buSzPts val="1400"/>
              <a:buFont typeface="Arial"/>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898989"/>
              </a:buClr>
              <a:buSzPts val="1400"/>
              <a:buFont typeface="Arial"/>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898989"/>
              </a:buClr>
              <a:buSzPts val="1400"/>
              <a:buFont typeface="Arial"/>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898989"/>
              </a:buClr>
              <a:buSzPts val="1400"/>
              <a:buFont typeface="Arial"/>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898989"/>
              </a:buClr>
              <a:buSzPts val="1400"/>
              <a:buFont typeface="Arial"/>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898989"/>
              </a:buClr>
              <a:buSzPts val="1400"/>
              <a:buFont typeface="Arial"/>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898989"/>
              </a:buClr>
              <a:buSzPts val="1400"/>
              <a:buFont typeface="Arial"/>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898989"/>
              </a:buClr>
              <a:buSzPts val="1400"/>
              <a:buFont typeface="Arial"/>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r>
              <a:t/>
            </a:r>
            <a:endParaRPr/>
          </a:p>
          <a:p>
            <a:pPr indent="0" lvl="1" marL="457200" rtl="0" algn="l">
              <a:spcBef>
                <a:spcPts val="0"/>
              </a:spcBef>
              <a:spcAft>
                <a:spcPts val="0"/>
              </a:spcAft>
              <a:buClr>
                <a:schemeClr val="dk1"/>
              </a:buClr>
              <a:buNone/>
            </a:pPr>
            <a:r>
              <a:t/>
            </a:r>
            <a:endParaRPr sz="1800">
              <a:solidFill>
                <a:schemeClr val="dk1"/>
              </a:solidFill>
            </a:endParaRPr>
          </a:p>
          <a:p>
            <a:pPr indent="0" lvl="2" marL="914400" rtl="0" algn="l">
              <a:spcBef>
                <a:spcPts val="0"/>
              </a:spcBef>
              <a:spcAft>
                <a:spcPts val="0"/>
              </a:spcAft>
              <a:buClr>
                <a:schemeClr val="dk1"/>
              </a:buClr>
              <a:buNone/>
            </a:pPr>
            <a:r>
              <a:t/>
            </a:r>
            <a:endParaRPr sz="1800">
              <a:solidFill>
                <a:schemeClr val="dk1"/>
              </a:solidFill>
            </a:endParaRPr>
          </a:p>
          <a:p>
            <a:pPr indent="0" lvl="3" marL="1371600" rtl="0" algn="l">
              <a:spcBef>
                <a:spcPts val="0"/>
              </a:spcBef>
              <a:spcAft>
                <a:spcPts val="0"/>
              </a:spcAft>
              <a:buClr>
                <a:schemeClr val="dk1"/>
              </a:buClr>
              <a:buNone/>
            </a:pPr>
            <a:r>
              <a:t/>
            </a:r>
            <a:endParaRPr sz="1800">
              <a:solidFill>
                <a:schemeClr val="dk1"/>
              </a:solidFill>
            </a:endParaRPr>
          </a:p>
          <a:p>
            <a:pPr indent="0" lvl="4" marL="1828800" rtl="0" algn="l">
              <a:spcBef>
                <a:spcPts val="0"/>
              </a:spcBef>
              <a:spcAft>
                <a:spcPts val="0"/>
              </a:spcAft>
              <a:buClr>
                <a:schemeClr val="dk1"/>
              </a:buClr>
              <a:buNone/>
            </a:pPr>
            <a:r>
              <a:t/>
            </a:r>
            <a:endParaRPr sz="1800">
              <a:solidFill>
                <a:schemeClr val="dk1"/>
              </a:solidFill>
            </a:endParaRPr>
          </a:p>
          <a:p>
            <a:pPr indent="0" lvl="5" marL="2286000" rtl="0" algn="l">
              <a:spcBef>
                <a:spcPts val="0"/>
              </a:spcBef>
              <a:spcAft>
                <a:spcPts val="0"/>
              </a:spcAft>
              <a:buClr>
                <a:schemeClr val="dk1"/>
              </a:buClr>
              <a:buNone/>
            </a:pPr>
            <a:r>
              <a:t/>
            </a:r>
            <a:endParaRPr sz="1800">
              <a:solidFill>
                <a:schemeClr val="dk1"/>
              </a:solidFill>
            </a:endParaRPr>
          </a:p>
          <a:p>
            <a:pPr indent="0" lvl="6" marL="2743200" rtl="0" algn="l">
              <a:spcBef>
                <a:spcPts val="0"/>
              </a:spcBef>
              <a:spcAft>
                <a:spcPts val="0"/>
              </a:spcAft>
              <a:buClr>
                <a:schemeClr val="dk1"/>
              </a:buClr>
              <a:buNone/>
            </a:pPr>
            <a:r>
              <a:t/>
            </a:r>
            <a:endParaRPr sz="1800">
              <a:solidFill>
                <a:schemeClr val="dk1"/>
              </a:solidFill>
            </a:endParaRPr>
          </a:p>
          <a:p>
            <a:pPr indent="0" lvl="7" marL="3200400" rtl="0" algn="l">
              <a:spcBef>
                <a:spcPts val="0"/>
              </a:spcBef>
              <a:spcAft>
                <a:spcPts val="0"/>
              </a:spcAft>
              <a:buClr>
                <a:schemeClr val="dk1"/>
              </a:buClr>
              <a:buNone/>
            </a:pPr>
            <a:r>
              <a:t/>
            </a:r>
            <a:endParaRPr sz="1800">
              <a:solidFill>
                <a:schemeClr val="dk1"/>
              </a:solidFill>
            </a:endParaRPr>
          </a:p>
          <a:p>
            <a:pPr indent="0" lvl="8" marL="3657600" rtl="0" algn="l">
              <a:spcBef>
                <a:spcPts val="0"/>
              </a:spcBef>
              <a:spcAft>
                <a:spcPts val="0"/>
              </a:spcAft>
              <a:buClr>
                <a:schemeClr val="dk1"/>
              </a:buClr>
              <a:buNone/>
            </a:pPr>
            <a:r>
              <a:t/>
            </a:r>
            <a:endParaRPr sz="1800">
              <a:solidFill>
                <a:schemeClr val="dk1"/>
              </a:solidFil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1" name="Shape 481"/>
        <p:cNvGrpSpPr/>
        <p:nvPr/>
      </p:nvGrpSpPr>
      <p:grpSpPr>
        <a:xfrm>
          <a:off x="0" y="0"/>
          <a:ext cx="0" cy="0"/>
          <a:chOff x="0" y="0"/>
          <a:chExt cx="0" cy="0"/>
        </a:xfrm>
      </p:grpSpPr>
      <p:sp>
        <p:nvSpPr>
          <p:cNvPr id="482" name="Google Shape;482;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483" name="Shape 483"/>
        <p:cNvGrpSpPr/>
        <p:nvPr/>
      </p:nvGrpSpPr>
      <p:grpSpPr>
        <a:xfrm>
          <a:off x="0" y="0"/>
          <a:ext cx="0" cy="0"/>
          <a:chOff x="0" y="0"/>
          <a:chExt cx="0" cy="0"/>
        </a:xfrm>
      </p:grpSpPr>
      <p:sp>
        <p:nvSpPr>
          <p:cNvPr id="484" name="Google Shape;484;p115"/>
          <p:cNvSpPr txBox="1"/>
          <p:nvPr>
            <p:ph type="title"/>
          </p:nvPr>
        </p:nvSpPr>
        <p:spPr>
          <a:xfrm>
            <a:off x="457646" y="205104"/>
            <a:ext cx="3008100" cy="8715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800"/>
              <a:buNone/>
              <a:defRPr b="1" sz="1300"/>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85" name="Google Shape;485;p115"/>
          <p:cNvSpPr txBox="1"/>
          <p:nvPr>
            <p:ph idx="1" type="body"/>
          </p:nvPr>
        </p:nvSpPr>
        <p:spPr>
          <a:xfrm>
            <a:off x="3575224" y="205104"/>
            <a:ext cx="5111100" cy="4389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sz="2100"/>
            </a:lvl1pPr>
            <a:lvl2pPr indent="-317500" lvl="1" marL="914400" rtl="0" algn="l">
              <a:lnSpc>
                <a:spcPct val="115000"/>
              </a:lnSpc>
              <a:spcBef>
                <a:spcPts val="1600"/>
              </a:spcBef>
              <a:spcAft>
                <a:spcPts val="0"/>
              </a:spcAft>
              <a:buSzPts val="1400"/>
              <a:buChar char="○"/>
              <a:defRPr sz="1800"/>
            </a:lvl2pPr>
            <a:lvl3pPr indent="-317500" lvl="2" marL="1371600" rtl="0" algn="l">
              <a:lnSpc>
                <a:spcPct val="115000"/>
              </a:lnSpc>
              <a:spcBef>
                <a:spcPts val="1600"/>
              </a:spcBef>
              <a:spcAft>
                <a:spcPts val="0"/>
              </a:spcAft>
              <a:buSzPts val="1400"/>
              <a:buChar char="■"/>
              <a:defRPr sz="1500"/>
            </a:lvl3pPr>
            <a:lvl4pPr indent="-317500" lvl="3" marL="1828800" rtl="0" algn="l">
              <a:lnSpc>
                <a:spcPct val="115000"/>
              </a:lnSpc>
              <a:spcBef>
                <a:spcPts val="1600"/>
              </a:spcBef>
              <a:spcAft>
                <a:spcPts val="0"/>
              </a:spcAft>
              <a:buSzPts val="1400"/>
              <a:buChar char="●"/>
              <a:defRPr sz="1300"/>
            </a:lvl4pPr>
            <a:lvl5pPr indent="-317500" lvl="4" marL="2286000" rtl="0" algn="l">
              <a:lnSpc>
                <a:spcPct val="115000"/>
              </a:lnSpc>
              <a:spcBef>
                <a:spcPts val="1600"/>
              </a:spcBef>
              <a:spcAft>
                <a:spcPts val="0"/>
              </a:spcAft>
              <a:buSzPts val="1400"/>
              <a:buChar char="○"/>
              <a:defRPr sz="1300"/>
            </a:lvl5pPr>
            <a:lvl6pPr indent="-317500" lvl="5" marL="2743200" rtl="0" algn="l">
              <a:lnSpc>
                <a:spcPct val="115000"/>
              </a:lnSpc>
              <a:spcBef>
                <a:spcPts val="1600"/>
              </a:spcBef>
              <a:spcAft>
                <a:spcPts val="0"/>
              </a:spcAft>
              <a:buSzPts val="1400"/>
              <a:buChar char="■"/>
              <a:defRPr sz="1300"/>
            </a:lvl6pPr>
            <a:lvl7pPr indent="-317500" lvl="6" marL="3200400" rtl="0" algn="l">
              <a:lnSpc>
                <a:spcPct val="115000"/>
              </a:lnSpc>
              <a:spcBef>
                <a:spcPts val="1600"/>
              </a:spcBef>
              <a:spcAft>
                <a:spcPts val="0"/>
              </a:spcAft>
              <a:buSzPts val="1400"/>
              <a:buChar char="●"/>
              <a:defRPr sz="1300"/>
            </a:lvl7pPr>
            <a:lvl8pPr indent="-317500" lvl="7" marL="3657600" rtl="0" algn="l">
              <a:lnSpc>
                <a:spcPct val="115000"/>
              </a:lnSpc>
              <a:spcBef>
                <a:spcPts val="1600"/>
              </a:spcBef>
              <a:spcAft>
                <a:spcPts val="0"/>
              </a:spcAft>
              <a:buSzPts val="1400"/>
              <a:buChar char="○"/>
              <a:defRPr sz="1300"/>
            </a:lvl8pPr>
            <a:lvl9pPr indent="-317500" lvl="8" marL="4114800" rtl="0" algn="l">
              <a:lnSpc>
                <a:spcPct val="115000"/>
              </a:lnSpc>
              <a:spcBef>
                <a:spcPts val="1600"/>
              </a:spcBef>
              <a:spcAft>
                <a:spcPts val="1600"/>
              </a:spcAft>
              <a:buSzPts val="1400"/>
              <a:buChar char="■"/>
              <a:defRPr sz="1300"/>
            </a:lvl9pPr>
          </a:lstStyle>
          <a:p/>
        </p:txBody>
      </p:sp>
      <p:sp>
        <p:nvSpPr>
          <p:cNvPr id="486" name="Google Shape;486;p115"/>
          <p:cNvSpPr txBox="1"/>
          <p:nvPr>
            <p:ph idx="2" type="body"/>
          </p:nvPr>
        </p:nvSpPr>
        <p:spPr>
          <a:xfrm>
            <a:off x="457646" y="1076585"/>
            <a:ext cx="3008100" cy="35178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SzPts val="1800"/>
              <a:buFont typeface="Calibri"/>
              <a:buNone/>
              <a:defRPr sz="900"/>
            </a:lvl1pPr>
            <a:lvl2pPr indent="-228600" lvl="1" marL="914400" rtl="0" algn="l">
              <a:lnSpc>
                <a:spcPct val="115000"/>
              </a:lnSpc>
              <a:spcBef>
                <a:spcPts val="1600"/>
              </a:spcBef>
              <a:spcAft>
                <a:spcPts val="0"/>
              </a:spcAft>
              <a:buSzPts val="1400"/>
              <a:buFont typeface="Calibri"/>
              <a:buNone/>
              <a:defRPr sz="800"/>
            </a:lvl2pPr>
            <a:lvl3pPr indent="-228600" lvl="2" marL="1371600" rtl="0" algn="l">
              <a:lnSpc>
                <a:spcPct val="115000"/>
              </a:lnSpc>
              <a:spcBef>
                <a:spcPts val="1600"/>
              </a:spcBef>
              <a:spcAft>
                <a:spcPts val="0"/>
              </a:spcAft>
              <a:buSzPts val="1400"/>
              <a:buFont typeface="Calibri"/>
              <a:buNone/>
              <a:defRPr sz="600"/>
            </a:lvl3pPr>
            <a:lvl4pPr indent="-228600" lvl="3" marL="1828800" rtl="0" algn="l">
              <a:lnSpc>
                <a:spcPct val="115000"/>
              </a:lnSpc>
              <a:spcBef>
                <a:spcPts val="1600"/>
              </a:spcBef>
              <a:spcAft>
                <a:spcPts val="0"/>
              </a:spcAft>
              <a:buSzPts val="1400"/>
              <a:buFont typeface="Calibri"/>
              <a:buNone/>
              <a:defRPr sz="600"/>
            </a:lvl4pPr>
            <a:lvl5pPr indent="-228600" lvl="4" marL="2286000" rtl="0" algn="l">
              <a:lnSpc>
                <a:spcPct val="115000"/>
              </a:lnSpc>
              <a:spcBef>
                <a:spcPts val="1600"/>
              </a:spcBef>
              <a:spcAft>
                <a:spcPts val="0"/>
              </a:spcAft>
              <a:buSzPts val="1400"/>
              <a:buFont typeface="Calibri"/>
              <a:buNone/>
              <a:defRPr sz="600"/>
            </a:lvl5pPr>
            <a:lvl6pPr indent="-228600" lvl="5" marL="2743200" rtl="0" algn="l">
              <a:lnSpc>
                <a:spcPct val="115000"/>
              </a:lnSpc>
              <a:spcBef>
                <a:spcPts val="1600"/>
              </a:spcBef>
              <a:spcAft>
                <a:spcPts val="0"/>
              </a:spcAft>
              <a:buSzPts val="1400"/>
              <a:buFont typeface="Calibri"/>
              <a:buNone/>
              <a:defRPr sz="600"/>
            </a:lvl6pPr>
            <a:lvl7pPr indent="-228600" lvl="6" marL="3200400" rtl="0" algn="l">
              <a:lnSpc>
                <a:spcPct val="115000"/>
              </a:lnSpc>
              <a:spcBef>
                <a:spcPts val="1600"/>
              </a:spcBef>
              <a:spcAft>
                <a:spcPts val="0"/>
              </a:spcAft>
              <a:buSzPts val="1400"/>
              <a:buFont typeface="Calibri"/>
              <a:buNone/>
              <a:defRPr sz="600"/>
            </a:lvl7pPr>
            <a:lvl8pPr indent="-228600" lvl="7" marL="3657600" rtl="0" algn="l">
              <a:lnSpc>
                <a:spcPct val="115000"/>
              </a:lnSpc>
              <a:spcBef>
                <a:spcPts val="1600"/>
              </a:spcBef>
              <a:spcAft>
                <a:spcPts val="0"/>
              </a:spcAft>
              <a:buSzPts val="1400"/>
              <a:buFont typeface="Calibri"/>
              <a:buNone/>
              <a:defRPr sz="600"/>
            </a:lvl8pPr>
            <a:lvl9pPr indent="-228600" lvl="8" marL="4114800" rtl="0" algn="l">
              <a:lnSpc>
                <a:spcPct val="115000"/>
              </a:lnSpc>
              <a:spcBef>
                <a:spcPts val="1600"/>
              </a:spcBef>
              <a:spcAft>
                <a:spcPts val="1600"/>
              </a:spcAft>
              <a:buSzPts val="1400"/>
              <a:buFont typeface="Calibri"/>
              <a:buNone/>
              <a:defRPr sz="6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87" name="Shape 487"/>
        <p:cNvGrpSpPr/>
        <p:nvPr/>
      </p:nvGrpSpPr>
      <p:grpSpPr>
        <a:xfrm>
          <a:off x="0" y="0"/>
          <a:ext cx="0" cy="0"/>
          <a:chOff x="0" y="0"/>
          <a:chExt cx="0" cy="0"/>
        </a:xfrm>
      </p:grpSpPr>
      <p:sp>
        <p:nvSpPr>
          <p:cNvPr id="488" name="Google Shape;488;p1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489" name="Google Shape;489;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0" name="Shape 490"/>
        <p:cNvGrpSpPr/>
        <p:nvPr/>
      </p:nvGrpSpPr>
      <p:grpSpPr>
        <a:xfrm>
          <a:off x="0" y="0"/>
          <a:ext cx="0" cy="0"/>
          <a:chOff x="0" y="0"/>
          <a:chExt cx="0" cy="0"/>
        </a:xfrm>
      </p:grpSpPr>
      <p:sp>
        <p:nvSpPr>
          <p:cNvPr id="491" name="Google Shape;491;p1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2" name="Google Shape;492;p1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493" name="Google Shape;493;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4" name="Shape 494"/>
        <p:cNvGrpSpPr/>
        <p:nvPr/>
      </p:nvGrpSpPr>
      <p:grpSpPr>
        <a:xfrm>
          <a:off x="0" y="0"/>
          <a:ext cx="0" cy="0"/>
          <a:chOff x="0" y="0"/>
          <a:chExt cx="0" cy="0"/>
        </a:xfrm>
      </p:grpSpPr>
      <p:sp>
        <p:nvSpPr>
          <p:cNvPr id="495" name="Google Shape;495;p1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6" name="Google Shape;496;p1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497" name="Google Shape;497;p1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498" name="Google Shape;498;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9" name="Shape 499"/>
        <p:cNvGrpSpPr/>
        <p:nvPr/>
      </p:nvGrpSpPr>
      <p:grpSpPr>
        <a:xfrm>
          <a:off x="0" y="0"/>
          <a:ext cx="0" cy="0"/>
          <a:chOff x="0" y="0"/>
          <a:chExt cx="0" cy="0"/>
        </a:xfrm>
      </p:grpSpPr>
      <p:sp>
        <p:nvSpPr>
          <p:cNvPr id="500" name="Google Shape;500;p1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1" name="Google Shape;501;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2" name="Shape 502"/>
        <p:cNvGrpSpPr/>
        <p:nvPr/>
      </p:nvGrpSpPr>
      <p:grpSpPr>
        <a:xfrm>
          <a:off x="0" y="0"/>
          <a:ext cx="0" cy="0"/>
          <a:chOff x="0" y="0"/>
          <a:chExt cx="0" cy="0"/>
        </a:xfrm>
      </p:grpSpPr>
      <p:sp>
        <p:nvSpPr>
          <p:cNvPr id="503" name="Google Shape;503;p1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504" name="Google Shape;504;p1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505" name="Google Shape;505;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6" name="Shape 506"/>
        <p:cNvGrpSpPr/>
        <p:nvPr/>
      </p:nvGrpSpPr>
      <p:grpSpPr>
        <a:xfrm>
          <a:off x="0" y="0"/>
          <a:ext cx="0" cy="0"/>
          <a:chOff x="0" y="0"/>
          <a:chExt cx="0" cy="0"/>
        </a:xfrm>
      </p:grpSpPr>
      <p:sp>
        <p:nvSpPr>
          <p:cNvPr id="507" name="Google Shape;507;p1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508" name="Google Shape;508;p1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9" name="Shape 509"/>
        <p:cNvGrpSpPr/>
        <p:nvPr/>
      </p:nvGrpSpPr>
      <p:grpSpPr>
        <a:xfrm>
          <a:off x="0" y="0"/>
          <a:ext cx="0" cy="0"/>
          <a:chOff x="0" y="0"/>
          <a:chExt cx="0" cy="0"/>
        </a:xfrm>
      </p:grpSpPr>
      <p:sp>
        <p:nvSpPr>
          <p:cNvPr id="510" name="Google Shape;510;p1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512" name="Google Shape;512;p1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13" name="Google Shape;513;p1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514" name="Google Shape;514;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15" name="Shape 515"/>
        <p:cNvGrpSpPr/>
        <p:nvPr/>
      </p:nvGrpSpPr>
      <p:grpSpPr>
        <a:xfrm>
          <a:off x="0" y="0"/>
          <a:ext cx="0" cy="0"/>
          <a:chOff x="0" y="0"/>
          <a:chExt cx="0" cy="0"/>
        </a:xfrm>
      </p:grpSpPr>
      <p:sp>
        <p:nvSpPr>
          <p:cNvPr id="516" name="Google Shape;516;p1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517" name="Google Shape;517;p1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8" name="Shape 518"/>
        <p:cNvGrpSpPr/>
        <p:nvPr/>
      </p:nvGrpSpPr>
      <p:grpSpPr>
        <a:xfrm>
          <a:off x="0" y="0"/>
          <a:ext cx="0" cy="0"/>
          <a:chOff x="0" y="0"/>
          <a:chExt cx="0" cy="0"/>
        </a:xfrm>
      </p:grpSpPr>
      <p:sp>
        <p:nvSpPr>
          <p:cNvPr id="519" name="Google Shape;519;p1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520" name="Google Shape;520;p1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521" name="Google Shape;521;p1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1">
  <p:cSld name="OBJECT_1">
    <p:spTree>
      <p:nvGrpSpPr>
        <p:cNvPr id="522" name="Shape 522"/>
        <p:cNvGrpSpPr/>
        <p:nvPr/>
      </p:nvGrpSpPr>
      <p:grpSpPr>
        <a:xfrm>
          <a:off x="0" y="0"/>
          <a:ext cx="0" cy="0"/>
          <a:chOff x="0" y="0"/>
          <a:chExt cx="0" cy="0"/>
        </a:xfrm>
      </p:grpSpPr>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2">
  <p:cSld name="OBJECT_2">
    <p:spTree>
      <p:nvGrpSpPr>
        <p:cNvPr id="523" name="Shape 523"/>
        <p:cNvGrpSpPr/>
        <p:nvPr/>
      </p:nvGrpSpPr>
      <p:grpSpPr>
        <a:xfrm>
          <a:off x="0" y="0"/>
          <a:ext cx="0" cy="0"/>
          <a:chOff x="0" y="0"/>
          <a:chExt cx="0" cy="0"/>
        </a:xfrm>
      </p:grpSpPr>
      <p:sp>
        <p:nvSpPr>
          <p:cNvPr id="524" name="Google Shape;524;p126"/>
          <p:cNvSpPr txBox="1"/>
          <p:nvPr>
            <p:ph type="title"/>
          </p:nvPr>
        </p:nvSpPr>
        <p:spPr>
          <a:xfrm>
            <a:off x="208100" y="122675"/>
            <a:ext cx="5512200" cy="386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1400" u="none" cap="none" strike="noStrike">
                <a:solidFill>
                  <a:srgbClr val="FFFFFF"/>
                </a:solidFill>
                <a:highlight>
                  <a:srgbClr val="8BAB42"/>
                </a:highlight>
                <a:latin typeface="Roboto Condensed"/>
                <a:ea typeface="Roboto Condensed"/>
                <a:cs typeface="Roboto Condensed"/>
                <a:sym typeface="Roboto Condensed"/>
              </a:defRPr>
            </a:lvl1pPr>
            <a:lvl2pPr lvl="1" marR="0" rtl="0" algn="l">
              <a:lnSpc>
                <a:spcPct val="100000"/>
              </a:lnSpc>
              <a:spcBef>
                <a:spcPts val="0"/>
              </a:spcBef>
              <a:spcAft>
                <a:spcPts val="0"/>
              </a:spcAft>
              <a:buClr>
                <a:schemeClr val="dk1"/>
              </a:buClr>
              <a:buSzPts val="2800"/>
              <a:buFont typeface="Arial"/>
              <a:buNone/>
              <a:defRPr sz="1800">
                <a:solidFill>
                  <a:srgbClr val="FFFFFF"/>
                </a:solidFill>
                <a:highlight>
                  <a:srgbClr val="8BAB42"/>
                </a:highlight>
                <a:latin typeface="Roboto Condensed"/>
                <a:ea typeface="Roboto Condensed"/>
                <a:cs typeface="Roboto Condensed"/>
                <a:sym typeface="Roboto Condensed"/>
              </a:defRPr>
            </a:lvl2pPr>
            <a:lvl3pPr lvl="2" marR="0" rtl="0" algn="l">
              <a:lnSpc>
                <a:spcPct val="100000"/>
              </a:lnSpc>
              <a:spcBef>
                <a:spcPts val="0"/>
              </a:spcBef>
              <a:spcAft>
                <a:spcPts val="0"/>
              </a:spcAft>
              <a:buClr>
                <a:schemeClr val="dk1"/>
              </a:buClr>
              <a:buSzPts val="2800"/>
              <a:buFont typeface="Arial"/>
              <a:buNone/>
              <a:defRPr sz="1800">
                <a:solidFill>
                  <a:srgbClr val="FFFFFF"/>
                </a:solidFill>
                <a:highlight>
                  <a:srgbClr val="8BAB42"/>
                </a:highlight>
                <a:latin typeface="Roboto Condensed"/>
                <a:ea typeface="Roboto Condensed"/>
                <a:cs typeface="Roboto Condensed"/>
                <a:sym typeface="Roboto Condensed"/>
              </a:defRPr>
            </a:lvl3pPr>
            <a:lvl4pPr lvl="3" marR="0" rtl="0" algn="l">
              <a:lnSpc>
                <a:spcPct val="100000"/>
              </a:lnSpc>
              <a:spcBef>
                <a:spcPts val="0"/>
              </a:spcBef>
              <a:spcAft>
                <a:spcPts val="0"/>
              </a:spcAft>
              <a:buClr>
                <a:schemeClr val="dk1"/>
              </a:buClr>
              <a:buSzPts val="2800"/>
              <a:buFont typeface="Arial"/>
              <a:buNone/>
              <a:defRPr sz="1800">
                <a:solidFill>
                  <a:srgbClr val="FFFFFF"/>
                </a:solidFill>
                <a:highlight>
                  <a:srgbClr val="8BAB42"/>
                </a:highlight>
                <a:latin typeface="Roboto Condensed"/>
                <a:ea typeface="Roboto Condensed"/>
                <a:cs typeface="Roboto Condensed"/>
                <a:sym typeface="Roboto Condensed"/>
              </a:defRPr>
            </a:lvl4pPr>
            <a:lvl5pPr lvl="4" marR="0" rtl="0" algn="l">
              <a:lnSpc>
                <a:spcPct val="100000"/>
              </a:lnSpc>
              <a:spcBef>
                <a:spcPts val="0"/>
              </a:spcBef>
              <a:spcAft>
                <a:spcPts val="0"/>
              </a:spcAft>
              <a:buClr>
                <a:schemeClr val="dk1"/>
              </a:buClr>
              <a:buSzPts val="2800"/>
              <a:buFont typeface="Arial"/>
              <a:buNone/>
              <a:defRPr sz="1800">
                <a:solidFill>
                  <a:srgbClr val="FFFFFF"/>
                </a:solidFill>
                <a:highlight>
                  <a:srgbClr val="8BAB42"/>
                </a:highlight>
                <a:latin typeface="Roboto Condensed"/>
                <a:ea typeface="Roboto Condensed"/>
                <a:cs typeface="Roboto Condensed"/>
                <a:sym typeface="Roboto Condensed"/>
              </a:defRPr>
            </a:lvl5pPr>
            <a:lvl6pPr lvl="5" marR="0" rtl="0" algn="l">
              <a:lnSpc>
                <a:spcPct val="100000"/>
              </a:lnSpc>
              <a:spcBef>
                <a:spcPts val="0"/>
              </a:spcBef>
              <a:spcAft>
                <a:spcPts val="0"/>
              </a:spcAft>
              <a:buClr>
                <a:schemeClr val="dk1"/>
              </a:buClr>
              <a:buSzPts val="2800"/>
              <a:buFont typeface="Arial"/>
              <a:buNone/>
              <a:defRPr sz="1800">
                <a:solidFill>
                  <a:srgbClr val="FFFFFF"/>
                </a:solidFill>
                <a:highlight>
                  <a:srgbClr val="8BAB42"/>
                </a:highlight>
                <a:latin typeface="Roboto Condensed"/>
                <a:ea typeface="Roboto Condensed"/>
                <a:cs typeface="Roboto Condensed"/>
                <a:sym typeface="Roboto Condensed"/>
              </a:defRPr>
            </a:lvl6pPr>
            <a:lvl7pPr lvl="6" marR="0" rtl="0" algn="l">
              <a:lnSpc>
                <a:spcPct val="100000"/>
              </a:lnSpc>
              <a:spcBef>
                <a:spcPts val="0"/>
              </a:spcBef>
              <a:spcAft>
                <a:spcPts val="0"/>
              </a:spcAft>
              <a:buClr>
                <a:schemeClr val="dk1"/>
              </a:buClr>
              <a:buSzPts val="2800"/>
              <a:buFont typeface="Arial"/>
              <a:buNone/>
              <a:defRPr sz="1800">
                <a:solidFill>
                  <a:srgbClr val="FFFFFF"/>
                </a:solidFill>
                <a:highlight>
                  <a:srgbClr val="8BAB42"/>
                </a:highlight>
                <a:latin typeface="Roboto Condensed"/>
                <a:ea typeface="Roboto Condensed"/>
                <a:cs typeface="Roboto Condensed"/>
                <a:sym typeface="Roboto Condensed"/>
              </a:defRPr>
            </a:lvl7pPr>
            <a:lvl8pPr lvl="7" marR="0" rtl="0" algn="l">
              <a:lnSpc>
                <a:spcPct val="100000"/>
              </a:lnSpc>
              <a:spcBef>
                <a:spcPts val="0"/>
              </a:spcBef>
              <a:spcAft>
                <a:spcPts val="0"/>
              </a:spcAft>
              <a:buClr>
                <a:schemeClr val="dk1"/>
              </a:buClr>
              <a:buSzPts val="2800"/>
              <a:buFont typeface="Arial"/>
              <a:buNone/>
              <a:defRPr sz="1800">
                <a:solidFill>
                  <a:srgbClr val="FFFFFF"/>
                </a:solidFill>
                <a:highlight>
                  <a:srgbClr val="8BAB42"/>
                </a:highlight>
                <a:latin typeface="Roboto Condensed"/>
                <a:ea typeface="Roboto Condensed"/>
                <a:cs typeface="Roboto Condensed"/>
                <a:sym typeface="Roboto Condensed"/>
              </a:defRPr>
            </a:lvl8pPr>
            <a:lvl9pPr lvl="8" marR="0" rtl="0" algn="l">
              <a:lnSpc>
                <a:spcPct val="100000"/>
              </a:lnSpc>
              <a:spcBef>
                <a:spcPts val="0"/>
              </a:spcBef>
              <a:spcAft>
                <a:spcPts val="0"/>
              </a:spcAft>
              <a:buClr>
                <a:schemeClr val="dk1"/>
              </a:buClr>
              <a:buSzPts val="2800"/>
              <a:buFont typeface="Arial"/>
              <a:buNone/>
              <a:defRPr sz="1800">
                <a:solidFill>
                  <a:srgbClr val="FFFFFF"/>
                </a:solidFill>
                <a:highlight>
                  <a:srgbClr val="8BAB42"/>
                </a:highlight>
                <a:latin typeface="Roboto Condensed"/>
                <a:ea typeface="Roboto Condensed"/>
                <a:cs typeface="Roboto Condensed"/>
                <a:sym typeface="Roboto Condensed"/>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lobant Body">
  <p:cSld name="TITLE_1">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724945" y="4663217"/>
            <a:ext cx="548700" cy="393600"/>
          </a:xfrm>
          <a:prstGeom prst="rect">
            <a:avLst/>
          </a:prstGeom>
        </p:spPr>
        <p:txBody>
          <a:bodyPr anchorCtr="0" anchor="ctr" bIns="91425" lIns="91425" spcFirstLastPara="1" rIns="91425" wrap="square" tIns="91425">
            <a:noAutofit/>
          </a:bodyPr>
          <a:lstStyle>
            <a:lvl1pPr lvl="0" rtl="0" algn="l">
              <a:buNone/>
              <a:defRPr>
                <a:solidFill>
                  <a:srgbClr val="666666"/>
                </a:solidFill>
                <a:latin typeface="Montserrat"/>
                <a:ea typeface="Montserrat"/>
                <a:cs typeface="Montserrat"/>
                <a:sym typeface="Montserrat"/>
              </a:defRPr>
            </a:lvl1pPr>
            <a:lvl2pPr lvl="1" rtl="0" algn="l">
              <a:buNone/>
              <a:defRPr>
                <a:solidFill>
                  <a:srgbClr val="666666"/>
                </a:solidFill>
                <a:latin typeface="Montserrat"/>
                <a:ea typeface="Montserrat"/>
                <a:cs typeface="Montserrat"/>
                <a:sym typeface="Montserrat"/>
              </a:defRPr>
            </a:lvl2pPr>
            <a:lvl3pPr lvl="2" rtl="0" algn="l">
              <a:buNone/>
              <a:defRPr>
                <a:solidFill>
                  <a:srgbClr val="666666"/>
                </a:solidFill>
                <a:latin typeface="Montserrat"/>
                <a:ea typeface="Montserrat"/>
                <a:cs typeface="Montserrat"/>
                <a:sym typeface="Montserrat"/>
              </a:defRPr>
            </a:lvl3pPr>
            <a:lvl4pPr lvl="3" rtl="0" algn="l">
              <a:buNone/>
              <a:defRPr>
                <a:solidFill>
                  <a:srgbClr val="666666"/>
                </a:solidFill>
                <a:latin typeface="Montserrat"/>
                <a:ea typeface="Montserrat"/>
                <a:cs typeface="Montserrat"/>
                <a:sym typeface="Montserrat"/>
              </a:defRPr>
            </a:lvl4pPr>
            <a:lvl5pPr lvl="4" rtl="0" algn="l">
              <a:buNone/>
              <a:defRPr>
                <a:solidFill>
                  <a:srgbClr val="666666"/>
                </a:solidFill>
                <a:latin typeface="Montserrat"/>
                <a:ea typeface="Montserrat"/>
                <a:cs typeface="Montserrat"/>
                <a:sym typeface="Montserrat"/>
              </a:defRPr>
            </a:lvl5pPr>
            <a:lvl6pPr lvl="5" rtl="0" algn="l">
              <a:buNone/>
              <a:defRPr>
                <a:solidFill>
                  <a:srgbClr val="666666"/>
                </a:solidFill>
                <a:latin typeface="Montserrat"/>
                <a:ea typeface="Montserrat"/>
                <a:cs typeface="Montserrat"/>
                <a:sym typeface="Montserrat"/>
              </a:defRPr>
            </a:lvl6pPr>
            <a:lvl7pPr lvl="6" rtl="0" algn="l">
              <a:buNone/>
              <a:defRPr>
                <a:solidFill>
                  <a:srgbClr val="666666"/>
                </a:solidFill>
                <a:latin typeface="Montserrat"/>
                <a:ea typeface="Montserrat"/>
                <a:cs typeface="Montserrat"/>
                <a:sym typeface="Montserrat"/>
              </a:defRPr>
            </a:lvl7pPr>
            <a:lvl8pPr lvl="7" rtl="0" algn="l">
              <a:buNone/>
              <a:defRPr>
                <a:solidFill>
                  <a:srgbClr val="666666"/>
                </a:solidFill>
                <a:latin typeface="Montserrat"/>
                <a:ea typeface="Montserrat"/>
                <a:cs typeface="Montserrat"/>
                <a:sym typeface="Montserrat"/>
              </a:defRPr>
            </a:lvl8pPr>
            <a:lvl9pPr lvl="8" rtl="0" algn="l">
              <a:buNone/>
              <a:defRPr>
                <a:solidFill>
                  <a:srgbClr val="666666"/>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b="1"/>
          </a:p>
        </p:txBody>
      </p:sp>
      <p:grpSp>
        <p:nvGrpSpPr>
          <p:cNvPr id="52" name="Google Shape;52;p13"/>
          <p:cNvGrpSpPr/>
          <p:nvPr/>
        </p:nvGrpSpPr>
        <p:grpSpPr>
          <a:xfrm>
            <a:off x="571625" y="0"/>
            <a:ext cx="34200" cy="815575"/>
            <a:chOff x="1760700" y="-130500"/>
            <a:chExt cx="34200" cy="815575"/>
          </a:xfrm>
        </p:grpSpPr>
        <p:sp>
          <p:nvSpPr>
            <p:cNvPr id="53" name="Google Shape;53;p13"/>
            <p:cNvSpPr/>
            <p:nvPr/>
          </p:nvSpPr>
          <p:spPr>
            <a:xfrm>
              <a:off x="1760700" y="508975"/>
              <a:ext cx="34200" cy="176100"/>
            </a:xfrm>
            <a:prstGeom prst="rect">
              <a:avLst/>
            </a:prstGeom>
            <a:solidFill>
              <a:srgbClr val="E32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a:off x="1760700" y="-130500"/>
              <a:ext cx="34200" cy="639600"/>
            </a:xfrm>
            <a:prstGeom prst="rect">
              <a:avLst/>
            </a:prstGeom>
            <a:solidFill>
              <a:srgbClr val="C1D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 name="Google Shape;55;p13"/>
          <p:cNvPicPr preferRelativeResize="0"/>
          <p:nvPr/>
        </p:nvPicPr>
        <p:blipFill>
          <a:blip r:embed="rId2">
            <a:alphaModFix/>
          </a:blip>
          <a:stretch>
            <a:fillRect/>
          </a:stretch>
        </p:blipFill>
        <p:spPr>
          <a:xfrm>
            <a:off x="8707899" y="4799500"/>
            <a:ext cx="77801" cy="121048"/>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s">
  <p:cSld name="OBJECT_1_1">
    <p:bg>
      <p:bgPr>
        <a:solidFill>
          <a:srgbClr val="212121"/>
        </a:solidFill>
      </p:bgPr>
    </p:bg>
    <p:spTree>
      <p:nvGrpSpPr>
        <p:cNvPr id="525" name="Shape 525"/>
        <p:cNvGrpSpPr/>
        <p:nvPr/>
      </p:nvGrpSpPr>
      <p:grpSpPr>
        <a:xfrm>
          <a:off x="0" y="0"/>
          <a:ext cx="0" cy="0"/>
          <a:chOff x="0" y="0"/>
          <a:chExt cx="0" cy="0"/>
        </a:xfrm>
      </p:grpSpPr>
      <p:pic>
        <p:nvPicPr>
          <p:cNvPr descr="20.jpg" id="526" name="Google Shape;526;p127"/>
          <p:cNvPicPr preferRelativeResize="0"/>
          <p:nvPr/>
        </p:nvPicPr>
        <p:blipFill rotWithShape="1">
          <a:blip r:embed="rId2">
            <a:alphaModFix/>
          </a:blip>
          <a:srcRect b="0" l="0" r="0" t="0"/>
          <a:stretch/>
        </p:blipFill>
        <p:spPr>
          <a:xfrm>
            <a:off x="100" y="0"/>
            <a:ext cx="9135564" cy="5138754"/>
          </a:xfrm>
          <a:prstGeom prst="rect">
            <a:avLst/>
          </a:prstGeom>
          <a:noFill/>
          <a:ln>
            <a:noFill/>
          </a:ln>
        </p:spPr>
      </p:pic>
      <p:sp>
        <p:nvSpPr>
          <p:cNvPr id="527" name="Google Shape;527;p127"/>
          <p:cNvSpPr txBox="1"/>
          <p:nvPr>
            <p:ph type="title"/>
          </p:nvPr>
        </p:nvSpPr>
        <p:spPr>
          <a:xfrm>
            <a:off x="208100" y="122675"/>
            <a:ext cx="5512200" cy="38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solidFill>
                  <a:srgbClr val="FFFFFF"/>
                </a:solidFill>
                <a:highlight>
                  <a:srgbClr val="8BAB42"/>
                </a:highlight>
                <a:latin typeface="Roboto Condensed"/>
                <a:ea typeface="Roboto Condensed"/>
                <a:cs typeface="Roboto Condensed"/>
                <a:sym typeface="Roboto Condensed"/>
              </a:defRPr>
            </a:lvl1pPr>
            <a:lvl2pPr lvl="1" rtl="0" algn="l">
              <a:lnSpc>
                <a:spcPct val="100000"/>
              </a:lnSpc>
              <a:spcBef>
                <a:spcPts val="0"/>
              </a:spcBef>
              <a:spcAft>
                <a:spcPts val="0"/>
              </a:spcAft>
              <a:buSzPts val="2800"/>
              <a:buNone/>
              <a:defRPr>
                <a:solidFill>
                  <a:srgbClr val="FFFFFF"/>
                </a:solidFill>
                <a:highlight>
                  <a:srgbClr val="8BAB42"/>
                </a:highlight>
                <a:latin typeface="Roboto Condensed"/>
                <a:ea typeface="Roboto Condensed"/>
                <a:cs typeface="Roboto Condensed"/>
                <a:sym typeface="Roboto Condensed"/>
              </a:defRPr>
            </a:lvl2pPr>
            <a:lvl3pPr lvl="2" rtl="0" algn="l">
              <a:lnSpc>
                <a:spcPct val="100000"/>
              </a:lnSpc>
              <a:spcBef>
                <a:spcPts val="0"/>
              </a:spcBef>
              <a:spcAft>
                <a:spcPts val="0"/>
              </a:spcAft>
              <a:buSzPts val="2800"/>
              <a:buNone/>
              <a:defRPr>
                <a:solidFill>
                  <a:srgbClr val="FFFFFF"/>
                </a:solidFill>
                <a:highlight>
                  <a:srgbClr val="8BAB42"/>
                </a:highlight>
                <a:latin typeface="Roboto Condensed"/>
                <a:ea typeface="Roboto Condensed"/>
                <a:cs typeface="Roboto Condensed"/>
                <a:sym typeface="Roboto Condensed"/>
              </a:defRPr>
            </a:lvl3pPr>
            <a:lvl4pPr lvl="3" rtl="0" algn="l">
              <a:lnSpc>
                <a:spcPct val="100000"/>
              </a:lnSpc>
              <a:spcBef>
                <a:spcPts val="0"/>
              </a:spcBef>
              <a:spcAft>
                <a:spcPts val="0"/>
              </a:spcAft>
              <a:buSzPts val="2800"/>
              <a:buNone/>
              <a:defRPr>
                <a:solidFill>
                  <a:srgbClr val="FFFFFF"/>
                </a:solidFill>
                <a:highlight>
                  <a:srgbClr val="8BAB42"/>
                </a:highlight>
                <a:latin typeface="Roboto Condensed"/>
                <a:ea typeface="Roboto Condensed"/>
                <a:cs typeface="Roboto Condensed"/>
                <a:sym typeface="Roboto Condensed"/>
              </a:defRPr>
            </a:lvl4pPr>
            <a:lvl5pPr lvl="4" rtl="0" algn="l">
              <a:lnSpc>
                <a:spcPct val="100000"/>
              </a:lnSpc>
              <a:spcBef>
                <a:spcPts val="0"/>
              </a:spcBef>
              <a:spcAft>
                <a:spcPts val="0"/>
              </a:spcAft>
              <a:buSzPts val="2800"/>
              <a:buNone/>
              <a:defRPr>
                <a:solidFill>
                  <a:srgbClr val="FFFFFF"/>
                </a:solidFill>
                <a:highlight>
                  <a:srgbClr val="8BAB42"/>
                </a:highlight>
                <a:latin typeface="Roboto Condensed"/>
                <a:ea typeface="Roboto Condensed"/>
                <a:cs typeface="Roboto Condensed"/>
                <a:sym typeface="Roboto Condensed"/>
              </a:defRPr>
            </a:lvl5pPr>
            <a:lvl6pPr lvl="5" rtl="0" algn="l">
              <a:lnSpc>
                <a:spcPct val="100000"/>
              </a:lnSpc>
              <a:spcBef>
                <a:spcPts val="0"/>
              </a:spcBef>
              <a:spcAft>
                <a:spcPts val="0"/>
              </a:spcAft>
              <a:buSzPts val="2800"/>
              <a:buNone/>
              <a:defRPr>
                <a:solidFill>
                  <a:srgbClr val="FFFFFF"/>
                </a:solidFill>
                <a:highlight>
                  <a:srgbClr val="8BAB42"/>
                </a:highlight>
                <a:latin typeface="Roboto Condensed"/>
                <a:ea typeface="Roboto Condensed"/>
                <a:cs typeface="Roboto Condensed"/>
                <a:sym typeface="Roboto Condensed"/>
              </a:defRPr>
            </a:lvl6pPr>
            <a:lvl7pPr lvl="6" rtl="0" algn="l">
              <a:lnSpc>
                <a:spcPct val="100000"/>
              </a:lnSpc>
              <a:spcBef>
                <a:spcPts val="0"/>
              </a:spcBef>
              <a:spcAft>
                <a:spcPts val="0"/>
              </a:spcAft>
              <a:buSzPts val="2800"/>
              <a:buNone/>
              <a:defRPr>
                <a:solidFill>
                  <a:srgbClr val="FFFFFF"/>
                </a:solidFill>
                <a:highlight>
                  <a:srgbClr val="8BAB42"/>
                </a:highlight>
                <a:latin typeface="Roboto Condensed"/>
                <a:ea typeface="Roboto Condensed"/>
                <a:cs typeface="Roboto Condensed"/>
                <a:sym typeface="Roboto Condensed"/>
              </a:defRPr>
            </a:lvl7pPr>
            <a:lvl8pPr lvl="7" rtl="0" algn="l">
              <a:lnSpc>
                <a:spcPct val="100000"/>
              </a:lnSpc>
              <a:spcBef>
                <a:spcPts val="0"/>
              </a:spcBef>
              <a:spcAft>
                <a:spcPts val="0"/>
              </a:spcAft>
              <a:buSzPts val="2800"/>
              <a:buNone/>
              <a:defRPr>
                <a:solidFill>
                  <a:srgbClr val="FFFFFF"/>
                </a:solidFill>
                <a:highlight>
                  <a:srgbClr val="8BAB42"/>
                </a:highlight>
                <a:latin typeface="Roboto Condensed"/>
                <a:ea typeface="Roboto Condensed"/>
                <a:cs typeface="Roboto Condensed"/>
                <a:sym typeface="Roboto Condensed"/>
              </a:defRPr>
            </a:lvl8pPr>
            <a:lvl9pPr lvl="8" rtl="0" algn="l">
              <a:lnSpc>
                <a:spcPct val="100000"/>
              </a:lnSpc>
              <a:spcBef>
                <a:spcPts val="0"/>
              </a:spcBef>
              <a:spcAft>
                <a:spcPts val="0"/>
              </a:spcAft>
              <a:buSzPts val="2800"/>
              <a:buNone/>
              <a:defRPr>
                <a:solidFill>
                  <a:srgbClr val="FFFFFF"/>
                </a:solidFill>
                <a:highlight>
                  <a:srgbClr val="8BAB42"/>
                </a:highlight>
                <a:latin typeface="Roboto Condensed"/>
                <a:ea typeface="Roboto Condensed"/>
                <a:cs typeface="Roboto Condensed"/>
                <a:sym typeface="Roboto Condensed"/>
              </a:defRPr>
            </a:lvl9pPr>
          </a:lstStyle>
          <a:p/>
        </p:txBody>
      </p:sp>
      <p:sp>
        <p:nvSpPr>
          <p:cNvPr id="528" name="Google Shape;528;p127"/>
          <p:cNvSpPr/>
          <p:nvPr/>
        </p:nvSpPr>
        <p:spPr>
          <a:xfrm>
            <a:off x="205569" y="4875706"/>
            <a:ext cx="3036852" cy="247860"/>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highlight>
                  <a:srgbClr val="8BAB42"/>
                </a:highlight>
                <a:latin typeface="Roboto Condensed"/>
                <a:ea typeface="Roboto Condensed"/>
                <a:cs typeface="Roboto Condensed"/>
                <a:sym typeface="Roboto Condensed"/>
              </a:rPr>
              <a:t>Globant</a:t>
            </a:r>
            <a:r>
              <a:rPr b="0" i="0" lang="en" sz="800" u="none" cap="none" strike="noStrike">
                <a:solidFill>
                  <a:schemeClr val="lt1"/>
                </a:solidFill>
                <a:latin typeface="Roboto Condensed"/>
                <a:ea typeface="Roboto Condensed"/>
                <a:cs typeface="Roboto Condensed"/>
                <a:sym typeface="Roboto Condensed"/>
              </a:rPr>
              <a:t>  </a:t>
            </a:r>
            <a:r>
              <a:rPr b="0" i="0" lang="en" sz="800" u="none" cap="none" strike="noStrike">
                <a:solidFill>
                  <a:srgbClr val="434343"/>
                </a:solidFill>
                <a:latin typeface="Roboto Condensed"/>
                <a:ea typeface="Roboto Condensed"/>
                <a:cs typeface="Roboto Condensed"/>
                <a:sym typeface="Roboto Condensed"/>
              </a:rPr>
              <a:t>Proprietary | Confidential Information</a:t>
            </a:r>
            <a:endParaRPr b="0" i="0" sz="800" u="none" cap="none" strike="noStrike">
              <a:solidFill>
                <a:srgbClr val="000000"/>
              </a:solidFill>
              <a:latin typeface="Roboto Condensed"/>
              <a:ea typeface="Roboto Condensed"/>
              <a:cs typeface="Roboto Condensed"/>
              <a:sym typeface="Roboto Condensed"/>
            </a:endParaRPr>
          </a:p>
        </p:txBody>
      </p:sp>
      <p:pic>
        <p:nvPicPr>
          <p:cNvPr id="529" name="Google Shape;529;p127"/>
          <p:cNvPicPr preferRelativeResize="0"/>
          <p:nvPr/>
        </p:nvPicPr>
        <p:blipFill rotWithShape="1">
          <a:blip r:embed="rId3">
            <a:alphaModFix/>
          </a:blip>
          <a:srcRect b="13269" l="0" r="88451" t="0"/>
          <a:stretch/>
        </p:blipFill>
        <p:spPr>
          <a:xfrm>
            <a:off x="85875" y="4895676"/>
            <a:ext cx="133426" cy="222000"/>
          </a:xfrm>
          <a:prstGeom prst="rect">
            <a:avLst/>
          </a:prstGeom>
          <a:noFill/>
          <a:ln>
            <a:noFill/>
          </a:ln>
        </p:spPr>
      </p:pic>
      <p:sp>
        <p:nvSpPr>
          <p:cNvPr id="530" name="Google Shape;530;p127"/>
          <p:cNvSpPr txBox="1"/>
          <p:nvPr>
            <p:ph idx="2" type="title"/>
          </p:nvPr>
        </p:nvSpPr>
        <p:spPr>
          <a:xfrm>
            <a:off x="208100" y="981525"/>
            <a:ext cx="7416300" cy="5409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800"/>
              <a:buNone/>
              <a:defRPr sz="3600">
                <a:solidFill>
                  <a:srgbClr val="FFFFFF"/>
                </a:solidFill>
                <a:highlight>
                  <a:srgbClr val="8BAB42"/>
                </a:highlight>
                <a:latin typeface="Dosis"/>
                <a:ea typeface="Dosis"/>
                <a:cs typeface="Dosis"/>
                <a:sym typeface="Dosis"/>
              </a:defRPr>
            </a:lvl1pPr>
            <a:lvl2pPr lvl="1" rtl="0" algn="l">
              <a:lnSpc>
                <a:spcPct val="100000"/>
              </a:lnSpc>
              <a:spcBef>
                <a:spcPts val="0"/>
              </a:spcBef>
              <a:spcAft>
                <a:spcPts val="0"/>
              </a:spcAft>
              <a:buSzPts val="2800"/>
              <a:buNone/>
              <a:defRPr sz="3600">
                <a:solidFill>
                  <a:srgbClr val="FFFFFF"/>
                </a:solidFill>
                <a:highlight>
                  <a:srgbClr val="000000"/>
                </a:highlight>
                <a:latin typeface="Dosis"/>
                <a:ea typeface="Dosis"/>
                <a:cs typeface="Dosis"/>
                <a:sym typeface="Dosis"/>
              </a:defRPr>
            </a:lvl2pPr>
            <a:lvl3pPr lvl="2" rtl="0" algn="l">
              <a:lnSpc>
                <a:spcPct val="100000"/>
              </a:lnSpc>
              <a:spcBef>
                <a:spcPts val="0"/>
              </a:spcBef>
              <a:spcAft>
                <a:spcPts val="0"/>
              </a:spcAft>
              <a:buSzPts val="2800"/>
              <a:buNone/>
              <a:defRPr sz="3600">
                <a:solidFill>
                  <a:srgbClr val="FFFFFF"/>
                </a:solidFill>
                <a:highlight>
                  <a:srgbClr val="000000"/>
                </a:highlight>
                <a:latin typeface="Dosis"/>
                <a:ea typeface="Dosis"/>
                <a:cs typeface="Dosis"/>
                <a:sym typeface="Dosis"/>
              </a:defRPr>
            </a:lvl3pPr>
            <a:lvl4pPr lvl="3" rtl="0" algn="l">
              <a:lnSpc>
                <a:spcPct val="100000"/>
              </a:lnSpc>
              <a:spcBef>
                <a:spcPts val="0"/>
              </a:spcBef>
              <a:spcAft>
                <a:spcPts val="0"/>
              </a:spcAft>
              <a:buSzPts val="2800"/>
              <a:buNone/>
              <a:defRPr sz="3600">
                <a:solidFill>
                  <a:srgbClr val="FFFFFF"/>
                </a:solidFill>
                <a:highlight>
                  <a:srgbClr val="000000"/>
                </a:highlight>
                <a:latin typeface="Dosis"/>
                <a:ea typeface="Dosis"/>
                <a:cs typeface="Dosis"/>
                <a:sym typeface="Dosis"/>
              </a:defRPr>
            </a:lvl4pPr>
            <a:lvl5pPr lvl="4" rtl="0" algn="l">
              <a:lnSpc>
                <a:spcPct val="100000"/>
              </a:lnSpc>
              <a:spcBef>
                <a:spcPts val="0"/>
              </a:spcBef>
              <a:spcAft>
                <a:spcPts val="0"/>
              </a:spcAft>
              <a:buSzPts val="2800"/>
              <a:buNone/>
              <a:defRPr sz="3600">
                <a:solidFill>
                  <a:srgbClr val="FFFFFF"/>
                </a:solidFill>
                <a:highlight>
                  <a:srgbClr val="000000"/>
                </a:highlight>
                <a:latin typeface="Dosis"/>
                <a:ea typeface="Dosis"/>
                <a:cs typeface="Dosis"/>
                <a:sym typeface="Dosis"/>
              </a:defRPr>
            </a:lvl5pPr>
            <a:lvl6pPr lvl="5" rtl="0" algn="l">
              <a:lnSpc>
                <a:spcPct val="100000"/>
              </a:lnSpc>
              <a:spcBef>
                <a:spcPts val="0"/>
              </a:spcBef>
              <a:spcAft>
                <a:spcPts val="0"/>
              </a:spcAft>
              <a:buSzPts val="2800"/>
              <a:buNone/>
              <a:defRPr sz="3600">
                <a:solidFill>
                  <a:srgbClr val="FFFFFF"/>
                </a:solidFill>
                <a:highlight>
                  <a:srgbClr val="000000"/>
                </a:highlight>
                <a:latin typeface="Dosis"/>
                <a:ea typeface="Dosis"/>
                <a:cs typeface="Dosis"/>
                <a:sym typeface="Dosis"/>
              </a:defRPr>
            </a:lvl6pPr>
            <a:lvl7pPr lvl="6" rtl="0" algn="l">
              <a:lnSpc>
                <a:spcPct val="100000"/>
              </a:lnSpc>
              <a:spcBef>
                <a:spcPts val="0"/>
              </a:spcBef>
              <a:spcAft>
                <a:spcPts val="0"/>
              </a:spcAft>
              <a:buSzPts val="2800"/>
              <a:buNone/>
              <a:defRPr sz="3600">
                <a:solidFill>
                  <a:srgbClr val="FFFFFF"/>
                </a:solidFill>
                <a:highlight>
                  <a:srgbClr val="000000"/>
                </a:highlight>
                <a:latin typeface="Dosis"/>
                <a:ea typeface="Dosis"/>
                <a:cs typeface="Dosis"/>
                <a:sym typeface="Dosis"/>
              </a:defRPr>
            </a:lvl7pPr>
            <a:lvl8pPr lvl="7" rtl="0" algn="l">
              <a:lnSpc>
                <a:spcPct val="100000"/>
              </a:lnSpc>
              <a:spcBef>
                <a:spcPts val="0"/>
              </a:spcBef>
              <a:spcAft>
                <a:spcPts val="0"/>
              </a:spcAft>
              <a:buSzPts val="2800"/>
              <a:buNone/>
              <a:defRPr sz="3600">
                <a:solidFill>
                  <a:srgbClr val="FFFFFF"/>
                </a:solidFill>
                <a:highlight>
                  <a:srgbClr val="000000"/>
                </a:highlight>
                <a:latin typeface="Dosis"/>
                <a:ea typeface="Dosis"/>
                <a:cs typeface="Dosis"/>
                <a:sym typeface="Dosis"/>
              </a:defRPr>
            </a:lvl8pPr>
            <a:lvl9pPr lvl="8" rtl="0" algn="l">
              <a:lnSpc>
                <a:spcPct val="100000"/>
              </a:lnSpc>
              <a:spcBef>
                <a:spcPts val="0"/>
              </a:spcBef>
              <a:spcAft>
                <a:spcPts val="0"/>
              </a:spcAft>
              <a:buSzPts val="2800"/>
              <a:buNone/>
              <a:defRPr sz="3600">
                <a:solidFill>
                  <a:srgbClr val="FFFFFF"/>
                </a:solidFill>
                <a:highlight>
                  <a:srgbClr val="000000"/>
                </a:highlight>
                <a:latin typeface="Dosis"/>
                <a:ea typeface="Dosis"/>
                <a:cs typeface="Dosis"/>
                <a:sym typeface="Dosis"/>
              </a:defRPr>
            </a:lvl9pPr>
          </a:lstStyle>
          <a:p/>
        </p:txBody>
      </p:sp>
      <p:sp>
        <p:nvSpPr>
          <p:cNvPr id="531" name="Google Shape;531;p127"/>
          <p:cNvSpPr txBox="1"/>
          <p:nvPr>
            <p:ph idx="1" type="subTitle"/>
          </p:nvPr>
        </p:nvSpPr>
        <p:spPr>
          <a:xfrm>
            <a:off x="208100" y="1522425"/>
            <a:ext cx="7416300" cy="247800"/>
          </a:xfrm>
          <a:prstGeom prst="rect">
            <a:avLst/>
          </a:prstGeom>
          <a:noFill/>
          <a:ln>
            <a:noFill/>
          </a:ln>
        </p:spPr>
        <p:txBody>
          <a:bodyPr anchorCtr="0" anchor="ctr" bIns="91425" lIns="91425" spcFirstLastPara="1" rIns="91425" wrap="square" tIns="91425">
            <a:noAutofit/>
          </a:bodyPr>
          <a:lstStyle>
            <a:lvl1pPr lvl="0" rtl="0" algn="l">
              <a:lnSpc>
                <a:spcPct val="115000"/>
              </a:lnSpc>
              <a:spcBef>
                <a:spcPts val="0"/>
              </a:spcBef>
              <a:spcAft>
                <a:spcPts val="0"/>
              </a:spcAft>
              <a:buSzPts val="1800"/>
              <a:buNone/>
              <a:defRPr sz="1800">
                <a:solidFill>
                  <a:srgbClr val="FFFFFF"/>
                </a:solidFill>
                <a:highlight>
                  <a:srgbClr val="000000"/>
                </a:highlight>
                <a:latin typeface="Roboto Condensed"/>
                <a:ea typeface="Roboto Condensed"/>
                <a:cs typeface="Roboto Condensed"/>
                <a:sym typeface="Roboto Condensed"/>
              </a:defRPr>
            </a:lvl1pPr>
            <a:lvl2pPr lvl="1" rtl="0" algn="l">
              <a:lnSpc>
                <a:spcPct val="115000"/>
              </a:lnSpc>
              <a:spcBef>
                <a:spcPts val="1600"/>
              </a:spcBef>
              <a:spcAft>
                <a:spcPts val="0"/>
              </a:spcAft>
              <a:buSzPts val="1400"/>
              <a:buNone/>
              <a:defRPr sz="1800">
                <a:solidFill>
                  <a:srgbClr val="FFFFFF"/>
                </a:solidFill>
                <a:highlight>
                  <a:srgbClr val="000000"/>
                </a:highlight>
                <a:latin typeface="Roboto Condensed"/>
                <a:ea typeface="Roboto Condensed"/>
                <a:cs typeface="Roboto Condensed"/>
                <a:sym typeface="Roboto Condensed"/>
              </a:defRPr>
            </a:lvl2pPr>
            <a:lvl3pPr lvl="2" rtl="0" algn="l">
              <a:lnSpc>
                <a:spcPct val="115000"/>
              </a:lnSpc>
              <a:spcBef>
                <a:spcPts val="1600"/>
              </a:spcBef>
              <a:spcAft>
                <a:spcPts val="0"/>
              </a:spcAft>
              <a:buSzPts val="1400"/>
              <a:buNone/>
              <a:defRPr sz="1800">
                <a:solidFill>
                  <a:srgbClr val="FFFFFF"/>
                </a:solidFill>
                <a:highlight>
                  <a:srgbClr val="000000"/>
                </a:highlight>
                <a:latin typeface="Roboto Condensed"/>
                <a:ea typeface="Roboto Condensed"/>
                <a:cs typeface="Roboto Condensed"/>
                <a:sym typeface="Roboto Condensed"/>
              </a:defRPr>
            </a:lvl3pPr>
            <a:lvl4pPr lvl="3" rtl="0" algn="l">
              <a:lnSpc>
                <a:spcPct val="115000"/>
              </a:lnSpc>
              <a:spcBef>
                <a:spcPts val="1600"/>
              </a:spcBef>
              <a:spcAft>
                <a:spcPts val="0"/>
              </a:spcAft>
              <a:buSzPts val="1400"/>
              <a:buNone/>
              <a:defRPr sz="1800">
                <a:solidFill>
                  <a:srgbClr val="FFFFFF"/>
                </a:solidFill>
                <a:highlight>
                  <a:srgbClr val="000000"/>
                </a:highlight>
                <a:latin typeface="Roboto Condensed"/>
                <a:ea typeface="Roboto Condensed"/>
                <a:cs typeface="Roboto Condensed"/>
                <a:sym typeface="Roboto Condensed"/>
              </a:defRPr>
            </a:lvl4pPr>
            <a:lvl5pPr lvl="4" rtl="0" algn="l">
              <a:lnSpc>
                <a:spcPct val="115000"/>
              </a:lnSpc>
              <a:spcBef>
                <a:spcPts val="1600"/>
              </a:spcBef>
              <a:spcAft>
                <a:spcPts val="0"/>
              </a:spcAft>
              <a:buSzPts val="1400"/>
              <a:buNone/>
              <a:defRPr sz="1800">
                <a:solidFill>
                  <a:srgbClr val="FFFFFF"/>
                </a:solidFill>
                <a:highlight>
                  <a:srgbClr val="000000"/>
                </a:highlight>
                <a:latin typeface="Roboto Condensed"/>
                <a:ea typeface="Roboto Condensed"/>
                <a:cs typeface="Roboto Condensed"/>
                <a:sym typeface="Roboto Condensed"/>
              </a:defRPr>
            </a:lvl5pPr>
            <a:lvl6pPr lvl="5" rtl="0" algn="l">
              <a:lnSpc>
                <a:spcPct val="115000"/>
              </a:lnSpc>
              <a:spcBef>
                <a:spcPts val="1600"/>
              </a:spcBef>
              <a:spcAft>
                <a:spcPts val="0"/>
              </a:spcAft>
              <a:buSzPts val="1400"/>
              <a:buNone/>
              <a:defRPr sz="1800">
                <a:solidFill>
                  <a:srgbClr val="FFFFFF"/>
                </a:solidFill>
                <a:highlight>
                  <a:srgbClr val="000000"/>
                </a:highlight>
                <a:latin typeface="Roboto Condensed"/>
                <a:ea typeface="Roboto Condensed"/>
                <a:cs typeface="Roboto Condensed"/>
                <a:sym typeface="Roboto Condensed"/>
              </a:defRPr>
            </a:lvl6pPr>
            <a:lvl7pPr lvl="6" rtl="0" algn="l">
              <a:lnSpc>
                <a:spcPct val="115000"/>
              </a:lnSpc>
              <a:spcBef>
                <a:spcPts val="1600"/>
              </a:spcBef>
              <a:spcAft>
                <a:spcPts val="0"/>
              </a:spcAft>
              <a:buSzPts val="1400"/>
              <a:buNone/>
              <a:defRPr sz="1800">
                <a:solidFill>
                  <a:srgbClr val="FFFFFF"/>
                </a:solidFill>
                <a:highlight>
                  <a:srgbClr val="000000"/>
                </a:highlight>
                <a:latin typeface="Roboto Condensed"/>
                <a:ea typeface="Roboto Condensed"/>
                <a:cs typeface="Roboto Condensed"/>
                <a:sym typeface="Roboto Condensed"/>
              </a:defRPr>
            </a:lvl7pPr>
            <a:lvl8pPr lvl="7" rtl="0" algn="l">
              <a:lnSpc>
                <a:spcPct val="115000"/>
              </a:lnSpc>
              <a:spcBef>
                <a:spcPts val="1600"/>
              </a:spcBef>
              <a:spcAft>
                <a:spcPts val="0"/>
              </a:spcAft>
              <a:buSzPts val="1400"/>
              <a:buNone/>
              <a:defRPr sz="1800">
                <a:solidFill>
                  <a:srgbClr val="FFFFFF"/>
                </a:solidFill>
                <a:highlight>
                  <a:srgbClr val="000000"/>
                </a:highlight>
                <a:latin typeface="Roboto Condensed"/>
                <a:ea typeface="Roboto Condensed"/>
                <a:cs typeface="Roboto Condensed"/>
                <a:sym typeface="Roboto Condensed"/>
              </a:defRPr>
            </a:lvl8pPr>
            <a:lvl9pPr lvl="8" rtl="0" algn="l">
              <a:lnSpc>
                <a:spcPct val="115000"/>
              </a:lnSpc>
              <a:spcBef>
                <a:spcPts val="1600"/>
              </a:spcBef>
              <a:spcAft>
                <a:spcPts val="1600"/>
              </a:spcAft>
              <a:buSzPts val="1400"/>
              <a:buNone/>
              <a:defRPr sz="1800">
                <a:solidFill>
                  <a:srgbClr val="FFFFFF"/>
                </a:solidFill>
                <a:highlight>
                  <a:srgbClr val="000000"/>
                </a:highlight>
                <a:latin typeface="Roboto Condensed"/>
                <a:ea typeface="Roboto Condensed"/>
                <a:cs typeface="Roboto Condensed"/>
                <a:sym typeface="Roboto Condensed"/>
              </a:defRPr>
            </a:lvl9pPr>
          </a:lstStyle>
          <a:p/>
        </p:txBody>
      </p:sp>
      <p:sp>
        <p:nvSpPr>
          <p:cNvPr id="532" name="Google Shape;532;p127"/>
          <p:cNvSpPr/>
          <p:nvPr/>
        </p:nvSpPr>
        <p:spPr>
          <a:xfrm>
            <a:off x="100" y="0"/>
            <a:ext cx="9144000" cy="46500"/>
          </a:xfrm>
          <a:prstGeom prst="rect">
            <a:avLst/>
          </a:prstGeom>
          <a:solidFill>
            <a:srgbClr val="8BAB4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rodapé">
  <p:cSld name="CUSTOM">
    <p:spTree>
      <p:nvGrpSpPr>
        <p:cNvPr id="533" name="Shape 533"/>
        <p:cNvGrpSpPr/>
        <p:nvPr/>
      </p:nvGrpSpPr>
      <p:grpSpPr>
        <a:xfrm>
          <a:off x="0" y="0"/>
          <a:ext cx="0" cy="0"/>
          <a:chOff x="0" y="0"/>
          <a:chExt cx="0" cy="0"/>
        </a:xfrm>
      </p:grpSpPr>
      <p:grpSp>
        <p:nvGrpSpPr>
          <p:cNvPr id="534" name="Google Shape;534;p128"/>
          <p:cNvGrpSpPr/>
          <p:nvPr/>
        </p:nvGrpSpPr>
        <p:grpSpPr>
          <a:xfrm>
            <a:off x="-50" y="2"/>
            <a:ext cx="9144100" cy="38326"/>
            <a:chOff x="-50" y="5"/>
            <a:chExt cx="9144100" cy="69900"/>
          </a:xfrm>
        </p:grpSpPr>
        <p:sp>
          <p:nvSpPr>
            <p:cNvPr id="535" name="Google Shape;535;p128"/>
            <p:cNvSpPr/>
            <p:nvPr/>
          </p:nvSpPr>
          <p:spPr>
            <a:xfrm>
              <a:off x="6857787" y="5"/>
              <a:ext cx="762300" cy="69900"/>
            </a:xfrm>
            <a:prstGeom prst="rect">
              <a:avLst/>
            </a:prstGeom>
            <a:solidFill>
              <a:srgbClr val="5D089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36" name="Google Shape;536;p128"/>
            <p:cNvSpPr/>
            <p:nvPr/>
          </p:nvSpPr>
          <p:spPr>
            <a:xfrm>
              <a:off x="761932" y="5"/>
              <a:ext cx="762300" cy="69900"/>
            </a:xfrm>
            <a:prstGeom prst="rect">
              <a:avLst/>
            </a:prstGeom>
            <a:solidFill>
              <a:srgbClr val="AC7C5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37" name="Google Shape;537;p128"/>
            <p:cNvSpPr/>
            <p:nvPr/>
          </p:nvSpPr>
          <p:spPr>
            <a:xfrm>
              <a:off x="1523914" y="5"/>
              <a:ext cx="762300" cy="69900"/>
            </a:xfrm>
            <a:prstGeom prst="rect">
              <a:avLst/>
            </a:prstGeom>
            <a:solidFill>
              <a:srgbClr val="9514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38" name="Google Shape;538;p128"/>
            <p:cNvSpPr/>
            <p:nvPr/>
          </p:nvSpPr>
          <p:spPr>
            <a:xfrm>
              <a:off x="-50" y="5"/>
              <a:ext cx="762300" cy="69900"/>
            </a:xfrm>
            <a:prstGeom prst="rect">
              <a:avLst/>
            </a:prstGeom>
            <a:solidFill>
              <a:srgbClr val="0AA488"/>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39" name="Google Shape;539;p128"/>
            <p:cNvSpPr/>
            <p:nvPr/>
          </p:nvSpPr>
          <p:spPr>
            <a:xfrm>
              <a:off x="2285896" y="5"/>
              <a:ext cx="762300" cy="69900"/>
            </a:xfrm>
            <a:prstGeom prst="rect">
              <a:avLst/>
            </a:prstGeom>
            <a:solidFill>
              <a:srgbClr val="DD1F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40" name="Google Shape;540;p128"/>
            <p:cNvSpPr/>
            <p:nvPr/>
          </p:nvSpPr>
          <p:spPr>
            <a:xfrm>
              <a:off x="3809859" y="5"/>
              <a:ext cx="762300" cy="69900"/>
            </a:xfrm>
            <a:prstGeom prst="rect">
              <a:avLst/>
            </a:prstGeom>
            <a:solidFill>
              <a:srgbClr val="FCAE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41" name="Google Shape;541;p128"/>
            <p:cNvSpPr/>
            <p:nvPr/>
          </p:nvSpPr>
          <p:spPr>
            <a:xfrm>
              <a:off x="7619769" y="5"/>
              <a:ext cx="762300" cy="69900"/>
            </a:xfrm>
            <a:prstGeom prst="rect">
              <a:avLst/>
            </a:prstGeom>
            <a:solidFill>
              <a:srgbClr val="AB5FA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42" name="Google Shape;542;p128"/>
            <p:cNvSpPr/>
            <p:nvPr/>
          </p:nvSpPr>
          <p:spPr>
            <a:xfrm>
              <a:off x="3047877" y="5"/>
              <a:ext cx="762300" cy="69900"/>
            </a:xfrm>
            <a:prstGeom prst="rect">
              <a:avLst/>
            </a:prstGeom>
            <a:solidFill>
              <a:srgbClr val="EE87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43" name="Google Shape;543;p128"/>
            <p:cNvSpPr/>
            <p:nvPr/>
          </p:nvSpPr>
          <p:spPr>
            <a:xfrm>
              <a:off x="4571841" y="5"/>
              <a:ext cx="762300" cy="69900"/>
            </a:xfrm>
            <a:prstGeom prst="rect">
              <a:avLst/>
            </a:prstGeom>
            <a:solidFill>
              <a:srgbClr val="A6A9C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44" name="Google Shape;544;p128"/>
            <p:cNvSpPr/>
            <p:nvPr/>
          </p:nvSpPr>
          <p:spPr>
            <a:xfrm>
              <a:off x="5333823" y="5"/>
              <a:ext cx="762300" cy="69900"/>
            </a:xfrm>
            <a:prstGeom prst="rect">
              <a:avLst/>
            </a:prstGeom>
            <a:solidFill>
              <a:srgbClr val="51C8E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45" name="Google Shape;545;p128"/>
            <p:cNvSpPr/>
            <p:nvPr/>
          </p:nvSpPr>
          <p:spPr>
            <a:xfrm>
              <a:off x="6095805" y="5"/>
              <a:ext cx="762300" cy="69900"/>
            </a:xfrm>
            <a:prstGeom prst="rect">
              <a:avLst/>
            </a:prstGeom>
            <a:solidFill>
              <a:srgbClr val="1573B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sp>
          <p:nvSpPr>
            <p:cNvPr id="546" name="Google Shape;546;p128"/>
            <p:cNvSpPr/>
            <p:nvPr/>
          </p:nvSpPr>
          <p:spPr>
            <a:xfrm>
              <a:off x="8381750" y="5"/>
              <a:ext cx="762300" cy="69900"/>
            </a:xfrm>
            <a:prstGeom prst="rect">
              <a:avLst/>
            </a:prstGeom>
            <a:solidFill>
              <a:srgbClr val="E9188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Roboto Condensed"/>
                <a:ea typeface="Roboto Condensed"/>
                <a:cs typeface="Roboto Condensed"/>
                <a:sym typeface="Roboto Condensed"/>
              </a:endParaRPr>
            </a:p>
          </p:txBody>
        </p:sp>
      </p:grpSp>
      <p:sp>
        <p:nvSpPr>
          <p:cNvPr id="547" name="Google Shape;547;p128"/>
          <p:cNvSpPr txBox="1"/>
          <p:nvPr>
            <p:ph type="title"/>
          </p:nvPr>
        </p:nvSpPr>
        <p:spPr>
          <a:xfrm>
            <a:off x="-76200" y="46025"/>
            <a:ext cx="5901600" cy="386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b="0" sz="1400">
                <a:solidFill>
                  <a:srgbClr val="FFFFFF"/>
                </a:solidFill>
                <a:highlight>
                  <a:srgbClr val="96B51A"/>
                </a:highlight>
                <a:latin typeface="Roboto Condensed"/>
                <a:ea typeface="Roboto Condensed"/>
                <a:cs typeface="Roboto Condensed"/>
                <a:sym typeface="Roboto Condensed"/>
              </a:defRPr>
            </a:lvl1pPr>
            <a:lvl2pPr lvl="1" rtl="0" algn="l">
              <a:lnSpc>
                <a:spcPct val="100000"/>
              </a:lnSpc>
              <a:spcBef>
                <a:spcPts val="0"/>
              </a:spcBef>
              <a:spcAft>
                <a:spcPts val="0"/>
              </a:spcAft>
              <a:buSzPts val="2800"/>
              <a:buNone/>
              <a:defRPr>
                <a:highlight>
                  <a:srgbClr val="96B51A"/>
                </a:highlight>
              </a:defRPr>
            </a:lvl2pPr>
            <a:lvl3pPr lvl="2" rtl="0" algn="l">
              <a:lnSpc>
                <a:spcPct val="100000"/>
              </a:lnSpc>
              <a:spcBef>
                <a:spcPts val="0"/>
              </a:spcBef>
              <a:spcAft>
                <a:spcPts val="0"/>
              </a:spcAft>
              <a:buSzPts val="2800"/>
              <a:buNone/>
              <a:defRPr>
                <a:highlight>
                  <a:srgbClr val="96B51A"/>
                </a:highlight>
              </a:defRPr>
            </a:lvl3pPr>
            <a:lvl4pPr lvl="3" rtl="0" algn="l">
              <a:lnSpc>
                <a:spcPct val="100000"/>
              </a:lnSpc>
              <a:spcBef>
                <a:spcPts val="0"/>
              </a:spcBef>
              <a:spcAft>
                <a:spcPts val="0"/>
              </a:spcAft>
              <a:buSzPts val="2800"/>
              <a:buNone/>
              <a:defRPr>
                <a:highlight>
                  <a:srgbClr val="96B51A"/>
                </a:highlight>
              </a:defRPr>
            </a:lvl4pPr>
            <a:lvl5pPr lvl="4" rtl="0" algn="l">
              <a:lnSpc>
                <a:spcPct val="100000"/>
              </a:lnSpc>
              <a:spcBef>
                <a:spcPts val="0"/>
              </a:spcBef>
              <a:spcAft>
                <a:spcPts val="0"/>
              </a:spcAft>
              <a:buSzPts val="2800"/>
              <a:buNone/>
              <a:defRPr>
                <a:highlight>
                  <a:srgbClr val="96B51A"/>
                </a:highlight>
              </a:defRPr>
            </a:lvl5pPr>
            <a:lvl6pPr lvl="5" rtl="0" algn="l">
              <a:lnSpc>
                <a:spcPct val="100000"/>
              </a:lnSpc>
              <a:spcBef>
                <a:spcPts val="0"/>
              </a:spcBef>
              <a:spcAft>
                <a:spcPts val="0"/>
              </a:spcAft>
              <a:buSzPts val="2800"/>
              <a:buNone/>
              <a:defRPr>
                <a:highlight>
                  <a:srgbClr val="96B51A"/>
                </a:highlight>
              </a:defRPr>
            </a:lvl6pPr>
            <a:lvl7pPr lvl="6" rtl="0" algn="l">
              <a:lnSpc>
                <a:spcPct val="100000"/>
              </a:lnSpc>
              <a:spcBef>
                <a:spcPts val="0"/>
              </a:spcBef>
              <a:spcAft>
                <a:spcPts val="0"/>
              </a:spcAft>
              <a:buSzPts val="2800"/>
              <a:buNone/>
              <a:defRPr>
                <a:highlight>
                  <a:srgbClr val="96B51A"/>
                </a:highlight>
              </a:defRPr>
            </a:lvl7pPr>
            <a:lvl8pPr lvl="7" rtl="0" algn="l">
              <a:lnSpc>
                <a:spcPct val="100000"/>
              </a:lnSpc>
              <a:spcBef>
                <a:spcPts val="0"/>
              </a:spcBef>
              <a:spcAft>
                <a:spcPts val="0"/>
              </a:spcAft>
              <a:buSzPts val="2800"/>
              <a:buNone/>
              <a:defRPr>
                <a:highlight>
                  <a:srgbClr val="96B51A"/>
                </a:highlight>
              </a:defRPr>
            </a:lvl8pPr>
            <a:lvl9pPr lvl="8" rtl="0" algn="l">
              <a:lnSpc>
                <a:spcPct val="100000"/>
              </a:lnSpc>
              <a:spcBef>
                <a:spcPts val="0"/>
              </a:spcBef>
              <a:spcAft>
                <a:spcPts val="0"/>
              </a:spcAft>
              <a:buSzPts val="2800"/>
              <a:buNone/>
              <a:defRPr>
                <a:highlight>
                  <a:srgbClr val="96B51A"/>
                </a:highlight>
              </a:defRPr>
            </a:lvl9pPr>
          </a:lstStyle>
          <a:p/>
        </p:txBody>
      </p:sp>
      <p:pic>
        <p:nvPicPr>
          <p:cNvPr id="548" name="Google Shape;548;p128"/>
          <p:cNvPicPr preferRelativeResize="0"/>
          <p:nvPr/>
        </p:nvPicPr>
        <p:blipFill rotWithShape="1">
          <a:blip r:embed="rId2">
            <a:alphaModFix/>
          </a:blip>
          <a:srcRect b="13269" l="0" r="88451" t="0"/>
          <a:stretch/>
        </p:blipFill>
        <p:spPr>
          <a:xfrm>
            <a:off x="117664" y="4897242"/>
            <a:ext cx="133426" cy="222000"/>
          </a:xfrm>
          <a:prstGeom prst="rect">
            <a:avLst/>
          </a:prstGeom>
          <a:noFill/>
          <a:ln>
            <a:noFill/>
          </a:ln>
        </p:spPr>
      </p:pic>
      <p:sp>
        <p:nvSpPr>
          <p:cNvPr id="549" name="Google Shape;549;p128"/>
          <p:cNvSpPr/>
          <p:nvPr/>
        </p:nvSpPr>
        <p:spPr>
          <a:xfrm>
            <a:off x="205578" y="4877266"/>
            <a:ext cx="4658148" cy="247860"/>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highlight>
                  <a:srgbClr val="8BAB42"/>
                </a:highlight>
                <a:latin typeface="Roboto Condensed"/>
                <a:ea typeface="Roboto Condensed"/>
                <a:cs typeface="Roboto Condensed"/>
                <a:sym typeface="Roboto Condensed"/>
              </a:rPr>
              <a:t>Globant</a:t>
            </a:r>
            <a:r>
              <a:rPr b="0" i="0" lang="en" sz="800" u="none" cap="none" strike="noStrike">
                <a:solidFill>
                  <a:srgbClr val="FFFFFF"/>
                </a:solidFill>
                <a:latin typeface="Roboto Condensed"/>
                <a:ea typeface="Roboto Condensed"/>
                <a:cs typeface="Roboto Condensed"/>
                <a:sym typeface="Roboto Condensed"/>
              </a:rPr>
              <a:t>  </a:t>
            </a:r>
            <a:r>
              <a:rPr b="0" i="0" lang="en" sz="800" u="none" cap="none" strike="noStrike">
                <a:solidFill>
                  <a:srgbClr val="434343"/>
                </a:solidFill>
                <a:latin typeface="Roboto Condensed"/>
                <a:ea typeface="Roboto Condensed"/>
                <a:cs typeface="Roboto Condensed"/>
                <a:sym typeface="Roboto Condensed"/>
              </a:rPr>
              <a:t>Proprietary | Confidential Information </a:t>
            </a:r>
            <a:endParaRPr b="0" i="0" sz="800" u="none" cap="none" strike="noStrike">
              <a:solidFill>
                <a:srgbClr val="666666"/>
              </a:solidFill>
              <a:latin typeface="Roboto Condensed"/>
              <a:ea typeface="Roboto Condensed"/>
              <a:cs typeface="Roboto Condensed"/>
              <a:sym typeface="Roboto Condensed"/>
            </a:endParaRPr>
          </a:p>
        </p:txBody>
      </p:sp>
      <p:pic>
        <p:nvPicPr>
          <p:cNvPr id="550" name="Google Shape;550;p128"/>
          <p:cNvPicPr preferRelativeResize="0"/>
          <p:nvPr/>
        </p:nvPicPr>
        <p:blipFill rotWithShape="1">
          <a:blip r:embed="rId3">
            <a:alphaModFix/>
          </a:blip>
          <a:srcRect b="0" l="0" r="0" t="0"/>
          <a:stretch/>
        </p:blipFill>
        <p:spPr>
          <a:xfrm>
            <a:off x="8399873" y="4934797"/>
            <a:ext cx="604551" cy="132798"/>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bg>
      <p:bgPr>
        <a:blipFill>
          <a:blip r:embed="rId2">
            <a:alphaModFix/>
          </a:blip>
          <a:stretch>
            <a:fillRect/>
          </a:stretch>
        </a:blipFill>
      </p:bgPr>
    </p:bg>
    <p:spTree>
      <p:nvGrpSpPr>
        <p:cNvPr id="551" name="Shape 551"/>
        <p:cNvGrpSpPr/>
        <p:nvPr/>
      </p:nvGrpSpPr>
      <p:grpSpPr>
        <a:xfrm>
          <a:off x="0" y="0"/>
          <a:ext cx="0" cy="0"/>
          <a:chOff x="0" y="0"/>
          <a:chExt cx="0" cy="0"/>
        </a:xfrm>
      </p:grpSpPr>
      <p:sp>
        <p:nvSpPr>
          <p:cNvPr id="552" name="Google Shape;552;p129"/>
          <p:cNvSpPr txBox="1"/>
          <p:nvPr>
            <p:ph idx="1" type="body"/>
          </p:nvPr>
        </p:nvSpPr>
        <p:spPr>
          <a:xfrm>
            <a:off x="457200" y="5873750"/>
            <a:ext cx="8229600" cy="693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ctr">
              <a:lnSpc>
                <a:spcPct val="100000"/>
              </a:lnSpc>
              <a:spcBef>
                <a:spcPts val="1600"/>
              </a:spcBef>
              <a:spcAft>
                <a:spcPts val="0"/>
              </a:spcAft>
              <a:buClr>
                <a:srgbClr val="000000"/>
              </a:buClr>
              <a:buSzPts val="1400"/>
              <a:buFont typeface="Arial"/>
              <a:buChar char="o"/>
              <a:defRPr/>
            </a:lvl6pPr>
            <a:lvl7pPr indent="-317500" lvl="6" marL="3200400" rtl="0" algn="ctr">
              <a:lnSpc>
                <a:spcPct val="100000"/>
              </a:lnSpc>
              <a:spcBef>
                <a:spcPts val="300"/>
              </a:spcBef>
              <a:spcAft>
                <a:spcPts val="0"/>
              </a:spcAft>
              <a:buClr>
                <a:srgbClr val="000000"/>
              </a:buClr>
              <a:buSzPts val="1400"/>
              <a:buFont typeface="Arial"/>
              <a:buChar char="o"/>
              <a:defRPr/>
            </a:lvl7pPr>
            <a:lvl8pPr indent="-317500" lvl="7" marL="3657600" rtl="0" algn="ctr">
              <a:lnSpc>
                <a:spcPct val="100000"/>
              </a:lnSpc>
              <a:spcBef>
                <a:spcPts val="300"/>
              </a:spcBef>
              <a:spcAft>
                <a:spcPts val="0"/>
              </a:spcAft>
              <a:buClr>
                <a:srgbClr val="000000"/>
              </a:buClr>
              <a:buSzPts val="1400"/>
              <a:buFont typeface="Arial"/>
              <a:buChar char="o"/>
              <a:defRPr/>
            </a:lvl8pPr>
            <a:lvl9pPr indent="-317500" lvl="8" marL="4114800" rtl="0" algn="ctr">
              <a:lnSpc>
                <a:spcPct val="100000"/>
              </a:lnSpc>
              <a:spcBef>
                <a:spcPts val="300"/>
              </a:spcBef>
              <a:spcAft>
                <a:spcPts val="0"/>
              </a:spcAft>
              <a:buClr>
                <a:srgbClr val="000000"/>
              </a:buClr>
              <a:buSzPts val="1400"/>
              <a:buFont typeface="Arial"/>
              <a:buChar char="o"/>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p:cSld name="TITLE_1">
    <p:spTree>
      <p:nvGrpSpPr>
        <p:cNvPr id="553" name="Shape 553"/>
        <p:cNvGrpSpPr/>
        <p:nvPr/>
      </p:nvGrpSpPr>
      <p:grpSpPr>
        <a:xfrm>
          <a:off x="0" y="0"/>
          <a:ext cx="0" cy="0"/>
          <a:chOff x="0" y="0"/>
          <a:chExt cx="0" cy="0"/>
        </a:xfrm>
      </p:grpSpPr>
      <p:sp>
        <p:nvSpPr>
          <p:cNvPr id="554" name="Google Shape;554;p13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55" name="Google Shape;555;p130"/>
          <p:cNvCxnSpPr/>
          <p:nvPr/>
        </p:nvCxnSpPr>
        <p:spPr>
          <a:xfrm>
            <a:off x="823325" y="4281325"/>
            <a:ext cx="7137000" cy="17700"/>
          </a:xfrm>
          <a:prstGeom prst="straightConnector1">
            <a:avLst/>
          </a:prstGeom>
          <a:noFill/>
          <a:ln cap="flat" cmpd="sng" w="9525">
            <a:solidFill>
              <a:srgbClr val="666666"/>
            </a:solidFill>
            <a:prstDash val="solid"/>
            <a:round/>
            <a:headEnd len="sm" w="sm" type="none"/>
            <a:tailEnd len="sm" w="sm" type="none"/>
          </a:ln>
        </p:spPr>
      </p:cxnSp>
      <p:sp>
        <p:nvSpPr>
          <p:cNvPr id="556" name="Google Shape;556;p130"/>
          <p:cNvSpPr txBox="1"/>
          <p:nvPr/>
        </p:nvSpPr>
        <p:spPr>
          <a:xfrm>
            <a:off x="728455" y="4329850"/>
            <a:ext cx="6350400" cy="5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Transformation by Design™</a:t>
            </a:r>
            <a:endParaRPr b="1" i="0" sz="1000" u="none" cap="none" strike="noStrike">
              <a:solidFill>
                <a:srgbClr val="000000"/>
              </a:solidFill>
              <a:latin typeface="Arial"/>
              <a:ea typeface="Arial"/>
              <a:cs typeface="Arial"/>
              <a:sym typeface="Arial"/>
            </a:endParaRPr>
          </a:p>
        </p:txBody>
      </p:sp>
      <p:pic>
        <p:nvPicPr>
          <p:cNvPr descr="WAE logo 2015" id="557" name="Google Shape;557;p130"/>
          <p:cNvPicPr preferRelativeResize="0"/>
          <p:nvPr/>
        </p:nvPicPr>
        <p:blipFill rotWithShape="1">
          <a:blip r:embed="rId2">
            <a:alphaModFix/>
          </a:blip>
          <a:srcRect b="0" l="10023" r="11298" t="0"/>
          <a:stretch/>
        </p:blipFill>
        <p:spPr>
          <a:xfrm>
            <a:off x="7830900" y="4"/>
            <a:ext cx="1121101" cy="1068676"/>
          </a:xfrm>
          <a:prstGeom prst="rect">
            <a:avLst/>
          </a:prstGeom>
          <a:noFill/>
          <a:ln>
            <a:noFill/>
          </a:ln>
        </p:spPr>
      </p:pic>
      <p:sp>
        <p:nvSpPr>
          <p:cNvPr id="558" name="Google Shape;558;p130"/>
          <p:cNvSpPr txBox="1"/>
          <p:nvPr>
            <p:ph type="title"/>
          </p:nvPr>
        </p:nvSpPr>
        <p:spPr>
          <a:xfrm>
            <a:off x="781100" y="1893950"/>
            <a:ext cx="68157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latin typeface="Georgia"/>
                <a:ea typeface="Georgia"/>
                <a:cs typeface="Georgia"/>
                <a:sym typeface="Georgi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59" name="Google Shape;559;p130"/>
          <p:cNvSpPr txBox="1"/>
          <p:nvPr>
            <p:ph idx="1" type="subTitle"/>
          </p:nvPr>
        </p:nvSpPr>
        <p:spPr>
          <a:xfrm>
            <a:off x="781100" y="261787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b="1"/>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p:cSld name="TITLE_1_1_2">
    <p:bg>
      <p:bgPr>
        <a:solidFill>
          <a:srgbClr val="E6404C"/>
        </a:solidFill>
      </p:bgPr>
    </p:bg>
    <p:spTree>
      <p:nvGrpSpPr>
        <p:cNvPr id="560" name="Shape 560"/>
        <p:cNvGrpSpPr/>
        <p:nvPr/>
      </p:nvGrpSpPr>
      <p:grpSpPr>
        <a:xfrm>
          <a:off x="0" y="0"/>
          <a:ext cx="0" cy="0"/>
          <a:chOff x="0" y="0"/>
          <a:chExt cx="0" cy="0"/>
        </a:xfrm>
      </p:grpSpPr>
      <p:sp>
        <p:nvSpPr>
          <p:cNvPr id="561" name="Google Shape;561;p131"/>
          <p:cNvSpPr txBox="1"/>
          <p:nvPr/>
        </p:nvSpPr>
        <p:spPr>
          <a:xfrm>
            <a:off x="423655" y="4329850"/>
            <a:ext cx="6350400" cy="5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Montserrat"/>
                <a:ea typeface="Montserrat"/>
                <a:cs typeface="Montserrat"/>
                <a:sym typeface="Montserrat"/>
              </a:rPr>
              <a:t>Transformation by Design </a:t>
            </a:r>
            <a:r>
              <a:rPr b="0" i="0" lang="en" sz="800" u="none" cap="none" strike="noStrike">
                <a:solidFill>
                  <a:srgbClr val="FFFFFF"/>
                </a:solidFill>
                <a:latin typeface="Montserrat"/>
                <a:ea typeface="Montserrat"/>
                <a:cs typeface="Montserrat"/>
                <a:sym typeface="Montserrat"/>
              </a:rPr>
              <a:t>™</a:t>
            </a:r>
            <a:endParaRPr b="0" i="0" sz="10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Montserrat"/>
              <a:ea typeface="Montserrat"/>
              <a:cs typeface="Montserrat"/>
              <a:sym typeface="Montserrat"/>
            </a:endParaRPr>
          </a:p>
        </p:txBody>
      </p:sp>
      <p:sp>
        <p:nvSpPr>
          <p:cNvPr id="562" name="Google Shape;562;p131"/>
          <p:cNvSpPr txBox="1"/>
          <p:nvPr>
            <p:ph type="title"/>
          </p:nvPr>
        </p:nvSpPr>
        <p:spPr>
          <a:xfrm>
            <a:off x="476300" y="8271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FFFFFF"/>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563" name="Google Shape;563;p131"/>
          <p:cNvSpPr txBox="1"/>
          <p:nvPr>
            <p:ph idx="1" type="subTitle"/>
          </p:nvPr>
        </p:nvSpPr>
        <p:spPr>
          <a:xfrm>
            <a:off x="476300" y="223687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cxnSp>
        <p:nvCxnSpPr>
          <p:cNvPr id="564" name="Google Shape;564;p131"/>
          <p:cNvCxnSpPr/>
          <p:nvPr/>
        </p:nvCxnSpPr>
        <p:spPr>
          <a:xfrm>
            <a:off x="504900" y="4138213"/>
            <a:ext cx="8134200" cy="0"/>
          </a:xfrm>
          <a:prstGeom prst="straightConnector1">
            <a:avLst/>
          </a:prstGeom>
          <a:noFill/>
          <a:ln cap="flat" cmpd="sng" w="9525">
            <a:solidFill>
              <a:srgbClr val="FFFFFF"/>
            </a:solidFill>
            <a:prstDash val="solid"/>
            <a:round/>
            <a:headEnd len="sm" w="sm" type="none"/>
            <a:tailEnd len="sm" w="sm" type="none"/>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2">
  <p:cSld name="TITLE_1_1_2_2">
    <p:bg>
      <p:bgPr>
        <a:solidFill>
          <a:srgbClr val="000000"/>
        </a:solidFill>
      </p:bgPr>
    </p:bg>
    <p:spTree>
      <p:nvGrpSpPr>
        <p:cNvPr id="565" name="Shape 565"/>
        <p:cNvGrpSpPr/>
        <p:nvPr/>
      </p:nvGrpSpPr>
      <p:grpSpPr>
        <a:xfrm>
          <a:off x="0" y="0"/>
          <a:ext cx="0" cy="0"/>
          <a:chOff x="0" y="0"/>
          <a:chExt cx="0" cy="0"/>
        </a:xfrm>
      </p:grpSpPr>
      <p:sp>
        <p:nvSpPr>
          <p:cNvPr id="566" name="Google Shape;566;p132"/>
          <p:cNvSpPr txBox="1"/>
          <p:nvPr>
            <p:ph type="title"/>
          </p:nvPr>
        </p:nvSpPr>
        <p:spPr>
          <a:xfrm>
            <a:off x="476300" y="8271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FFFFFF"/>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567" name="Google Shape;567;p132"/>
          <p:cNvSpPr txBox="1"/>
          <p:nvPr>
            <p:ph idx="1" type="subTitle"/>
          </p:nvPr>
        </p:nvSpPr>
        <p:spPr>
          <a:xfrm>
            <a:off x="476300" y="223687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pic>
        <p:nvPicPr>
          <p:cNvPr descr="wae-white.png" id="568" name="Google Shape;568;p132"/>
          <p:cNvPicPr preferRelativeResize="0"/>
          <p:nvPr/>
        </p:nvPicPr>
        <p:blipFill rotWithShape="1">
          <a:blip r:embed="rId2">
            <a:alphaModFix/>
          </a:blip>
          <a:srcRect b="0" l="0" r="0" t="0"/>
          <a:stretch/>
        </p:blipFill>
        <p:spPr>
          <a:xfrm>
            <a:off x="7814100" y="467662"/>
            <a:ext cx="825000" cy="285750"/>
          </a:xfrm>
          <a:prstGeom prst="rect">
            <a:avLst/>
          </a:prstGeom>
          <a:noFill/>
          <a:ln>
            <a:noFill/>
          </a:ln>
        </p:spPr>
      </p:pic>
      <p:sp>
        <p:nvSpPr>
          <p:cNvPr id="569" name="Google Shape;569;p132"/>
          <p:cNvSpPr txBox="1"/>
          <p:nvPr/>
        </p:nvSpPr>
        <p:spPr>
          <a:xfrm>
            <a:off x="8543925" y="238725"/>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 ™</a:t>
            </a:r>
            <a:endParaRPr b="0" i="0" sz="800" u="none" cap="none" strike="noStrike">
              <a:solidFill>
                <a:srgbClr val="FFFFFF"/>
              </a:solidFill>
              <a:latin typeface="Arial"/>
              <a:ea typeface="Arial"/>
              <a:cs typeface="Arial"/>
              <a:sym typeface="Arial"/>
            </a:endParaRPr>
          </a:p>
        </p:txBody>
      </p:sp>
      <p:sp>
        <p:nvSpPr>
          <p:cNvPr id="570" name="Google Shape;570;p132"/>
          <p:cNvSpPr txBox="1"/>
          <p:nvPr/>
        </p:nvSpPr>
        <p:spPr>
          <a:xfrm>
            <a:off x="2404780" y="805600"/>
            <a:ext cx="6350400" cy="50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Montserrat"/>
                <a:ea typeface="Montserrat"/>
                <a:cs typeface="Montserrat"/>
                <a:sym typeface="Montserrat"/>
              </a:rPr>
              <a:t>Transformation by Design </a:t>
            </a:r>
            <a:endParaRPr b="0" i="0" sz="1000" u="none" cap="none" strike="noStrike">
              <a:solidFill>
                <a:srgbClr val="FFFFFF"/>
              </a:solidFill>
              <a:latin typeface="Montserrat"/>
              <a:ea typeface="Montserrat"/>
              <a:cs typeface="Montserrat"/>
              <a:sym typeface="Montserrat"/>
            </a:endParaRPr>
          </a:p>
        </p:txBody>
      </p:sp>
      <p:sp>
        <p:nvSpPr>
          <p:cNvPr id="571" name="Google Shape;571;p132"/>
          <p:cNvSpPr txBox="1"/>
          <p:nvPr/>
        </p:nvSpPr>
        <p:spPr>
          <a:xfrm>
            <a:off x="8543925" y="238725"/>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 ™</a:t>
            </a:r>
            <a:endParaRPr b="0" i="0" sz="800" u="none" cap="none" strike="noStrike">
              <a:solidFill>
                <a:srgbClr val="FFFFFF"/>
              </a:solidFill>
              <a:latin typeface="Arial"/>
              <a:ea typeface="Arial"/>
              <a:cs typeface="Arial"/>
              <a:sym typeface="Arial"/>
            </a:endParaRPr>
          </a:p>
        </p:txBody>
      </p:sp>
      <p:sp>
        <p:nvSpPr>
          <p:cNvPr id="572" name="Google Shape;572;p132"/>
          <p:cNvSpPr txBox="1"/>
          <p:nvPr/>
        </p:nvSpPr>
        <p:spPr>
          <a:xfrm>
            <a:off x="8562900" y="657825"/>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 ™</a:t>
            </a:r>
            <a:endParaRPr b="0" i="0" sz="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2 3">
  <p:cSld name="TITLE_1_1_2_2_3">
    <p:bg>
      <p:bgPr>
        <a:solidFill>
          <a:srgbClr val="000000"/>
        </a:solidFill>
      </p:bgPr>
    </p:bg>
    <p:spTree>
      <p:nvGrpSpPr>
        <p:cNvPr id="573" name="Shape 573"/>
        <p:cNvGrpSpPr/>
        <p:nvPr/>
      </p:nvGrpSpPr>
      <p:grpSpPr>
        <a:xfrm>
          <a:off x="0" y="0"/>
          <a:ext cx="0" cy="0"/>
          <a:chOff x="0" y="0"/>
          <a:chExt cx="0" cy="0"/>
        </a:xfrm>
      </p:grpSpPr>
      <p:sp>
        <p:nvSpPr>
          <p:cNvPr id="574" name="Google Shape;574;p133"/>
          <p:cNvSpPr txBox="1"/>
          <p:nvPr>
            <p:ph type="title"/>
          </p:nvPr>
        </p:nvSpPr>
        <p:spPr>
          <a:xfrm>
            <a:off x="476300" y="8271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FFFFFF"/>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575" name="Google Shape;575;p133"/>
          <p:cNvSpPr txBox="1"/>
          <p:nvPr>
            <p:ph idx="1" type="subTitle"/>
          </p:nvPr>
        </p:nvSpPr>
        <p:spPr>
          <a:xfrm>
            <a:off x="476300" y="223687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2 2">
  <p:cSld name="TITLE_1_1_2_2_2">
    <p:bg>
      <p:bgPr>
        <a:solidFill>
          <a:srgbClr val="000000"/>
        </a:solidFill>
      </p:bgPr>
    </p:bg>
    <p:spTree>
      <p:nvGrpSpPr>
        <p:cNvPr id="576" name="Shape 576"/>
        <p:cNvGrpSpPr/>
        <p:nvPr/>
      </p:nvGrpSpPr>
      <p:grpSpPr>
        <a:xfrm>
          <a:off x="0" y="0"/>
          <a:ext cx="0" cy="0"/>
          <a:chOff x="0" y="0"/>
          <a:chExt cx="0" cy="0"/>
        </a:xfrm>
      </p:grpSpPr>
      <p:sp>
        <p:nvSpPr>
          <p:cNvPr id="577" name="Google Shape;577;p134"/>
          <p:cNvSpPr txBox="1"/>
          <p:nvPr>
            <p:ph type="title"/>
          </p:nvPr>
        </p:nvSpPr>
        <p:spPr>
          <a:xfrm>
            <a:off x="476300" y="8271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FFFFFF"/>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578" name="Google Shape;578;p134"/>
          <p:cNvSpPr txBox="1"/>
          <p:nvPr>
            <p:ph idx="1" type="subTitle"/>
          </p:nvPr>
        </p:nvSpPr>
        <p:spPr>
          <a:xfrm>
            <a:off x="476300" y="223687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pic>
        <p:nvPicPr>
          <p:cNvPr descr="wae-white.png" id="579" name="Google Shape;579;p134"/>
          <p:cNvPicPr preferRelativeResize="0"/>
          <p:nvPr/>
        </p:nvPicPr>
        <p:blipFill rotWithShape="1">
          <a:blip r:embed="rId2">
            <a:alphaModFix/>
          </a:blip>
          <a:srcRect b="0" l="0" r="0" t="0"/>
          <a:stretch/>
        </p:blipFill>
        <p:spPr>
          <a:xfrm>
            <a:off x="7814100" y="467662"/>
            <a:ext cx="825000" cy="285750"/>
          </a:xfrm>
          <a:prstGeom prst="rect">
            <a:avLst/>
          </a:prstGeom>
          <a:noFill/>
          <a:ln>
            <a:noFill/>
          </a:ln>
        </p:spPr>
      </p:pic>
      <p:sp>
        <p:nvSpPr>
          <p:cNvPr id="580" name="Google Shape;580;p134"/>
          <p:cNvSpPr txBox="1"/>
          <p:nvPr/>
        </p:nvSpPr>
        <p:spPr>
          <a:xfrm>
            <a:off x="8543925" y="238725"/>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 ™</a:t>
            </a:r>
            <a:endParaRPr b="0" i="0" sz="800" u="none" cap="none" strike="noStrike">
              <a:solidFill>
                <a:srgbClr val="FFFFFF"/>
              </a:solidFill>
              <a:latin typeface="Arial"/>
              <a:ea typeface="Arial"/>
              <a:cs typeface="Arial"/>
              <a:sym typeface="Arial"/>
            </a:endParaRPr>
          </a:p>
        </p:txBody>
      </p:sp>
      <p:sp>
        <p:nvSpPr>
          <p:cNvPr id="581" name="Google Shape;581;p134"/>
          <p:cNvSpPr txBox="1"/>
          <p:nvPr/>
        </p:nvSpPr>
        <p:spPr>
          <a:xfrm>
            <a:off x="2404780" y="805600"/>
            <a:ext cx="6350400" cy="50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Montserrat"/>
                <a:ea typeface="Montserrat"/>
                <a:cs typeface="Montserrat"/>
                <a:sym typeface="Montserrat"/>
              </a:rPr>
              <a:t>Transformation by Design </a:t>
            </a:r>
            <a:endParaRPr b="0" i="0" sz="1000" u="none" cap="none" strike="noStrike">
              <a:solidFill>
                <a:srgbClr val="FFFFFF"/>
              </a:solidFill>
              <a:latin typeface="Montserrat"/>
              <a:ea typeface="Montserrat"/>
              <a:cs typeface="Montserrat"/>
              <a:sym typeface="Montserrat"/>
            </a:endParaRPr>
          </a:p>
        </p:txBody>
      </p:sp>
      <p:sp>
        <p:nvSpPr>
          <p:cNvPr id="582" name="Google Shape;582;p134"/>
          <p:cNvSpPr txBox="1"/>
          <p:nvPr/>
        </p:nvSpPr>
        <p:spPr>
          <a:xfrm>
            <a:off x="8543925" y="238725"/>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 ™</a:t>
            </a:r>
            <a:endParaRPr b="0" i="0" sz="800" u="none" cap="none" strike="noStrike">
              <a:solidFill>
                <a:srgbClr val="FFFFFF"/>
              </a:solidFill>
              <a:latin typeface="Arial"/>
              <a:ea typeface="Arial"/>
              <a:cs typeface="Arial"/>
              <a:sym typeface="Arial"/>
            </a:endParaRPr>
          </a:p>
        </p:txBody>
      </p:sp>
      <p:sp>
        <p:nvSpPr>
          <p:cNvPr id="583" name="Google Shape;583;p134"/>
          <p:cNvSpPr txBox="1"/>
          <p:nvPr/>
        </p:nvSpPr>
        <p:spPr>
          <a:xfrm>
            <a:off x="8562900" y="657825"/>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Montserrat"/>
                <a:ea typeface="Montserrat"/>
                <a:cs typeface="Montserrat"/>
                <a:sym typeface="Montserrat"/>
              </a:rPr>
              <a:t> ™</a:t>
            </a:r>
            <a:endParaRPr b="0" i="0" sz="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2 1">
  <p:cSld name="TITLE_1_1_2_2_1">
    <p:bg>
      <p:bgPr>
        <a:solidFill>
          <a:srgbClr val="000000"/>
        </a:solidFill>
      </p:bgPr>
    </p:bg>
    <p:spTree>
      <p:nvGrpSpPr>
        <p:cNvPr id="584" name="Shape 584"/>
        <p:cNvGrpSpPr/>
        <p:nvPr/>
      </p:nvGrpSpPr>
      <p:grpSpPr>
        <a:xfrm>
          <a:off x="0" y="0"/>
          <a:ext cx="0" cy="0"/>
          <a:chOff x="0" y="0"/>
          <a:chExt cx="0" cy="0"/>
        </a:xfrm>
      </p:grpSpPr>
      <p:pic>
        <p:nvPicPr>
          <p:cNvPr descr="fullmage.png" id="585" name="Google Shape;585;p135"/>
          <p:cNvPicPr preferRelativeResize="0"/>
          <p:nvPr/>
        </p:nvPicPr>
        <p:blipFill rotWithShape="1">
          <a:blip r:embed="rId2">
            <a:alphaModFix/>
          </a:blip>
          <a:srcRect b="0" l="0" r="0" t="0"/>
          <a:stretch/>
        </p:blipFill>
        <p:spPr>
          <a:xfrm>
            <a:off x="0" y="0"/>
            <a:ext cx="9165173" cy="5143500"/>
          </a:xfrm>
          <a:prstGeom prst="rect">
            <a:avLst/>
          </a:prstGeom>
          <a:noFill/>
          <a:ln>
            <a:noFill/>
          </a:ln>
        </p:spPr>
      </p:pic>
      <p:sp>
        <p:nvSpPr>
          <p:cNvPr id="586" name="Google Shape;586;p135"/>
          <p:cNvSpPr txBox="1"/>
          <p:nvPr>
            <p:ph type="title"/>
          </p:nvPr>
        </p:nvSpPr>
        <p:spPr>
          <a:xfrm>
            <a:off x="476300" y="8271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FFFFFF"/>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587" name="Google Shape;587;p135"/>
          <p:cNvSpPr txBox="1"/>
          <p:nvPr>
            <p:ph idx="1" type="subTitle"/>
          </p:nvPr>
        </p:nvSpPr>
        <p:spPr>
          <a:xfrm>
            <a:off x="476300" y="223687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FFFFFF"/>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cxnSp>
        <p:nvCxnSpPr>
          <p:cNvPr id="588" name="Google Shape;588;p135"/>
          <p:cNvCxnSpPr/>
          <p:nvPr/>
        </p:nvCxnSpPr>
        <p:spPr>
          <a:xfrm>
            <a:off x="504900" y="4290613"/>
            <a:ext cx="8134200" cy="0"/>
          </a:xfrm>
          <a:prstGeom prst="straightConnector1">
            <a:avLst/>
          </a:prstGeom>
          <a:noFill/>
          <a:ln cap="flat" cmpd="sng" w="9525">
            <a:solidFill>
              <a:srgbClr val="F3F3F3"/>
            </a:solidFill>
            <a:prstDash val="solid"/>
            <a:round/>
            <a:headEnd len="sm" w="sm" type="none"/>
            <a:tailEnd len="sm" w="sm"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2 1 1">
  <p:cSld name="TITLE_1_1_2_2_1_1">
    <p:bg>
      <p:bgPr>
        <a:solidFill>
          <a:srgbClr val="000000"/>
        </a:solidFill>
      </p:bgPr>
    </p:bg>
    <p:spTree>
      <p:nvGrpSpPr>
        <p:cNvPr id="589" name="Shape 589"/>
        <p:cNvGrpSpPr/>
        <p:nvPr/>
      </p:nvGrpSpPr>
      <p:grpSpPr>
        <a:xfrm>
          <a:off x="0" y="0"/>
          <a:ext cx="0" cy="0"/>
          <a:chOff x="0" y="0"/>
          <a:chExt cx="0" cy="0"/>
        </a:xfrm>
      </p:grpSpPr>
      <p:pic>
        <p:nvPicPr>
          <p:cNvPr id="590" name="Google Shape;590;p136"/>
          <p:cNvPicPr preferRelativeResize="0"/>
          <p:nvPr/>
        </p:nvPicPr>
        <p:blipFill rotWithShape="1">
          <a:blip r:embed="rId2">
            <a:alphaModFix/>
          </a:blip>
          <a:srcRect b="0" l="0" r="0" t="0"/>
          <a:stretch/>
        </p:blipFill>
        <p:spPr>
          <a:xfrm>
            <a:off x="-5225" y="-26600"/>
            <a:ext cx="9170400" cy="5192873"/>
          </a:xfrm>
          <a:prstGeom prst="rect">
            <a:avLst/>
          </a:prstGeom>
          <a:noFill/>
          <a:ln>
            <a:noFill/>
          </a:ln>
        </p:spPr>
      </p:pic>
      <p:cxnSp>
        <p:nvCxnSpPr>
          <p:cNvPr id="591" name="Google Shape;591;p136"/>
          <p:cNvCxnSpPr/>
          <p:nvPr/>
        </p:nvCxnSpPr>
        <p:spPr>
          <a:xfrm>
            <a:off x="504900" y="4290613"/>
            <a:ext cx="8134200" cy="0"/>
          </a:xfrm>
          <a:prstGeom prst="straightConnector1">
            <a:avLst/>
          </a:prstGeom>
          <a:noFill/>
          <a:ln cap="flat" cmpd="sng" w="9525">
            <a:solidFill>
              <a:srgbClr val="F3F3F3"/>
            </a:solidFill>
            <a:prstDash val="solid"/>
            <a:round/>
            <a:headEnd len="sm" w="sm" type="none"/>
            <a:tailEnd len="sm" w="sm" type="none"/>
          </a:ln>
        </p:spPr>
      </p:cxnSp>
      <p:cxnSp>
        <p:nvCxnSpPr>
          <p:cNvPr id="592" name="Google Shape;592;p136"/>
          <p:cNvCxnSpPr/>
          <p:nvPr/>
        </p:nvCxnSpPr>
        <p:spPr>
          <a:xfrm>
            <a:off x="504900" y="4290613"/>
            <a:ext cx="8134200" cy="0"/>
          </a:xfrm>
          <a:prstGeom prst="straightConnector1">
            <a:avLst/>
          </a:prstGeom>
          <a:noFill/>
          <a:ln cap="flat" cmpd="sng" w="9525">
            <a:solidFill>
              <a:srgbClr val="F3F3F3"/>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lobant Body" type="title">
  <p:cSld name="TITLE">
    <p:bg>
      <p:bgPr>
        <a:solidFill>
          <a:srgbClr val="000000"/>
        </a:solidFill>
      </p:bgPr>
    </p:bg>
    <p:spTree>
      <p:nvGrpSpPr>
        <p:cNvPr id="60" name="Shape 60"/>
        <p:cNvGrpSpPr/>
        <p:nvPr/>
      </p:nvGrpSpPr>
      <p:grpSpPr>
        <a:xfrm>
          <a:off x="0" y="0"/>
          <a:ext cx="0" cy="0"/>
          <a:chOff x="0" y="0"/>
          <a:chExt cx="0" cy="0"/>
        </a:xfrm>
      </p:grpSpPr>
      <p:sp>
        <p:nvSpPr>
          <p:cNvPr id="61" name="Google Shape;61;p15"/>
          <p:cNvSpPr txBox="1"/>
          <p:nvPr>
            <p:ph idx="12" type="sldNum"/>
          </p:nvPr>
        </p:nvSpPr>
        <p:spPr>
          <a:xfrm>
            <a:off x="8724945" y="4663217"/>
            <a:ext cx="548700" cy="393600"/>
          </a:xfrm>
          <a:prstGeom prst="rect">
            <a:avLst/>
          </a:prstGeom>
        </p:spPr>
        <p:txBody>
          <a:bodyPr anchorCtr="0" anchor="ctr" bIns="91425" lIns="91425" spcFirstLastPara="1" rIns="91425" wrap="square" tIns="91425">
            <a:noAutofit/>
          </a:bodyPr>
          <a:lstStyle>
            <a:lvl1pPr lvl="0" rtl="0" algn="l">
              <a:buNone/>
              <a:defRPr>
                <a:solidFill>
                  <a:srgbClr val="666666"/>
                </a:solidFill>
                <a:latin typeface="Montserrat"/>
                <a:ea typeface="Montserrat"/>
                <a:cs typeface="Montserrat"/>
                <a:sym typeface="Montserrat"/>
              </a:defRPr>
            </a:lvl1pPr>
            <a:lvl2pPr lvl="1" rtl="0" algn="l">
              <a:buNone/>
              <a:defRPr>
                <a:solidFill>
                  <a:srgbClr val="666666"/>
                </a:solidFill>
                <a:latin typeface="Montserrat"/>
                <a:ea typeface="Montserrat"/>
                <a:cs typeface="Montserrat"/>
                <a:sym typeface="Montserrat"/>
              </a:defRPr>
            </a:lvl2pPr>
            <a:lvl3pPr lvl="2" rtl="0" algn="l">
              <a:buNone/>
              <a:defRPr>
                <a:solidFill>
                  <a:srgbClr val="666666"/>
                </a:solidFill>
                <a:latin typeface="Montserrat"/>
                <a:ea typeface="Montserrat"/>
                <a:cs typeface="Montserrat"/>
                <a:sym typeface="Montserrat"/>
              </a:defRPr>
            </a:lvl3pPr>
            <a:lvl4pPr lvl="3" rtl="0" algn="l">
              <a:buNone/>
              <a:defRPr>
                <a:solidFill>
                  <a:srgbClr val="666666"/>
                </a:solidFill>
                <a:latin typeface="Montserrat"/>
                <a:ea typeface="Montserrat"/>
                <a:cs typeface="Montserrat"/>
                <a:sym typeface="Montserrat"/>
              </a:defRPr>
            </a:lvl4pPr>
            <a:lvl5pPr lvl="4" rtl="0" algn="l">
              <a:buNone/>
              <a:defRPr>
                <a:solidFill>
                  <a:srgbClr val="666666"/>
                </a:solidFill>
                <a:latin typeface="Montserrat"/>
                <a:ea typeface="Montserrat"/>
                <a:cs typeface="Montserrat"/>
                <a:sym typeface="Montserrat"/>
              </a:defRPr>
            </a:lvl5pPr>
            <a:lvl6pPr lvl="5" rtl="0" algn="l">
              <a:buNone/>
              <a:defRPr>
                <a:solidFill>
                  <a:srgbClr val="666666"/>
                </a:solidFill>
                <a:latin typeface="Montserrat"/>
                <a:ea typeface="Montserrat"/>
                <a:cs typeface="Montserrat"/>
                <a:sym typeface="Montserrat"/>
              </a:defRPr>
            </a:lvl6pPr>
            <a:lvl7pPr lvl="6" rtl="0" algn="l">
              <a:buNone/>
              <a:defRPr>
                <a:solidFill>
                  <a:srgbClr val="666666"/>
                </a:solidFill>
                <a:latin typeface="Montserrat"/>
                <a:ea typeface="Montserrat"/>
                <a:cs typeface="Montserrat"/>
                <a:sym typeface="Montserrat"/>
              </a:defRPr>
            </a:lvl7pPr>
            <a:lvl8pPr lvl="7" rtl="0" algn="l">
              <a:buNone/>
              <a:defRPr>
                <a:solidFill>
                  <a:srgbClr val="666666"/>
                </a:solidFill>
                <a:latin typeface="Montserrat"/>
                <a:ea typeface="Montserrat"/>
                <a:cs typeface="Montserrat"/>
                <a:sym typeface="Montserrat"/>
              </a:defRPr>
            </a:lvl8pPr>
            <a:lvl9pPr lvl="8" rtl="0" algn="l">
              <a:buNone/>
              <a:defRPr>
                <a:solidFill>
                  <a:srgbClr val="666666"/>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b="1"/>
          </a:p>
        </p:txBody>
      </p:sp>
      <p:grpSp>
        <p:nvGrpSpPr>
          <p:cNvPr id="62" name="Google Shape;62;p15"/>
          <p:cNvGrpSpPr/>
          <p:nvPr/>
        </p:nvGrpSpPr>
        <p:grpSpPr>
          <a:xfrm>
            <a:off x="571625" y="0"/>
            <a:ext cx="34200" cy="815575"/>
            <a:chOff x="1760700" y="-130500"/>
            <a:chExt cx="34200" cy="815575"/>
          </a:xfrm>
        </p:grpSpPr>
        <p:sp>
          <p:nvSpPr>
            <p:cNvPr id="63" name="Google Shape;63;p15"/>
            <p:cNvSpPr/>
            <p:nvPr/>
          </p:nvSpPr>
          <p:spPr>
            <a:xfrm>
              <a:off x="1760700" y="508975"/>
              <a:ext cx="34200" cy="176100"/>
            </a:xfrm>
            <a:prstGeom prst="rect">
              <a:avLst/>
            </a:prstGeom>
            <a:solidFill>
              <a:srgbClr val="E32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1760700" y="-130500"/>
              <a:ext cx="34200" cy="639600"/>
            </a:xfrm>
            <a:prstGeom prst="rect">
              <a:avLst/>
            </a:prstGeom>
            <a:solidFill>
              <a:srgbClr val="C1D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 name="Google Shape;65;p15"/>
          <p:cNvPicPr preferRelativeResize="0"/>
          <p:nvPr/>
        </p:nvPicPr>
        <p:blipFill>
          <a:blip r:embed="rId2">
            <a:alphaModFix/>
          </a:blip>
          <a:stretch>
            <a:fillRect/>
          </a:stretch>
        </p:blipFill>
        <p:spPr>
          <a:xfrm>
            <a:off x="8707899" y="4799500"/>
            <a:ext cx="77801" cy="121048"/>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1">
  <p:cSld name="TITLE_1_1_2_1">
    <p:bg>
      <p:bgPr>
        <a:solidFill>
          <a:srgbClr val="FFFFFF"/>
        </a:solidFill>
      </p:bgPr>
    </p:bg>
    <p:spTree>
      <p:nvGrpSpPr>
        <p:cNvPr id="593" name="Shape 593"/>
        <p:cNvGrpSpPr/>
        <p:nvPr/>
      </p:nvGrpSpPr>
      <p:grpSpPr>
        <a:xfrm>
          <a:off x="0" y="0"/>
          <a:ext cx="0" cy="0"/>
          <a:chOff x="0" y="0"/>
          <a:chExt cx="0" cy="0"/>
        </a:xfrm>
      </p:grpSpPr>
      <p:sp>
        <p:nvSpPr>
          <p:cNvPr id="594" name="Google Shape;594;p137"/>
          <p:cNvSpPr txBox="1"/>
          <p:nvPr/>
        </p:nvSpPr>
        <p:spPr>
          <a:xfrm>
            <a:off x="423655" y="4406050"/>
            <a:ext cx="6350400" cy="5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Transformation by Design ™</a:t>
            </a:r>
            <a:endParaRPr b="0" i="0" sz="1000" u="none" cap="none" strike="noStrike">
              <a:solidFill>
                <a:srgbClr val="000000"/>
              </a:solidFill>
              <a:latin typeface="Montserrat"/>
              <a:ea typeface="Montserrat"/>
              <a:cs typeface="Montserrat"/>
              <a:sym typeface="Montserrat"/>
            </a:endParaRPr>
          </a:p>
        </p:txBody>
      </p:sp>
      <p:sp>
        <p:nvSpPr>
          <p:cNvPr id="595" name="Google Shape;595;p137"/>
          <p:cNvSpPr txBox="1"/>
          <p:nvPr>
            <p:ph type="title"/>
          </p:nvPr>
        </p:nvSpPr>
        <p:spPr>
          <a:xfrm>
            <a:off x="476300" y="8271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000000"/>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596" name="Google Shape;596;p137"/>
          <p:cNvSpPr txBox="1"/>
          <p:nvPr>
            <p:ph idx="1" type="subTitle"/>
          </p:nvPr>
        </p:nvSpPr>
        <p:spPr>
          <a:xfrm>
            <a:off x="476300" y="223687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000000"/>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cxnSp>
        <p:nvCxnSpPr>
          <p:cNvPr id="597" name="Google Shape;597;p137"/>
          <p:cNvCxnSpPr/>
          <p:nvPr/>
        </p:nvCxnSpPr>
        <p:spPr>
          <a:xfrm>
            <a:off x="504900" y="4214413"/>
            <a:ext cx="8134200" cy="0"/>
          </a:xfrm>
          <a:prstGeom prst="straightConnector1">
            <a:avLst/>
          </a:prstGeom>
          <a:noFill/>
          <a:ln cap="flat" cmpd="sng" w="9525">
            <a:solidFill>
              <a:srgbClr val="666666"/>
            </a:solidFill>
            <a:prstDash val="solid"/>
            <a:round/>
            <a:headEnd len="sm" w="sm" type="none"/>
            <a:tailEnd len="sm" w="sm" type="none"/>
          </a:ln>
        </p:spPr>
      </p:cxnSp>
      <p:pic>
        <p:nvPicPr>
          <p:cNvPr descr="wae_logo_new_black.png" id="598" name="Google Shape;598;p137"/>
          <p:cNvPicPr preferRelativeResize="0"/>
          <p:nvPr/>
        </p:nvPicPr>
        <p:blipFill rotWithShape="1">
          <a:blip r:embed="rId2">
            <a:alphaModFix/>
          </a:blip>
          <a:srcRect b="0" l="0" r="0" t="0"/>
          <a:stretch/>
        </p:blipFill>
        <p:spPr>
          <a:xfrm>
            <a:off x="7801025" y="457200"/>
            <a:ext cx="863975" cy="299250"/>
          </a:xfrm>
          <a:prstGeom prst="rect">
            <a:avLst/>
          </a:prstGeom>
          <a:noFill/>
          <a:ln>
            <a:noFill/>
          </a:ln>
        </p:spPr>
      </p:pic>
      <p:sp>
        <p:nvSpPr>
          <p:cNvPr id="599" name="Google Shape;599;p137"/>
          <p:cNvSpPr txBox="1"/>
          <p:nvPr/>
        </p:nvSpPr>
        <p:spPr>
          <a:xfrm>
            <a:off x="8560932" y="230552"/>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Montserrat"/>
                <a:ea typeface="Montserrat"/>
                <a:cs typeface="Montserrat"/>
                <a:sym typeface="Montserrat"/>
              </a:rPr>
              <a:t> ™</a:t>
            </a:r>
            <a:endParaRPr b="0" i="0" sz="6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1 2">
  <p:cSld name="TITLE_1_1_2_1_2">
    <p:bg>
      <p:bgPr>
        <a:solidFill>
          <a:srgbClr val="FFFFFF"/>
        </a:solidFill>
      </p:bgPr>
    </p:bg>
    <p:spTree>
      <p:nvGrpSpPr>
        <p:cNvPr id="600" name="Shape 600"/>
        <p:cNvGrpSpPr/>
        <p:nvPr/>
      </p:nvGrpSpPr>
      <p:grpSpPr>
        <a:xfrm>
          <a:off x="0" y="0"/>
          <a:ext cx="0" cy="0"/>
          <a:chOff x="0" y="0"/>
          <a:chExt cx="0" cy="0"/>
        </a:xfrm>
      </p:grpSpPr>
      <p:sp>
        <p:nvSpPr>
          <p:cNvPr id="601" name="Google Shape;601;p138"/>
          <p:cNvSpPr txBox="1"/>
          <p:nvPr/>
        </p:nvSpPr>
        <p:spPr>
          <a:xfrm>
            <a:off x="423655" y="4329850"/>
            <a:ext cx="6350400" cy="5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Transformation by Design </a:t>
            </a:r>
            <a:r>
              <a:rPr b="0" i="0" lang="en" sz="800" u="none" cap="none" strike="noStrike">
                <a:solidFill>
                  <a:schemeClr val="dk1"/>
                </a:solidFill>
                <a:latin typeface="Montserrat"/>
                <a:ea typeface="Montserrat"/>
                <a:cs typeface="Montserrat"/>
                <a:sym typeface="Montserrat"/>
              </a:rPr>
              <a: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Montserrat"/>
              <a:ea typeface="Montserrat"/>
              <a:cs typeface="Montserrat"/>
              <a:sym typeface="Montserrat"/>
            </a:endParaRPr>
          </a:p>
        </p:txBody>
      </p:sp>
      <p:sp>
        <p:nvSpPr>
          <p:cNvPr id="602" name="Google Shape;602;p138"/>
          <p:cNvSpPr txBox="1"/>
          <p:nvPr>
            <p:ph type="title"/>
          </p:nvPr>
        </p:nvSpPr>
        <p:spPr>
          <a:xfrm>
            <a:off x="476300" y="5985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000000"/>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603" name="Google Shape;603;p138"/>
          <p:cNvSpPr txBox="1"/>
          <p:nvPr>
            <p:ph idx="1" type="subTitle"/>
          </p:nvPr>
        </p:nvSpPr>
        <p:spPr>
          <a:xfrm>
            <a:off x="476300" y="200827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000000"/>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cxnSp>
        <p:nvCxnSpPr>
          <p:cNvPr id="604" name="Google Shape;604;p138"/>
          <p:cNvCxnSpPr/>
          <p:nvPr/>
        </p:nvCxnSpPr>
        <p:spPr>
          <a:xfrm>
            <a:off x="504900" y="4138213"/>
            <a:ext cx="8134200" cy="0"/>
          </a:xfrm>
          <a:prstGeom prst="straightConnector1">
            <a:avLst/>
          </a:prstGeom>
          <a:noFill/>
          <a:ln cap="flat" cmpd="sng" w="9525">
            <a:solidFill>
              <a:srgbClr val="666666"/>
            </a:solidFill>
            <a:prstDash val="solid"/>
            <a:round/>
            <a:headEnd len="sm" w="sm" type="none"/>
            <a:tailEnd len="sm" w="sm" type="none"/>
          </a:ln>
        </p:spPr>
      </p:cxnSp>
      <p:pic>
        <p:nvPicPr>
          <p:cNvPr descr="wae_logo_new_black.png" id="605" name="Google Shape;605;p138"/>
          <p:cNvPicPr preferRelativeResize="0"/>
          <p:nvPr/>
        </p:nvPicPr>
        <p:blipFill rotWithShape="1">
          <a:blip r:embed="rId2">
            <a:alphaModFix/>
          </a:blip>
          <a:srcRect b="0" l="0" r="0" t="0"/>
          <a:stretch/>
        </p:blipFill>
        <p:spPr>
          <a:xfrm>
            <a:off x="7801025" y="457200"/>
            <a:ext cx="863975" cy="299250"/>
          </a:xfrm>
          <a:prstGeom prst="rect">
            <a:avLst/>
          </a:prstGeom>
          <a:noFill/>
          <a:ln>
            <a:noFill/>
          </a:ln>
        </p:spPr>
      </p:pic>
      <p:pic>
        <p:nvPicPr>
          <p:cNvPr descr="18honoreesitebuglg.png" id="606" name="Google Shape;606;p138"/>
          <p:cNvPicPr preferRelativeResize="0"/>
          <p:nvPr/>
        </p:nvPicPr>
        <p:blipFill rotWithShape="1">
          <a:blip r:embed="rId3">
            <a:alphaModFix/>
          </a:blip>
          <a:srcRect b="0" l="0" r="0" t="0"/>
          <a:stretch/>
        </p:blipFill>
        <p:spPr>
          <a:xfrm>
            <a:off x="3214020" y="3273011"/>
            <a:ext cx="553800" cy="553800"/>
          </a:xfrm>
          <a:prstGeom prst="rect">
            <a:avLst/>
          </a:prstGeom>
          <a:noFill/>
          <a:ln>
            <a:noFill/>
          </a:ln>
        </p:spPr>
      </p:pic>
      <p:pic>
        <p:nvPicPr>
          <p:cNvPr descr="dfe_whote.png" id="607" name="Google Shape;607;p138"/>
          <p:cNvPicPr preferRelativeResize="0"/>
          <p:nvPr/>
        </p:nvPicPr>
        <p:blipFill rotWithShape="1">
          <a:blip r:embed="rId4">
            <a:alphaModFix/>
          </a:blip>
          <a:srcRect b="0" l="0" r="0" t="0"/>
          <a:stretch/>
        </p:blipFill>
        <p:spPr>
          <a:xfrm>
            <a:off x="4882448" y="3250061"/>
            <a:ext cx="599700" cy="599700"/>
          </a:xfrm>
          <a:prstGeom prst="rect">
            <a:avLst/>
          </a:prstGeom>
          <a:noFill/>
          <a:ln>
            <a:noFill/>
          </a:ln>
        </p:spPr>
      </p:pic>
      <p:pic>
        <p:nvPicPr>
          <p:cNvPr id="608" name="Google Shape;608;p138"/>
          <p:cNvPicPr preferRelativeResize="0"/>
          <p:nvPr/>
        </p:nvPicPr>
        <p:blipFill rotWithShape="1">
          <a:blip r:embed="rId5">
            <a:alphaModFix/>
          </a:blip>
          <a:srcRect b="19678" l="0" r="0" t="0"/>
          <a:stretch/>
        </p:blipFill>
        <p:spPr>
          <a:xfrm>
            <a:off x="4041267" y="3291011"/>
            <a:ext cx="519599" cy="517799"/>
          </a:xfrm>
          <a:prstGeom prst="rect">
            <a:avLst/>
          </a:prstGeom>
          <a:noFill/>
          <a:ln>
            <a:noFill/>
          </a:ln>
        </p:spPr>
      </p:pic>
      <p:pic>
        <p:nvPicPr>
          <p:cNvPr id="609" name="Google Shape;609;p138"/>
          <p:cNvPicPr preferRelativeResize="0"/>
          <p:nvPr/>
        </p:nvPicPr>
        <p:blipFill rotWithShape="1">
          <a:blip r:embed="rId6">
            <a:alphaModFix/>
          </a:blip>
          <a:srcRect b="0" l="0" r="0" t="0"/>
          <a:stretch/>
        </p:blipFill>
        <p:spPr>
          <a:xfrm>
            <a:off x="6601818" y="3250060"/>
            <a:ext cx="768211" cy="599700"/>
          </a:xfrm>
          <a:prstGeom prst="rect">
            <a:avLst/>
          </a:prstGeom>
          <a:noFill/>
          <a:ln>
            <a:noFill/>
          </a:ln>
        </p:spPr>
      </p:pic>
      <p:pic>
        <p:nvPicPr>
          <p:cNvPr id="610" name="Google Shape;610;p138"/>
          <p:cNvPicPr preferRelativeResize="0"/>
          <p:nvPr/>
        </p:nvPicPr>
        <p:blipFill rotWithShape="1">
          <a:blip r:embed="rId7">
            <a:alphaModFix/>
          </a:blip>
          <a:srcRect b="0" l="0" r="0" t="0"/>
          <a:stretch/>
        </p:blipFill>
        <p:spPr>
          <a:xfrm>
            <a:off x="7416044" y="3312297"/>
            <a:ext cx="1283128" cy="475225"/>
          </a:xfrm>
          <a:prstGeom prst="rect">
            <a:avLst/>
          </a:prstGeom>
          <a:noFill/>
          <a:ln>
            <a:noFill/>
          </a:ln>
        </p:spPr>
      </p:pic>
      <p:pic>
        <p:nvPicPr>
          <p:cNvPr descr="dadi.jpg" id="611" name="Google Shape;611;p138"/>
          <p:cNvPicPr preferRelativeResize="0"/>
          <p:nvPr/>
        </p:nvPicPr>
        <p:blipFill rotWithShape="1">
          <a:blip r:embed="rId8">
            <a:alphaModFix/>
          </a:blip>
          <a:srcRect b="0" l="0" r="0" t="0"/>
          <a:stretch/>
        </p:blipFill>
        <p:spPr>
          <a:xfrm>
            <a:off x="5803694" y="3250061"/>
            <a:ext cx="599700" cy="599700"/>
          </a:xfrm>
          <a:prstGeom prst="rect">
            <a:avLst/>
          </a:prstGeom>
          <a:noFill/>
          <a:ln>
            <a:noFill/>
          </a:ln>
        </p:spPr>
      </p:pic>
      <p:pic>
        <p:nvPicPr>
          <p:cNvPr descr="highres_438827027.png" id="612" name="Google Shape;612;p138"/>
          <p:cNvPicPr preferRelativeResize="0"/>
          <p:nvPr/>
        </p:nvPicPr>
        <p:blipFill rotWithShape="1">
          <a:blip r:embed="rId9">
            <a:alphaModFix/>
          </a:blip>
          <a:srcRect b="0" l="0" r="0" t="0"/>
          <a:stretch/>
        </p:blipFill>
        <p:spPr>
          <a:xfrm>
            <a:off x="2404775" y="3290100"/>
            <a:ext cx="519600" cy="519600"/>
          </a:xfrm>
          <a:prstGeom prst="rect">
            <a:avLst/>
          </a:prstGeom>
          <a:noFill/>
          <a:ln>
            <a:noFill/>
          </a:ln>
        </p:spPr>
      </p:pic>
      <p:pic>
        <p:nvPicPr>
          <p:cNvPr descr="mobieappawards.png" id="613" name="Google Shape;613;p138"/>
          <p:cNvPicPr preferRelativeResize="0"/>
          <p:nvPr/>
        </p:nvPicPr>
        <p:blipFill rotWithShape="1">
          <a:blip r:embed="rId10">
            <a:alphaModFix/>
          </a:blip>
          <a:srcRect b="0" l="0" r="0" t="0"/>
          <a:stretch/>
        </p:blipFill>
        <p:spPr>
          <a:xfrm>
            <a:off x="1480725" y="3213037"/>
            <a:ext cx="519600" cy="673750"/>
          </a:xfrm>
          <a:prstGeom prst="rect">
            <a:avLst/>
          </a:prstGeom>
          <a:noFill/>
          <a:ln>
            <a:noFill/>
          </a:ln>
        </p:spPr>
      </p:pic>
      <p:pic>
        <p:nvPicPr>
          <p:cNvPr descr="techies.png" id="614" name="Google Shape;614;p138"/>
          <p:cNvPicPr preferRelativeResize="0"/>
          <p:nvPr/>
        </p:nvPicPr>
        <p:blipFill rotWithShape="1">
          <a:blip r:embed="rId11">
            <a:alphaModFix/>
          </a:blip>
          <a:srcRect b="0" l="0" r="0" t="0"/>
          <a:stretch/>
        </p:blipFill>
        <p:spPr>
          <a:xfrm>
            <a:off x="504900" y="3192700"/>
            <a:ext cx="768200" cy="800236"/>
          </a:xfrm>
          <a:prstGeom prst="rect">
            <a:avLst/>
          </a:prstGeom>
          <a:noFill/>
          <a:ln>
            <a:noFill/>
          </a:ln>
        </p:spPr>
      </p:pic>
      <p:sp>
        <p:nvSpPr>
          <p:cNvPr id="615" name="Google Shape;615;p138"/>
          <p:cNvSpPr txBox="1"/>
          <p:nvPr/>
        </p:nvSpPr>
        <p:spPr>
          <a:xfrm>
            <a:off x="8560932" y="230552"/>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Montserrat"/>
                <a:ea typeface="Montserrat"/>
                <a:cs typeface="Montserrat"/>
                <a:sym typeface="Montserrat"/>
              </a:rPr>
              <a:t> ™</a:t>
            </a:r>
            <a:endParaRPr b="0" i="0" sz="6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1 2 1">
  <p:cSld name="TITLE_1_1_2_1_2_1">
    <p:bg>
      <p:bgPr>
        <a:solidFill>
          <a:srgbClr val="FFFFFF"/>
        </a:solidFill>
      </p:bgPr>
    </p:bg>
    <p:spTree>
      <p:nvGrpSpPr>
        <p:cNvPr id="616" name="Shape 616"/>
        <p:cNvGrpSpPr/>
        <p:nvPr/>
      </p:nvGrpSpPr>
      <p:grpSpPr>
        <a:xfrm>
          <a:off x="0" y="0"/>
          <a:ext cx="0" cy="0"/>
          <a:chOff x="0" y="0"/>
          <a:chExt cx="0" cy="0"/>
        </a:xfrm>
      </p:grpSpPr>
      <p:sp>
        <p:nvSpPr>
          <p:cNvPr id="617" name="Google Shape;617;p139"/>
          <p:cNvSpPr txBox="1"/>
          <p:nvPr/>
        </p:nvSpPr>
        <p:spPr>
          <a:xfrm>
            <a:off x="2404780" y="805600"/>
            <a:ext cx="6350400" cy="504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Transformation by Design </a:t>
            </a:r>
            <a:endParaRPr b="0" i="0" sz="1000" u="none" cap="none" strike="noStrike">
              <a:solidFill>
                <a:srgbClr val="000000"/>
              </a:solidFill>
              <a:latin typeface="Montserrat"/>
              <a:ea typeface="Montserrat"/>
              <a:cs typeface="Montserrat"/>
              <a:sym typeface="Montserrat"/>
            </a:endParaRPr>
          </a:p>
        </p:txBody>
      </p:sp>
      <p:sp>
        <p:nvSpPr>
          <p:cNvPr id="618" name="Google Shape;618;p139"/>
          <p:cNvSpPr txBox="1"/>
          <p:nvPr>
            <p:ph type="title"/>
          </p:nvPr>
        </p:nvSpPr>
        <p:spPr>
          <a:xfrm>
            <a:off x="476300" y="7509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000000"/>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619" name="Google Shape;619;p139"/>
          <p:cNvSpPr txBox="1"/>
          <p:nvPr>
            <p:ph idx="1" type="subTitle"/>
          </p:nvPr>
        </p:nvSpPr>
        <p:spPr>
          <a:xfrm>
            <a:off x="504900" y="2019300"/>
            <a:ext cx="6012900" cy="3825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000000"/>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cxnSp>
        <p:nvCxnSpPr>
          <p:cNvPr id="620" name="Google Shape;620;p139"/>
          <p:cNvCxnSpPr/>
          <p:nvPr/>
        </p:nvCxnSpPr>
        <p:spPr>
          <a:xfrm>
            <a:off x="504900" y="3909613"/>
            <a:ext cx="8134200" cy="0"/>
          </a:xfrm>
          <a:prstGeom prst="straightConnector1">
            <a:avLst/>
          </a:prstGeom>
          <a:noFill/>
          <a:ln cap="flat" cmpd="sng" w="9525">
            <a:solidFill>
              <a:srgbClr val="666666"/>
            </a:solidFill>
            <a:prstDash val="solid"/>
            <a:round/>
            <a:headEnd len="sm" w="sm" type="none"/>
            <a:tailEnd len="sm" w="sm" type="none"/>
          </a:ln>
        </p:spPr>
      </p:cxnSp>
      <p:pic>
        <p:nvPicPr>
          <p:cNvPr descr="wae_logo_new_black.png" id="621" name="Google Shape;621;p139"/>
          <p:cNvPicPr preferRelativeResize="0"/>
          <p:nvPr/>
        </p:nvPicPr>
        <p:blipFill rotWithShape="1">
          <a:blip r:embed="rId2">
            <a:alphaModFix/>
          </a:blip>
          <a:srcRect b="0" l="0" r="0" t="0"/>
          <a:stretch/>
        </p:blipFill>
        <p:spPr>
          <a:xfrm>
            <a:off x="7801025" y="457200"/>
            <a:ext cx="863975" cy="299250"/>
          </a:xfrm>
          <a:prstGeom prst="rect">
            <a:avLst/>
          </a:prstGeom>
          <a:noFill/>
          <a:ln>
            <a:noFill/>
          </a:ln>
        </p:spPr>
      </p:pic>
      <p:sp>
        <p:nvSpPr>
          <p:cNvPr id="622" name="Google Shape;622;p139"/>
          <p:cNvSpPr txBox="1"/>
          <p:nvPr/>
        </p:nvSpPr>
        <p:spPr>
          <a:xfrm>
            <a:off x="8560932" y="230552"/>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Montserrat"/>
                <a:ea typeface="Montserrat"/>
                <a:cs typeface="Montserrat"/>
                <a:sym typeface="Montserrat"/>
              </a:rPr>
              <a:t> ™</a:t>
            </a:r>
            <a:endParaRPr b="0" i="0" sz="600" u="none" cap="none" strike="noStrike">
              <a:solidFill>
                <a:srgbClr val="999999"/>
              </a:solidFill>
              <a:latin typeface="Arial"/>
              <a:ea typeface="Arial"/>
              <a:cs typeface="Arial"/>
              <a:sym typeface="Arial"/>
            </a:endParaRPr>
          </a:p>
        </p:txBody>
      </p:sp>
      <p:pic>
        <p:nvPicPr>
          <p:cNvPr descr="18honoreesitebuglg.png" id="623" name="Google Shape;623;p139"/>
          <p:cNvPicPr preferRelativeResize="0"/>
          <p:nvPr/>
        </p:nvPicPr>
        <p:blipFill rotWithShape="1">
          <a:blip r:embed="rId3">
            <a:alphaModFix/>
          </a:blip>
          <a:srcRect b="0" l="0" r="0" t="0"/>
          <a:stretch/>
        </p:blipFill>
        <p:spPr>
          <a:xfrm>
            <a:off x="3137820" y="4187411"/>
            <a:ext cx="553800" cy="553800"/>
          </a:xfrm>
          <a:prstGeom prst="rect">
            <a:avLst/>
          </a:prstGeom>
          <a:noFill/>
          <a:ln>
            <a:noFill/>
          </a:ln>
        </p:spPr>
      </p:pic>
      <p:pic>
        <p:nvPicPr>
          <p:cNvPr descr="dfe_whote.png" id="624" name="Google Shape;624;p139"/>
          <p:cNvPicPr preferRelativeResize="0"/>
          <p:nvPr/>
        </p:nvPicPr>
        <p:blipFill rotWithShape="1">
          <a:blip r:embed="rId4">
            <a:alphaModFix/>
          </a:blip>
          <a:srcRect b="0" l="0" r="0" t="0"/>
          <a:stretch/>
        </p:blipFill>
        <p:spPr>
          <a:xfrm>
            <a:off x="4806248" y="4164461"/>
            <a:ext cx="599700" cy="599700"/>
          </a:xfrm>
          <a:prstGeom prst="rect">
            <a:avLst/>
          </a:prstGeom>
          <a:noFill/>
          <a:ln>
            <a:noFill/>
          </a:ln>
        </p:spPr>
      </p:pic>
      <p:pic>
        <p:nvPicPr>
          <p:cNvPr id="625" name="Google Shape;625;p139"/>
          <p:cNvPicPr preferRelativeResize="0"/>
          <p:nvPr/>
        </p:nvPicPr>
        <p:blipFill rotWithShape="1">
          <a:blip r:embed="rId5">
            <a:alphaModFix/>
          </a:blip>
          <a:srcRect b="19678" l="0" r="0" t="0"/>
          <a:stretch/>
        </p:blipFill>
        <p:spPr>
          <a:xfrm>
            <a:off x="3965067" y="4205411"/>
            <a:ext cx="519599" cy="517799"/>
          </a:xfrm>
          <a:prstGeom prst="rect">
            <a:avLst/>
          </a:prstGeom>
          <a:noFill/>
          <a:ln>
            <a:noFill/>
          </a:ln>
        </p:spPr>
      </p:pic>
      <p:pic>
        <p:nvPicPr>
          <p:cNvPr id="626" name="Google Shape;626;p139"/>
          <p:cNvPicPr preferRelativeResize="0"/>
          <p:nvPr/>
        </p:nvPicPr>
        <p:blipFill rotWithShape="1">
          <a:blip r:embed="rId6">
            <a:alphaModFix/>
          </a:blip>
          <a:srcRect b="0" l="0" r="0" t="0"/>
          <a:stretch/>
        </p:blipFill>
        <p:spPr>
          <a:xfrm>
            <a:off x="5648843" y="4164460"/>
            <a:ext cx="768211" cy="599700"/>
          </a:xfrm>
          <a:prstGeom prst="rect">
            <a:avLst/>
          </a:prstGeom>
          <a:noFill/>
          <a:ln>
            <a:noFill/>
          </a:ln>
        </p:spPr>
      </p:pic>
      <p:pic>
        <p:nvPicPr>
          <p:cNvPr id="627" name="Google Shape;627;p139"/>
          <p:cNvPicPr preferRelativeResize="0"/>
          <p:nvPr/>
        </p:nvPicPr>
        <p:blipFill rotWithShape="1">
          <a:blip r:embed="rId7">
            <a:alphaModFix/>
          </a:blip>
          <a:srcRect b="0" l="0" r="0" t="0"/>
          <a:stretch/>
        </p:blipFill>
        <p:spPr>
          <a:xfrm>
            <a:off x="6539269" y="4226697"/>
            <a:ext cx="1283128" cy="475225"/>
          </a:xfrm>
          <a:prstGeom prst="rect">
            <a:avLst/>
          </a:prstGeom>
          <a:noFill/>
          <a:ln>
            <a:noFill/>
          </a:ln>
        </p:spPr>
      </p:pic>
      <p:pic>
        <p:nvPicPr>
          <p:cNvPr descr="dadi.jpg" id="628" name="Google Shape;628;p139"/>
          <p:cNvPicPr preferRelativeResize="0"/>
          <p:nvPr/>
        </p:nvPicPr>
        <p:blipFill rotWithShape="1">
          <a:blip r:embed="rId8">
            <a:alphaModFix/>
          </a:blip>
          <a:srcRect b="0" l="0" r="0" t="0"/>
          <a:stretch/>
        </p:blipFill>
        <p:spPr>
          <a:xfrm>
            <a:off x="8065294" y="4183511"/>
            <a:ext cx="599700" cy="599700"/>
          </a:xfrm>
          <a:prstGeom prst="rect">
            <a:avLst/>
          </a:prstGeom>
          <a:noFill/>
          <a:ln>
            <a:noFill/>
          </a:ln>
        </p:spPr>
      </p:pic>
      <p:pic>
        <p:nvPicPr>
          <p:cNvPr descr="highres_438827027.png" id="629" name="Google Shape;629;p139"/>
          <p:cNvPicPr preferRelativeResize="0"/>
          <p:nvPr/>
        </p:nvPicPr>
        <p:blipFill rotWithShape="1">
          <a:blip r:embed="rId9">
            <a:alphaModFix/>
          </a:blip>
          <a:srcRect b="0" l="0" r="0" t="0"/>
          <a:stretch/>
        </p:blipFill>
        <p:spPr>
          <a:xfrm>
            <a:off x="2300000" y="4204500"/>
            <a:ext cx="519600" cy="519600"/>
          </a:xfrm>
          <a:prstGeom prst="rect">
            <a:avLst/>
          </a:prstGeom>
          <a:noFill/>
          <a:ln>
            <a:noFill/>
          </a:ln>
        </p:spPr>
      </p:pic>
      <p:pic>
        <p:nvPicPr>
          <p:cNvPr descr="mobieappawards.png" id="630" name="Google Shape;630;p139"/>
          <p:cNvPicPr preferRelativeResize="0"/>
          <p:nvPr/>
        </p:nvPicPr>
        <p:blipFill rotWithShape="1">
          <a:blip r:embed="rId10">
            <a:alphaModFix/>
          </a:blip>
          <a:srcRect b="0" l="0" r="0" t="0"/>
          <a:stretch/>
        </p:blipFill>
        <p:spPr>
          <a:xfrm>
            <a:off x="1480725" y="4127437"/>
            <a:ext cx="519600" cy="673750"/>
          </a:xfrm>
          <a:prstGeom prst="rect">
            <a:avLst/>
          </a:prstGeom>
          <a:noFill/>
          <a:ln>
            <a:noFill/>
          </a:ln>
        </p:spPr>
      </p:pic>
      <p:pic>
        <p:nvPicPr>
          <p:cNvPr descr="techies.png" id="631" name="Google Shape;631;p139"/>
          <p:cNvPicPr preferRelativeResize="0"/>
          <p:nvPr/>
        </p:nvPicPr>
        <p:blipFill rotWithShape="1">
          <a:blip r:embed="rId11">
            <a:alphaModFix/>
          </a:blip>
          <a:srcRect b="0" l="0" r="0" t="0"/>
          <a:stretch/>
        </p:blipFill>
        <p:spPr>
          <a:xfrm>
            <a:off x="428700" y="4107100"/>
            <a:ext cx="768200" cy="800236"/>
          </a:xfrm>
          <a:prstGeom prst="rect">
            <a:avLst/>
          </a:prstGeom>
          <a:noFill/>
          <a:ln>
            <a:noFill/>
          </a:ln>
        </p:spPr>
      </p:pic>
      <p:sp>
        <p:nvSpPr>
          <p:cNvPr id="632" name="Google Shape;632;p139"/>
          <p:cNvSpPr txBox="1"/>
          <p:nvPr/>
        </p:nvSpPr>
        <p:spPr>
          <a:xfrm>
            <a:off x="8574238" y="657825"/>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Montserrat"/>
                <a:ea typeface="Montserrat"/>
                <a:cs typeface="Montserrat"/>
                <a:sym typeface="Montserrat"/>
              </a:rPr>
              <a:t> ™</a:t>
            </a:r>
            <a:endParaRPr b="0" i="0" sz="6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1 2 1 1">
  <p:cSld name="TITLE_1_1_2_1_2_1_1">
    <p:bg>
      <p:bgPr>
        <a:solidFill>
          <a:srgbClr val="FFFFFF"/>
        </a:solidFill>
      </p:bgPr>
    </p:bg>
    <p:spTree>
      <p:nvGrpSpPr>
        <p:cNvPr id="633" name="Shape 633"/>
        <p:cNvGrpSpPr/>
        <p:nvPr/>
      </p:nvGrpSpPr>
      <p:grpSpPr>
        <a:xfrm>
          <a:off x="0" y="0"/>
          <a:ext cx="0" cy="0"/>
          <a:chOff x="0" y="0"/>
          <a:chExt cx="0" cy="0"/>
        </a:xfrm>
      </p:grpSpPr>
      <p:sp>
        <p:nvSpPr>
          <p:cNvPr id="634" name="Google Shape;634;p140"/>
          <p:cNvSpPr txBox="1"/>
          <p:nvPr>
            <p:ph type="title"/>
          </p:nvPr>
        </p:nvSpPr>
        <p:spPr>
          <a:xfrm>
            <a:off x="476300" y="7509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000000"/>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635" name="Google Shape;635;p140"/>
          <p:cNvSpPr txBox="1"/>
          <p:nvPr>
            <p:ph idx="1" type="subTitle"/>
          </p:nvPr>
        </p:nvSpPr>
        <p:spPr>
          <a:xfrm>
            <a:off x="504900" y="2019300"/>
            <a:ext cx="6012900" cy="3825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000000"/>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pic>
        <p:nvPicPr>
          <p:cNvPr descr="wae_logo_new_black.png" id="636" name="Google Shape;636;p140"/>
          <p:cNvPicPr preferRelativeResize="0"/>
          <p:nvPr/>
        </p:nvPicPr>
        <p:blipFill rotWithShape="1">
          <a:blip r:embed="rId2">
            <a:alphaModFix/>
          </a:blip>
          <a:srcRect b="0" l="0" r="0" t="0"/>
          <a:stretch/>
        </p:blipFill>
        <p:spPr>
          <a:xfrm>
            <a:off x="7801025" y="457200"/>
            <a:ext cx="863975" cy="299250"/>
          </a:xfrm>
          <a:prstGeom prst="rect">
            <a:avLst/>
          </a:prstGeom>
          <a:noFill/>
          <a:ln>
            <a:noFill/>
          </a:ln>
        </p:spPr>
      </p:pic>
      <p:sp>
        <p:nvSpPr>
          <p:cNvPr id="637" name="Google Shape;637;p140"/>
          <p:cNvSpPr txBox="1"/>
          <p:nvPr/>
        </p:nvSpPr>
        <p:spPr>
          <a:xfrm>
            <a:off x="8560932" y="230552"/>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Montserrat"/>
                <a:ea typeface="Montserrat"/>
                <a:cs typeface="Montserrat"/>
                <a:sym typeface="Montserrat"/>
              </a:rPr>
              <a:t> ™</a:t>
            </a:r>
            <a:endParaRPr b="0" i="0" sz="6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1 2 1 1 1">
  <p:cSld name="TITLE_1_1_2_1_2_1_1_1">
    <p:bg>
      <p:bgPr>
        <a:solidFill>
          <a:srgbClr val="FFFFFF"/>
        </a:solidFill>
      </p:bgPr>
    </p:bg>
    <p:spTree>
      <p:nvGrpSpPr>
        <p:cNvPr id="638" name="Shape 638"/>
        <p:cNvGrpSpPr/>
        <p:nvPr/>
      </p:nvGrpSpPr>
      <p:grpSpPr>
        <a:xfrm>
          <a:off x="0" y="0"/>
          <a:ext cx="0" cy="0"/>
          <a:chOff x="0" y="0"/>
          <a:chExt cx="0" cy="0"/>
        </a:xfrm>
      </p:grpSpPr>
      <p:sp>
        <p:nvSpPr>
          <p:cNvPr id="639" name="Google Shape;639;p141"/>
          <p:cNvSpPr txBox="1"/>
          <p:nvPr>
            <p:ph type="title"/>
          </p:nvPr>
        </p:nvSpPr>
        <p:spPr>
          <a:xfrm>
            <a:off x="476300" y="750950"/>
            <a:ext cx="5867400" cy="778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3800">
                <a:solidFill>
                  <a:srgbClr val="000000"/>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640" name="Google Shape;640;p141"/>
          <p:cNvSpPr txBox="1"/>
          <p:nvPr>
            <p:ph idx="1" type="subTitle"/>
          </p:nvPr>
        </p:nvSpPr>
        <p:spPr>
          <a:xfrm>
            <a:off x="504900" y="2019300"/>
            <a:ext cx="6012900" cy="3825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a:solidFill>
                  <a:srgbClr val="000000"/>
                </a:solidFill>
                <a:latin typeface="Montserrat"/>
                <a:ea typeface="Montserrat"/>
                <a:cs typeface="Montserrat"/>
                <a:sym typeface="Montserrat"/>
              </a:defRPr>
            </a:lvl1pPr>
            <a:lvl2pPr lvl="1"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1 1">
  <p:cSld name="TITLE_1_1_2_1_1">
    <p:bg>
      <p:bgPr>
        <a:solidFill>
          <a:srgbClr val="FFFFFF"/>
        </a:solidFill>
      </p:bgPr>
    </p:bg>
    <p:spTree>
      <p:nvGrpSpPr>
        <p:cNvPr id="641" name="Shape 641"/>
        <p:cNvGrpSpPr/>
        <p:nvPr/>
      </p:nvGrpSpPr>
      <p:grpSpPr>
        <a:xfrm>
          <a:off x="0" y="0"/>
          <a:ext cx="0" cy="0"/>
          <a:chOff x="0" y="0"/>
          <a:chExt cx="0" cy="0"/>
        </a:xfrm>
      </p:grpSpPr>
      <p:sp>
        <p:nvSpPr>
          <p:cNvPr id="642" name="Google Shape;642;p142"/>
          <p:cNvSpPr txBox="1"/>
          <p:nvPr>
            <p:ph type="title"/>
          </p:nvPr>
        </p:nvSpPr>
        <p:spPr>
          <a:xfrm>
            <a:off x="427400" y="1208150"/>
            <a:ext cx="5867400" cy="3230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1800">
                <a:solidFill>
                  <a:srgbClr val="000000"/>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643" name="Google Shape;643;p142"/>
          <p:cNvSpPr txBox="1"/>
          <p:nvPr>
            <p:ph idx="1" type="subTitle"/>
          </p:nvPr>
        </p:nvSpPr>
        <p:spPr>
          <a:xfrm>
            <a:off x="427400" y="407250"/>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1100">
                <a:solidFill>
                  <a:srgbClr val="000000"/>
                </a:solidFill>
                <a:latin typeface="Montserrat"/>
                <a:ea typeface="Montserrat"/>
                <a:cs typeface="Montserrat"/>
                <a:sym typeface="Montserrat"/>
              </a:defRPr>
            </a:lvl1pPr>
            <a:lvl2pPr lvl="1"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sz="1400">
                <a:solidFill>
                  <a:srgbClr val="FFFFFF"/>
                </a:solidFill>
                <a:latin typeface="Montserrat"/>
                <a:ea typeface="Montserrat"/>
                <a:cs typeface="Montserrat"/>
                <a:sym typeface="Montserrat"/>
              </a:defRPr>
            </a:lvl9pPr>
          </a:lstStyle>
          <a:p/>
        </p:txBody>
      </p:sp>
      <p:pic>
        <p:nvPicPr>
          <p:cNvPr descr="wae_logo_new_black.png" id="644" name="Google Shape;644;p142"/>
          <p:cNvPicPr preferRelativeResize="0"/>
          <p:nvPr/>
        </p:nvPicPr>
        <p:blipFill rotWithShape="1">
          <a:blip r:embed="rId2">
            <a:alphaModFix/>
          </a:blip>
          <a:srcRect b="0" l="0" r="0" t="0"/>
          <a:stretch/>
        </p:blipFill>
        <p:spPr>
          <a:xfrm>
            <a:off x="7801025" y="457200"/>
            <a:ext cx="863975" cy="299250"/>
          </a:xfrm>
          <a:prstGeom prst="rect">
            <a:avLst/>
          </a:prstGeom>
          <a:noFill/>
          <a:ln>
            <a:noFill/>
          </a:ln>
        </p:spPr>
      </p:pic>
      <p:cxnSp>
        <p:nvCxnSpPr>
          <p:cNvPr id="645" name="Google Shape;645;p142"/>
          <p:cNvCxnSpPr/>
          <p:nvPr/>
        </p:nvCxnSpPr>
        <p:spPr>
          <a:xfrm>
            <a:off x="504900" y="1004488"/>
            <a:ext cx="8134200" cy="0"/>
          </a:xfrm>
          <a:prstGeom prst="straightConnector1">
            <a:avLst/>
          </a:prstGeom>
          <a:noFill/>
          <a:ln cap="flat" cmpd="sng" w="9525">
            <a:solidFill>
              <a:srgbClr val="666666"/>
            </a:solidFill>
            <a:prstDash val="solid"/>
            <a:round/>
            <a:headEnd len="sm" w="sm" type="none"/>
            <a:tailEnd len="sm" w="sm" type="none"/>
          </a:ln>
        </p:spPr>
      </p:cxnSp>
      <p:sp>
        <p:nvSpPr>
          <p:cNvPr id="646" name="Google Shape;646;p142"/>
          <p:cNvSpPr txBox="1"/>
          <p:nvPr>
            <p:ph idx="2" type="subTitle"/>
          </p:nvPr>
        </p:nvSpPr>
        <p:spPr>
          <a:xfrm>
            <a:off x="427400" y="173122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1100">
                <a:solidFill>
                  <a:srgbClr val="000000"/>
                </a:solidFill>
                <a:latin typeface="Montserrat"/>
                <a:ea typeface="Montserrat"/>
                <a:cs typeface="Montserrat"/>
                <a:sym typeface="Montserrat"/>
              </a:defRPr>
            </a:lvl1pPr>
            <a:lvl2pPr lvl="1"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sz="1400">
                <a:solidFill>
                  <a:srgbClr val="FFFFFF"/>
                </a:solidFill>
                <a:latin typeface="Montserrat"/>
                <a:ea typeface="Montserrat"/>
                <a:cs typeface="Montserrat"/>
                <a:sym typeface="Montserrat"/>
              </a:defRPr>
            </a:lvl9pPr>
          </a:lstStyle>
          <a:p/>
        </p:txBody>
      </p:sp>
      <p:sp>
        <p:nvSpPr>
          <p:cNvPr id="647" name="Google Shape;647;p142"/>
          <p:cNvSpPr txBox="1"/>
          <p:nvPr/>
        </p:nvSpPr>
        <p:spPr>
          <a:xfrm>
            <a:off x="8560932" y="230552"/>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Montserrat"/>
                <a:ea typeface="Montserrat"/>
                <a:cs typeface="Montserrat"/>
                <a:sym typeface="Montserrat"/>
              </a:rPr>
              <a:t> ™</a:t>
            </a:r>
            <a:endParaRPr b="0" i="0" sz="6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1 2 1 1 1">
  <p:cSld name="TITLE_1_1_2_1_1_1">
    <p:bg>
      <p:bgPr>
        <a:solidFill>
          <a:srgbClr val="FFFFFF"/>
        </a:solidFill>
      </p:bgPr>
    </p:bg>
    <p:spTree>
      <p:nvGrpSpPr>
        <p:cNvPr id="648" name="Shape 648"/>
        <p:cNvGrpSpPr/>
        <p:nvPr/>
      </p:nvGrpSpPr>
      <p:grpSpPr>
        <a:xfrm>
          <a:off x="0" y="0"/>
          <a:ext cx="0" cy="0"/>
          <a:chOff x="0" y="0"/>
          <a:chExt cx="0" cy="0"/>
        </a:xfrm>
      </p:grpSpPr>
      <p:sp>
        <p:nvSpPr>
          <p:cNvPr id="649" name="Google Shape;649;p143"/>
          <p:cNvSpPr txBox="1"/>
          <p:nvPr>
            <p:ph type="title"/>
          </p:nvPr>
        </p:nvSpPr>
        <p:spPr>
          <a:xfrm>
            <a:off x="427400" y="1055750"/>
            <a:ext cx="5867400" cy="32304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1800">
                <a:solidFill>
                  <a:srgbClr val="000000"/>
                </a:solidFill>
                <a:latin typeface="Montserrat"/>
                <a:ea typeface="Montserrat"/>
                <a:cs typeface="Montserrat"/>
                <a:sym typeface="Montserrat"/>
              </a:defRPr>
            </a:lvl1pPr>
            <a:lvl2pPr lvl="1"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2pPr>
            <a:lvl3pPr lvl="2"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3pPr>
            <a:lvl4pPr lvl="3"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4pPr>
            <a:lvl5pPr lvl="4"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5pPr>
            <a:lvl6pPr lvl="5"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6pPr>
            <a:lvl7pPr lvl="6"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7pPr>
            <a:lvl8pPr lvl="7"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8pPr>
            <a:lvl9pPr lvl="8" rtl="0" algn="l">
              <a:lnSpc>
                <a:spcPct val="100000"/>
              </a:lnSpc>
              <a:spcBef>
                <a:spcPts val="0"/>
              </a:spcBef>
              <a:spcAft>
                <a:spcPts val="0"/>
              </a:spcAft>
              <a:buSzPts val="2800"/>
              <a:buNone/>
              <a:defRPr>
                <a:solidFill>
                  <a:srgbClr val="FFFFFF"/>
                </a:solidFill>
                <a:latin typeface="Montserrat"/>
                <a:ea typeface="Montserrat"/>
                <a:cs typeface="Montserrat"/>
                <a:sym typeface="Montserrat"/>
              </a:defRPr>
            </a:lvl9pPr>
          </a:lstStyle>
          <a:p/>
        </p:txBody>
      </p:sp>
      <p:sp>
        <p:nvSpPr>
          <p:cNvPr id="650" name="Google Shape;650;p143"/>
          <p:cNvSpPr txBox="1"/>
          <p:nvPr>
            <p:ph idx="1" type="subTitle"/>
          </p:nvPr>
        </p:nvSpPr>
        <p:spPr>
          <a:xfrm>
            <a:off x="427400" y="407250"/>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1100">
                <a:solidFill>
                  <a:srgbClr val="000000"/>
                </a:solidFill>
                <a:latin typeface="Montserrat"/>
                <a:ea typeface="Montserrat"/>
                <a:cs typeface="Montserrat"/>
                <a:sym typeface="Montserrat"/>
              </a:defRPr>
            </a:lvl1pPr>
            <a:lvl2pPr lvl="1"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sz="1400">
                <a:solidFill>
                  <a:srgbClr val="FFFFFF"/>
                </a:solidFill>
                <a:latin typeface="Montserrat"/>
                <a:ea typeface="Montserrat"/>
                <a:cs typeface="Montserrat"/>
                <a:sym typeface="Montserrat"/>
              </a:defRPr>
            </a:lvl9pPr>
          </a:lstStyle>
          <a:p/>
        </p:txBody>
      </p:sp>
      <p:pic>
        <p:nvPicPr>
          <p:cNvPr descr="wae_logo_new_black.png" id="651" name="Google Shape;651;p143"/>
          <p:cNvPicPr preferRelativeResize="0"/>
          <p:nvPr/>
        </p:nvPicPr>
        <p:blipFill rotWithShape="1">
          <a:blip r:embed="rId2">
            <a:alphaModFix/>
          </a:blip>
          <a:srcRect b="0" l="0" r="0" t="0"/>
          <a:stretch/>
        </p:blipFill>
        <p:spPr>
          <a:xfrm>
            <a:off x="7801025" y="457200"/>
            <a:ext cx="863975" cy="299250"/>
          </a:xfrm>
          <a:prstGeom prst="rect">
            <a:avLst/>
          </a:prstGeom>
          <a:noFill/>
          <a:ln>
            <a:noFill/>
          </a:ln>
        </p:spPr>
      </p:pic>
      <p:cxnSp>
        <p:nvCxnSpPr>
          <p:cNvPr id="652" name="Google Shape;652;p143"/>
          <p:cNvCxnSpPr/>
          <p:nvPr/>
        </p:nvCxnSpPr>
        <p:spPr>
          <a:xfrm>
            <a:off x="504900" y="4438538"/>
            <a:ext cx="8134200" cy="0"/>
          </a:xfrm>
          <a:prstGeom prst="straightConnector1">
            <a:avLst/>
          </a:prstGeom>
          <a:noFill/>
          <a:ln cap="flat" cmpd="sng" w="9525">
            <a:solidFill>
              <a:srgbClr val="666666"/>
            </a:solidFill>
            <a:prstDash val="solid"/>
            <a:round/>
            <a:headEnd len="sm" w="sm" type="none"/>
            <a:tailEnd len="sm" w="sm" type="none"/>
          </a:ln>
        </p:spPr>
      </p:cxnSp>
      <p:sp>
        <p:nvSpPr>
          <p:cNvPr id="653" name="Google Shape;653;p143"/>
          <p:cNvSpPr txBox="1"/>
          <p:nvPr>
            <p:ph idx="2" type="subTitle"/>
          </p:nvPr>
        </p:nvSpPr>
        <p:spPr>
          <a:xfrm>
            <a:off x="427400" y="1578825"/>
            <a:ext cx="59652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sz="1100">
                <a:solidFill>
                  <a:srgbClr val="000000"/>
                </a:solidFill>
                <a:latin typeface="Montserrat"/>
                <a:ea typeface="Montserrat"/>
                <a:cs typeface="Montserrat"/>
                <a:sym typeface="Montserrat"/>
              </a:defRPr>
            </a:lvl1pPr>
            <a:lvl2pPr lvl="1"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2pPr>
            <a:lvl3pPr lvl="2"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3pPr>
            <a:lvl4pPr lvl="3"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4pPr>
            <a:lvl5pPr lvl="4"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5pPr>
            <a:lvl6pPr lvl="5"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6pPr>
            <a:lvl7pPr lvl="6"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7pPr>
            <a:lvl8pPr lvl="7" rtl="0" algn="l">
              <a:lnSpc>
                <a:spcPct val="115000"/>
              </a:lnSpc>
              <a:spcBef>
                <a:spcPts val="1600"/>
              </a:spcBef>
              <a:spcAft>
                <a:spcPts val="0"/>
              </a:spcAft>
              <a:buSzPts val="1400"/>
              <a:buNone/>
              <a:defRPr sz="1400">
                <a:solidFill>
                  <a:srgbClr val="FFFFFF"/>
                </a:solidFill>
                <a:latin typeface="Montserrat"/>
                <a:ea typeface="Montserrat"/>
                <a:cs typeface="Montserrat"/>
                <a:sym typeface="Montserrat"/>
              </a:defRPr>
            </a:lvl8pPr>
            <a:lvl9pPr lvl="8" rtl="0" algn="l">
              <a:lnSpc>
                <a:spcPct val="115000"/>
              </a:lnSpc>
              <a:spcBef>
                <a:spcPts val="1600"/>
              </a:spcBef>
              <a:spcAft>
                <a:spcPts val="1600"/>
              </a:spcAft>
              <a:buSzPts val="1400"/>
              <a:buNone/>
              <a:defRPr sz="1400">
                <a:solidFill>
                  <a:srgbClr val="FFFFFF"/>
                </a:solidFill>
                <a:latin typeface="Montserrat"/>
                <a:ea typeface="Montserrat"/>
                <a:cs typeface="Montserrat"/>
                <a:sym typeface="Montserrat"/>
              </a:defRPr>
            </a:lvl9pPr>
          </a:lstStyle>
          <a:p/>
        </p:txBody>
      </p:sp>
      <p:sp>
        <p:nvSpPr>
          <p:cNvPr id="654" name="Google Shape;654;p143"/>
          <p:cNvSpPr txBox="1"/>
          <p:nvPr/>
        </p:nvSpPr>
        <p:spPr>
          <a:xfrm>
            <a:off x="423655" y="4558450"/>
            <a:ext cx="6350400" cy="50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Montserrat"/>
                <a:ea typeface="Montserrat"/>
                <a:cs typeface="Montserrat"/>
                <a:sym typeface="Montserrat"/>
              </a:rPr>
              <a:t>Transformation by Design ™</a:t>
            </a:r>
            <a:endParaRPr b="0" i="0" sz="1000" u="none" cap="none" strike="noStrike">
              <a:solidFill>
                <a:srgbClr val="000000"/>
              </a:solidFill>
              <a:latin typeface="Montserrat"/>
              <a:ea typeface="Montserrat"/>
              <a:cs typeface="Montserrat"/>
              <a:sym typeface="Montserrat"/>
            </a:endParaRPr>
          </a:p>
        </p:txBody>
      </p:sp>
      <p:sp>
        <p:nvSpPr>
          <p:cNvPr id="655" name="Google Shape;655;p143"/>
          <p:cNvSpPr txBox="1"/>
          <p:nvPr/>
        </p:nvSpPr>
        <p:spPr>
          <a:xfrm>
            <a:off x="8560932" y="230552"/>
            <a:ext cx="304800" cy="50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999999"/>
                </a:solidFill>
                <a:latin typeface="Montserrat"/>
                <a:ea typeface="Montserrat"/>
                <a:cs typeface="Montserrat"/>
                <a:sym typeface="Montserrat"/>
              </a:rPr>
              <a:t> ™</a:t>
            </a:r>
            <a:endParaRPr b="0" i="0" sz="600" u="none" cap="none" strike="noStrike">
              <a:solidFill>
                <a:srgbClr val="999999"/>
              </a:solidFill>
              <a:latin typeface="Arial"/>
              <a:ea typeface="Arial"/>
              <a:cs typeface="Arial"/>
              <a:sym typeface="Arial"/>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age">
  <p:cSld name="BLANK_1">
    <p:spTree>
      <p:nvGrpSpPr>
        <p:cNvPr id="656" name="Shape 656"/>
        <p:cNvGrpSpPr/>
        <p:nvPr/>
      </p:nvGrpSpPr>
      <p:grpSpPr>
        <a:xfrm>
          <a:off x="0" y="0"/>
          <a:ext cx="0" cy="0"/>
          <a:chOff x="0" y="0"/>
          <a:chExt cx="0" cy="0"/>
        </a:xfrm>
      </p:grpSpPr>
      <p:sp>
        <p:nvSpPr>
          <p:cNvPr id="657" name="Google Shape;657;p144"/>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copy Right">
  <p:cSld name="TITLE_AND_TWO_COLUMNS_1">
    <p:spTree>
      <p:nvGrpSpPr>
        <p:cNvPr id="658" name="Shape 658"/>
        <p:cNvGrpSpPr/>
        <p:nvPr/>
      </p:nvGrpSpPr>
      <p:grpSpPr>
        <a:xfrm>
          <a:off x="0" y="0"/>
          <a:ext cx="0" cy="0"/>
          <a:chOff x="0" y="0"/>
          <a:chExt cx="0" cy="0"/>
        </a:xfrm>
      </p:grpSpPr>
      <p:sp>
        <p:nvSpPr>
          <p:cNvPr id="659" name="Google Shape;659;p145"/>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60" name="Google Shape;660;p145"/>
          <p:cNvCxnSpPr/>
          <p:nvPr/>
        </p:nvCxnSpPr>
        <p:spPr>
          <a:xfrm>
            <a:off x="364050" y="701625"/>
            <a:ext cx="2529900" cy="0"/>
          </a:xfrm>
          <a:prstGeom prst="straightConnector1">
            <a:avLst/>
          </a:prstGeom>
          <a:noFill/>
          <a:ln cap="flat" cmpd="sng" w="9525">
            <a:solidFill>
              <a:srgbClr val="666666"/>
            </a:solidFill>
            <a:prstDash val="solid"/>
            <a:round/>
            <a:headEnd len="sm" w="sm" type="none"/>
            <a:tailEnd len="sm" w="sm" type="none"/>
          </a:ln>
        </p:spPr>
      </p:cxnSp>
      <p:cxnSp>
        <p:nvCxnSpPr>
          <p:cNvPr id="661" name="Google Shape;661;p145"/>
          <p:cNvCxnSpPr/>
          <p:nvPr/>
        </p:nvCxnSpPr>
        <p:spPr>
          <a:xfrm>
            <a:off x="3247950" y="701625"/>
            <a:ext cx="5433600" cy="0"/>
          </a:xfrm>
          <a:prstGeom prst="straightConnector1">
            <a:avLst/>
          </a:prstGeom>
          <a:noFill/>
          <a:ln cap="flat" cmpd="sng" w="9525">
            <a:solidFill>
              <a:srgbClr val="666666"/>
            </a:solidFill>
            <a:prstDash val="solid"/>
            <a:round/>
            <a:headEnd len="sm" w="sm" type="none"/>
            <a:tailEnd len="sm" w="sm" type="none"/>
          </a:ln>
        </p:spPr>
      </p:cxnSp>
      <p:pic>
        <p:nvPicPr>
          <p:cNvPr descr="wae_grey2.jpg" id="662" name="Google Shape;662;p145"/>
          <p:cNvPicPr preferRelativeResize="0"/>
          <p:nvPr/>
        </p:nvPicPr>
        <p:blipFill rotWithShape="1">
          <a:blip r:embed="rId2">
            <a:alphaModFix/>
          </a:blip>
          <a:srcRect b="0" l="0" r="0" t="0"/>
          <a:stretch/>
        </p:blipFill>
        <p:spPr>
          <a:xfrm>
            <a:off x="364050" y="4777075"/>
            <a:ext cx="453575" cy="148775"/>
          </a:xfrm>
          <a:prstGeom prst="rect">
            <a:avLst/>
          </a:prstGeom>
          <a:noFill/>
          <a:ln>
            <a:noFill/>
          </a:ln>
        </p:spPr>
      </p:pic>
      <p:sp>
        <p:nvSpPr>
          <p:cNvPr id="663" name="Google Shape;663;p145"/>
          <p:cNvSpPr txBox="1"/>
          <p:nvPr>
            <p:ph type="title"/>
          </p:nvPr>
        </p:nvSpPr>
        <p:spPr>
          <a:xfrm>
            <a:off x="364050" y="790125"/>
            <a:ext cx="2529900" cy="7962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sz="2400">
                <a:latin typeface="Georgia"/>
                <a:ea typeface="Georgia"/>
                <a:cs typeface="Georgia"/>
                <a:sym typeface="Georgia"/>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64" name="Google Shape;664;p145"/>
          <p:cNvSpPr txBox="1"/>
          <p:nvPr>
            <p:ph idx="1" type="subTitle"/>
          </p:nvPr>
        </p:nvSpPr>
        <p:spPr>
          <a:xfrm>
            <a:off x="3293300" y="826350"/>
            <a:ext cx="5388300" cy="393600"/>
          </a:xfrm>
          <a:prstGeom prst="rect">
            <a:avLst/>
          </a:prstGeom>
          <a:noFill/>
          <a:ln>
            <a:noFill/>
          </a:ln>
        </p:spPr>
        <p:txBody>
          <a:bodyPr anchorCtr="0" anchor="t" bIns="91425" lIns="91425" spcFirstLastPara="1" rIns="91425" wrap="square" tIns="91425">
            <a:noAutofit/>
          </a:bodyPr>
          <a:lstStyle>
            <a:lvl1pPr lvl="0" rtl="0" algn="l">
              <a:lnSpc>
                <a:spcPct val="115000"/>
              </a:lnSpc>
              <a:spcBef>
                <a:spcPts val="0"/>
              </a:spcBef>
              <a:spcAft>
                <a:spcPts val="0"/>
              </a:spcAft>
              <a:buSzPts val="1800"/>
              <a:buNone/>
              <a:defRPr i="1">
                <a:latin typeface="Georgia"/>
                <a:ea typeface="Georgia"/>
                <a:cs typeface="Georgia"/>
                <a:sym typeface="Georgia"/>
              </a:defRPr>
            </a:lvl1pPr>
            <a:lvl2pPr lvl="1" rtl="0" algn="l">
              <a:lnSpc>
                <a:spcPct val="115000"/>
              </a:lnSpc>
              <a:spcBef>
                <a:spcPts val="1600"/>
              </a:spcBef>
              <a:spcAft>
                <a:spcPts val="0"/>
              </a:spcAft>
              <a:buSzPts val="1400"/>
              <a:buNone/>
              <a:defRPr/>
            </a:lvl2pPr>
            <a:lvl3pPr lvl="2" rtl="0" algn="l">
              <a:lnSpc>
                <a:spcPct val="115000"/>
              </a:lnSpc>
              <a:spcBef>
                <a:spcPts val="1600"/>
              </a:spcBef>
              <a:spcAft>
                <a:spcPts val="0"/>
              </a:spcAft>
              <a:buSzPts val="1400"/>
              <a:buNone/>
              <a:defRPr/>
            </a:lvl3pPr>
            <a:lvl4pPr lvl="3" rtl="0" algn="l">
              <a:lnSpc>
                <a:spcPct val="115000"/>
              </a:lnSpc>
              <a:spcBef>
                <a:spcPts val="1600"/>
              </a:spcBef>
              <a:spcAft>
                <a:spcPts val="0"/>
              </a:spcAft>
              <a:buSzPts val="1400"/>
              <a:buNone/>
              <a:defRPr/>
            </a:lvl4pPr>
            <a:lvl5pPr lvl="4" rtl="0" algn="l">
              <a:lnSpc>
                <a:spcPct val="115000"/>
              </a:lnSpc>
              <a:spcBef>
                <a:spcPts val="1600"/>
              </a:spcBef>
              <a:spcAft>
                <a:spcPts val="0"/>
              </a:spcAft>
              <a:buSzPts val="1400"/>
              <a:buNone/>
              <a:defRPr/>
            </a:lvl5pPr>
            <a:lvl6pPr lvl="5" rtl="0" algn="l">
              <a:lnSpc>
                <a:spcPct val="115000"/>
              </a:lnSpc>
              <a:spcBef>
                <a:spcPts val="1600"/>
              </a:spcBef>
              <a:spcAft>
                <a:spcPts val="0"/>
              </a:spcAft>
              <a:buSzPts val="1400"/>
              <a:buNone/>
              <a:defRPr/>
            </a:lvl6pPr>
            <a:lvl7pPr lvl="6" rtl="0" algn="l">
              <a:lnSpc>
                <a:spcPct val="115000"/>
              </a:lnSpc>
              <a:spcBef>
                <a:spcPts val="1600"/>
              </a:spcBef>
              <a:spcAft>
                <a:spcPts val="0"/>
              </a:spcAft>
              <a:buSzPts val="1400"/>
              <a:buNone/>
              <a:defRPr/>
            </a:lvl7pPr>
            <a:lvl8pPr lvl="7" rtl="0" algn="l">
              <a:lnSpc>
                <a:spcPct val="115000"/>
              </a:lnSpc>
              <a:spcBef>
                <a:spcPts val="1600"/>
              </a:spcBef>
              <a:spcAft>
                <a:spcPts val="0"/>
              </a:spcAft>
              <a:buSzPts val="1400"/>
              <a:buNone/>
              <a:defRPr/>
            </a:lvl8pPr>
            <a:lvl9pPr lvl="8" rtl="0" algn="l">
              <a:lnSpc>
                <a:spcPct val="115000"/>
              </a:lnSpc>
              <a:spcBef>
                <a:spcPts val="1600"/>
              </a:spcBef>
              <a:spcAft>
                <a:spcPts val="160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665" name="Shape 665"/>
        <p:cNvGrpSpPr/>
        <p:nvPr/>
      </p:nvGrpSpPr>
      <p:grpSpPr>
        <a:xfrm>
          <a:off x="0" y="0"/>
          <a:ext cx="0" cy="0"/>
          <a:chOff x="0" y="0"/>
          <a:chExt cx="0" cy="0"/>
        </a:xfrm>
      </p:grpSpPr>
      <p:sp>
        <p:nvSpPr>
          <p:cNvPr id="666" name="Google Shape;666;p146"/>
          <p:cNvSpPr/>
          <p:nvPr>
            <p:ph idx="2" type="pic"/>
          </p:nvPr>
        </p:nvSpPr>
        <p:spPr>
          <a:xfrm>
            <a:off x="-37481" y="1622204"/>
            <a:ext cx="3534900" cy="352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67" name="Google Shape;667;p146"/>
          <p:cNvSpPr/>
          <p:nvPr>
            <p:ph idx="3" type="pic"/>
          </p:nvPr>
        </p:nvSpPr>
        <p:spPr>
          <a:xfrm>
            <a:off x="-51197" y="1192"/>
            <a:ext cx="7155600" cy="514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68" name="Google Shape;668;p146"/>
          <p:cNvSpPr/>
          <p:nvPr>
            <p:ph idx="4" type="pic"/>
          </p:nvPr>
        </p:nvSpPr>
        <p:spPr>
          <a:xfrm>
            <a:off x="1922812" y="-12524"/>
            <a:ext cx="7245000" cy="51699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69" name="Google Shape;669;p146"/>
          <p:cNvSpPr/>
          <p:nvPr>
            <p:ph idx="5" type="pic"/>
          </p:nvPr>
        </p:nvSpPr>
        <p:spPr>
          <a:xfrm>
            <a:off x="5478590" y="-12524"/>
            <a:ext cx="3675300" cy="3708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lobant Master">
  <p:cSld name="TITLE_1">
    <p:bg>
      <p:bgPr>
        <a:solidFill>
          <a:srgbClr val="000000"/>
        </a:solidFill>
      </p:bgPr>
    </p:bg>
    <p:spTree>
      <p:nvGrpSpPr>
        <p:cNvPr id="66" name="Shape 66"/>
        <p:cNvGrpSpPr/>
        <p:nvPr/>
      </p:nvGrpSpPr>
      <p:grpSpPr>
        <a:xfrm>
          <a:off x="0" y="0"/>
          <a:ext cx="0" cy="0"/>
          <a:chOff x="0" y="0"/>
          <a:chExt cx="0" cy="0"/>
        </a:xfrm>
      </p:grpSpPr>
      <p:grpSp>
        <p:nvGrpSpPr>
          <p:cNvPr id="67" name="Google Shape;67;p16"/>
          <p:cNvGrpSpPr/>
          <p:nvPr/>
        </p:nvGrpSpPr>
        <p:grpSpPr>
          <a:xfrm>
            <a:off x="570025" y="3375300"/>
            <a:ext cx="47700" cy="1768200"/>
            <a:chOff x="570025" y="3414075"/>
            <a:chExt cx="47700" cy="1768200"/>
          </a:xfrm>
        </p:grpSpPr>
        <p:sp>
          <p:nvSpPr>
            <p:cNvPr id="68" name="Google Shape;68;p16"/>
            <p:cNvSpPr/>
            <p:nvPr/>
          </p:nvSpPr>
          <p:spPr>
            <a:xfrm>
              <a:off x="570025" y="3414075"/>
              <a:ext cx="47700" cy="353700"/>
            </a:xfrm>
            <a:prstGeom prst="rect">
              <a:avLst/>
            </a:prstGeom>
            <a:solidFill>
              <a:srgbClr val="E320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570025" y="3767775"/>
              <a:ext cx="47700" cy="1414500"/>
            </a:xfrm>
            <a:prstGeom prst="rect">
              <a:avLst/>
            </a:prstGeom>
            <a:solidFill>
              <a:srgbClr val="C1D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 name="Google Shape;70;p16"/>
          <p:cNvPicPr preferRelativeResize="0"/>
          <p:nvPr/>
        </p:nvPicPr>
        <p:blipFill>
          <a:blip r:embed="rId2">
            <a:alphaModFix/>
          </a:blip>
          <a:stretch>
            <a:fillRect/>
          </a:stretch>
        </p:blipFill>
        <p:spPr>
          <a:xfrm>
            <a:off x="270900" y="366575"/>
            <a:ext cx="1139351" cy="195200"/>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p:cSld name="Full_image">
    <p:spTree>
      <p:nvGrpSpPr>
        <p:cNvPr id="670" name="Shape 670"/>
        <p:cNvGrpSpPr/>
        <p:nvPr/>
      </p:nvGrpSpPr>
      <p:grpSpPr>
        <a:xfrm>
          <a:off x="0" y="0"/>
          <a:ext cx="0" cy="0"/>
          <a:chOff x="0" y="0"/>
          <a:chExt cx="0" cy="0"/>
        </a:xfrm>
      </p:grpSpPr>
      <p:sp>
        <p:nvSpPr>
          <p:cNvPr id="671" name="Google Shape;671;p147"/>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47"/>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673" name="Shape 673"/>
        <p:cNvGrpSpPr/>
        <p:nvPr/>
      </p:nvGrpSpPr>
      <p:grpSpPr>
        <a:xfrm>
          <a:off x="0" y="0"/>
          <a:ext cx="0" cy="0"/>
          <a:chOff x="0" y="0"/>
          <a:chExt cx="0" cy="0"/>
        </a:xfrm>
      </p:grpSpPr>
      <p:sp>
        <p:nvSpPr>
          <p:cNvPr id="674" name="Google Shape;674;p1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5" name="Google Shape;675;p1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676" name="Google Shape;676;p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2_1">
    <p:bg>
      <p:bgPr>
        <a:solidFill>
          <a:srgbClr val="FFFFFF"/>
        </a:solidFill>
      </p:bgPr>
    </p:bg>
    <p:spTree>
      <p:nvGrpSpPr>
        <p:cNvPr id="677" name="Shape 677"/>
        <p:cNvGrpSpPr/>
        <p:nvPr/>
      </p:nvGrpSpPr>
      <p:grpSpPr>
        <a:xfrm>
          <a:off x="0" y="0"/>
          <a:ext cx="0" cy="0"/>
          <a:chOff x="0" y="0"/>
          <a:chExt cx="0" cy="0"/>
        </a:xfrm>
      </p:grpSpPr>
      <p:sp>
        <p:nvSpPr>
          <p:cNvPr id="678" name="Google Shape;678;p149"/>
          <p:cNvSpPr txBox="1"/>
          <p:nvPr>
            <p:ph idx="1" type="subTitle"/>
          </p:nvPr>
        </p:nvSpPr>
        <p:spPr>
          <a:xfrm>
            <a:off x="5911425" y="3293275"/>
            <a:ext cx="2848200" cy="1050300"/>
          </a:xfrm>
          <a:prstGeom prst="rect">
            <a:avLst/>
          </a:prstGeom>
          <a:noFill/>
          <a:ln>
            <a:noFill/>
          </a:ln>
        </p:spPr>
        <p:txBody>
          <a:bodyPr anchorCtr="0" anchor="ctr" bIns="137150" lIns="137150" spcFirstLastPara="1" rIns="137150" wrap="square" tIns="137150">
            <a:noAutofit/>
          </a:bodyPr>
          <a:lstStyle>
            <a:lvl1pPr lvl="0" rtl="0" algn="r">
              <a:lnSpc>
                <a:spcPct val="100000"/>
              </a:lnSpc>
              <a:spcBef>
                <a:spcPts val="0"/>
              </a:spcBef>
              <a:spcAft>
                <a:spcPts val="0"/>
              </a:spcAft>
              <a:buClr>
                <a:srgbClr val="FFFFFF"/>
              </a:buClr>
              <a:buSzPts val="1800"/>
              <a:buNone/>
              <a:defRPr sz="1200">
                <a:solidFill>
                  <a:srgbClr val="FFFFFF"/>
                </a:solidFill>
              </a:defRPr>
            </a:lvl1pPr>
            <a:lvl2pPr lvl="1" rtl="0" algn="r">
              <a:lnSpc>
                <a:spcPct val="100000"/>
              </a:lnSpc>
              <a:spcBef>
                <a:spcPts val="0"/>
              </a:spcBef>
              <a:spcAft>
                <a:spcPts val="0"/>
              </a:spcAft>
              <a:buClr>
                <a:srgbClr val="FFFFFF"/>
              </a:buClr>
              <a:buSzPts val="4200"/>
              <a:buNone/>
              <a:defRPr sz="2800">
                <a:solidFill>
                  <a:srgbClr val="FFFFFF"/>
                </a:solidFill>
              </a:defRPr>
            </a:lvl2pPr>
            <a:lvl3pPr lvl="2" rtl="0" algn="r">
              <a:lnSpc>
                <a:spcPct val="100000"/>
              </a:lnSpc>
              <a:spcBef>
                <a:spcPts val="0"/>
              </a:spcBef>
              <a:spcAft>
                <a:spcPts val="0"/>
              </a:spcAft>
              <a:buClr>
                <a:srgbClr val="FFFFFF"/>
              </a:buClr>
              <a:buSzPts val="4200"/>
              <a:buNone/>
              <a:defRPr sz="2800">
                <a:solidFill>
                  <a:srgbClr val="FFFFFF"/>
                </a:solidFill>
              </a:defRPr>
            </a:lvl3pPr>
            <a:lvl4pPr lvl="3" rtl="0" algn="r">
              <a:lnSpc>
                <a:spcPct val="100000"/>
              </a:lnSpc>
              <a:spcBef>
                <a:spcPts val="0"/>
              </a:spcBef>
              <a:spcAft>
                <a:spcPts val="0"/>
              </a:spcAft>
              <a:buClr>
                <a:srgbClr val="FFFFFF"/>
              </a:buClr>
              <a:buSzPts val="4200"/>
              <a:buNone/>
              <a:defRPr sz="2800">
                <a:solidFill>
                  <a:srgbClr val="FFFFFF"/>
                </a:solidFill>
              </a:defRPr>
            </a:lvl4pPr>
            <a:lvl5pPr lvl="4" rtl="0" algn="r">
              <a:lnSpc>
                <a:spcPct val="100000"/>
              </a:lnSpc>
              <a:spcBef>
                <a:spcPts val="0"/>
              </a:spcBef>
              <a:spcAft>
                <a:spcPts val="0"/>
              </a:spcAft>
              <a:buClr>
                <a:srgbClr val="FFFFFF"/>
              </a:buClr>
              <a:buSzPts val="4200"/>
              <a:buNone/>
              <a:defRPr sz="2800">
                <a:solidFill>
                  <a:srgbClr val="FFFFFF"/>
                </a:solidFill>
              </a:defRPr>
            </a:lvl5pPr>
            <a:lvl6pPr lvl="5" rtl="0" algn="r">
              <a:lnSpc>
                <a:spcPct val="100000"/>
              </a:lnSpc>
              <a:spcBef>
                <a:spcPts val="0"/>
              </a:spcBef>
              <a:spcAft>
                <a:spcPts val="0"/>
              </a:spcAft>
              <a:buClr>
                <a:srgbClr val="FFFFFF"/>
              </a:buClr>
              <a:buSzPts val="4200"/>
              <a:buNone/>
              <a:defRPr sz="2800">
                <a:solidFill>
                  <a:srgbClr val="FFFFFF"/>
                </a:solidFill>
              </a:defRPr>
            </a:lvl6pPr>
            <a:lvl7pPr lvl="6" rtl="0" algn="r">
              <a:lnSpc>
                <a:spcPct val="100000"/>
              </a:lnSpc>
              <a:spcBef>
                <a:spcPts val="0"/>
              </a:spcBef>
              <a:spcAft>
                <a:spcPts val="0"/>
              </a:spcAft>
              <a:buClr>
                <a:srgbClr val="FFFFFF"/>
              </a:buClr>
              <a:buSzPts val="4200"/>
              <a:buNone/>
              <a:defRPr sz="2800">
                <a:solidFill>
                  <a:srgbClr val="FFFFFF"/>
                </a:solidFill>
              </a:defRPr>
            </a:lvl7pPr>
            <a:lvl8pPr lvl="7" rtl="0" algn="r">
              <a:lnSpc>
                <a:spcPct val="100000"/>
              </a:lnSpc>
              <a:spcBef>
                <a:spcPts val="0"/>
              </a:spcBef>
              <a:spcAft>
                <a:spcPts val="0"/>
              </a:spcAft>
              <a:buClr>
                <a:srgbClr val="FFFFFF"/>
              </a:buClr>
              <a:buSzPts val="4200"/>
              <a:buNone/>
              <a:defRPr sz="2800">
                <a:solidFill>
                  <a:srgbClr val="FFFFFF"/>
                </a:solidFill>
              </a:defRPr>
            </a:lvl8pPr>
            <a:lvl9pPr lvl="8" rtl="0" algn="r">
              <a:lnSpc>
                <a:spcPct val="100000"/>
              </a:lnSpc>
              <a:spcBef>
                <a:spcPts val="0"/>
              </a:spcBef>
              <a:spcAft>
                <a:spcPts val="0"/>
              </a:spcAft>
              <a:buClr>
                <a:srgbClr val="FFFFFF"/>
              </a:buClr>
              <a:buSzPts val="4200"/>
              <a:buNone/>
              <a:defRPr sz="2800">
                <a:solidFill>
                  <a:srgbClr val="FFFFFF"/>
                </a:solidFill>
              </a:defRPr>
            </a:lvl9pPr>
          </a:lstStyle>
          <a:p/>
        </p:txBody>
      </p:sp>
      <p:sp>
        <p:nvSpPr>
          <p:cNvPr id="679" name="Google Shape;679;p149"/>
          <p:cNvSpPr txBox="1"/>
          <p:nvPr>
            <p:ph idx="12" type="sldNum"/>
          </p:nvPr>
        </p:nvSpPr>
        <p:spPr>
          <a:xfrm>
            <a:off x="8472458" y="4663217"/>
            <a:ext cx="548700" cy="393600"/>
          </a:xfrm>
          <a:prstGeom prst="rect">
            <a:avLst/>
          </a:prstGeom>
          <a:noFill/>
          <a:ln>
            <a:noFill/>
          </a:ln>
        </p:spPr>
        <p:txBody>
          <a:bodyPr anchorCtr="0" anchor="ctr" bIns="137150" lIns="137150" spcFirstLastPara="1" rIns="137150" wrap="square" tIns="137150">
            <a:noAutofit/>
          </a:bodyPr>
          <a:lstStyle>
            <a:lvl1pPr indent="0" lvl="0" marL="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Calibri"/>
                <a:ea typeface="Calibri"/>
                <a:cs typeface="Calibri"/>
                <a:sym typeface="Calibri"/>
              </a:defRPr>
            </a:lvl1pPr>
            <a:lvl2pPr indent="0" lvl="1" marL="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Calibri"/>
                <a:ea typeface="Calibri"/>
                <a:cs typeface="Calibri"/>
                <a:sym typeface="Calibri"/>
              </a:defRPr>
            </a:lvl2pPr>
            <a:lvl3pPr indent="0" lvl="2" marL="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Calibri"/>
                <a:ea typeface="Calibri"/>
                <a:cs typeface="Calibri"/>
                <a:sym typeface="Calibri"/>
              </a:defRPr>
            </a:lvl3pPr>
            <a:lvl4pPr indent="0" lvl="3" marL="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Calibri"/>
                <a:ea typeface="Calibri"/>
                <a:cs typeface="Calibri"/>
                <a:sym typeface="Calibri"/>
              </a:defRPr>
            </a:lvl4pPr>
            <a:lvl5pPr indent="0" lvl="4" marL="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Calibri"/>
                <a:ea typeface="Calibri"/>
                <a:cs typeface="Calibri"/>
                <a:sym typeface="Calibri"/>
              </a:defRPr>
            </a:lvl5pPr>
            <a:lvl6pPr indent="0" lvl="5" marL="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Calibri"/>
                <a:ea typeface="Calibri"/>
                <a:cs typeface="Calibri"/>
                <a:sym typeface="Calibri"/>
              </a:defRPr>
            </a:lvl6pPr>
            <a:lvl7pPr indent="0" lvl="6" marL="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Calibri"/>
                <a:ea typeface="Calibri"/>
                <a:cs typeface="Calibri"/>
                <a:sym typeface="Calibri"/>
              </a:defRPr>
            </a:lvl7pPr>
            <a:lvl8pPr indent="0" lvl="7" marL="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Calibri"/>
                <a:ea typeface="Calibri"/>
                <a:cs typeface="Calibri"/>
                <a:sym typeface="Calibri"/>
              </a:defRPr>
            </a:lvl8pPr>
            <a:lvl9pPr indent="0" lvl="8" marL="0" marR="0" rtl="0" algn="l">
              <a:lnSpc>
                <a:spcPct val="100000"/>
              </a:lnSpc>
              <a:spcBef>
                <a:spcPts val="0"/>
              </a:spcBef>
              <a:spcAft>
                <a:spcPts val="0"/>
              </a:spcAft>
              <a:buClr>
                <a:srgbClr val="888888"/>
              </a:buClr>
              <a:buSzPts val="1400"/>
              <a:buFont typeface="Calibri"/>
              <a:buNone/>
              <a:defRPr b="0" i="0" sz="14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_mockup 03">
  <p:cSld name="Phone_mockup 03">
    <p:spTree>
      <p:nvGrpSpPr>
        <p:cNvPr id="680" name="Shape 680"/>
        <p:cNvGrpSpPr/>
        <p:nvPr/>
      </p:nvGrpSpPr>
      <p:grpSpPr>
        <a:xfrm>
          <a:off x="0" y="0"/>
          <a:ext cx="0" cy="0"/>
          <a:chOff x="0" y="0"/>
          <a:chExt cx="0" cy="0"/>
        </a:xfrm>
      </p:grpSpPr>
      <p:sp>
        <p:nvSpPr>
          <p:cNvPr id="681" name="Google Shape;681;p150"/>
          <p:cNvSpPr/>
          <p:nvPr>
            <p:ph idx="2" type="pic"/>
          </p:nvPr>
        </p:nvSpPr>
        <p:spPr>
          <a:xfrm>
            <a:off x="1899661" y="1814198"/>
            <a:ext cx="1317000" cy="23304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p:cSld name="Full_image">
    <p:spTree>
      <p:nvGrpSpPr>
        <p:cNvPr id="688" name="Shape 688"/>
        <p:cNvGrpSpPr/>
        <p:nvPr/>
      </p:nvGrpSpPr>
      <p:grpSpPr>
        <a:xfrm>
          <a:off x="0" y="0"/>
          <a:ext cx="0" cy="0"/>
          <a:chOff x="0" y="0"/>
          <a:chExt cx="0" cy="0"/>
        </a:xfrm>
      </p:grpSpPr>
      <p:sp>
        <p:nvSpPr>
          <p:cNvPr id="689" name="Google Shape;689;p152"/>
          <p:cNvSpPr/>
          <p:nvPr>
            <p:ph idx="2" type="pic"/>
          </p:nvPr>
        </p:nvSpPr>
        <p:spPr>
          <a:xfrm>
            <a:off x="0" y="0"/>
            <a:ext cx="9144000" cy="51435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690" name="Shape 690"/>
        <p:cNvGrpSpPr/>
        <p:nvPr/>
      </p:nvGrpSpPr>
      <p:grpSpPr>
        <a:xfrm>
          <a:off x="0" y="0"/>
          <a:ext cx="0" cy="0"/>
          <a:chOff x="0" y="0"/>
          <a:chExt cx="0" cy="0"/>
        </a:xfrm>
      </p:grpSpPr>
      <p:sp>
        <p:nvSpPr>
          <p:cNvPr id="691" name="Google Shape;691;p15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2" name="Google Shape;692;p15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3" name="Google Shape;693;p15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_mockup 03">
  <p:cSld name="Phone_mockup 03">
    <p:spTree>
      <p:nvGrpSpPr>
        <p:cNvPr id="694" name="Shape 694"/>
        <p:cNvGrpSpPr/>
        <p:nvPr/>
      </p:nvGrpSpPr>
      <p:grpSpPr>
        <a:xfrm>
          <a:off x="0" y="0"/>
          <a:ext cx="0" cy="0"/>
          <a:chOff x="0" y="0"/>
          <a:chExt cx="0" cy="0"/>
        </a:xfrm>
      </p:grpSpPr>
      <p:sp>
        <p:nvSpPr>
          <p:cNvPr id="695" name="Google Shape;695;p154"/>
          <p:cNvSpPr/>
          <p:nvPr>
            <p:ph idx="2" type="pic"/>
          </p:nvPr>
        </p:nvSpPr>
        <p:spPr>
          <a:xfrm>
            <a:off x="1899661" y="1814198"/>
            <a:ext cx="1317000" cy="23304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ush Stroke 05">
  <p:cSld name="Brush Stroke 05">
    <p:spTree>
      <p:nvGrpSpPr>
        <p:cNvPr id="696" name="Shape 696"/>
        <p:cNvGrpSpPr/>
        <p:nvPr/>
      </p:nvGrpSpPr>
      <p:grpSpPr>
        <a:xfrm>
          <a:off x="0" y="0"/>
          <a:ext cx="0" cy="0"/>
          <a:chOff x="0" y="0"/>
          <a:chExt cx="0" cy="0"/>
        </a:xfrm>
      </p:grpSpPr>
      <p:sp>
        <p:nvSpPr>
          <p:cNvPr id="697" name="Google Shape;697;p155"/>
          <p:cNvSpPr/>
          <p:nvPr>
            <p:ph idx="2" type="pic"/>
          </p:nvPr>
        </p:nvSpPr>
        <p:spPr>
          <a:xfrm>
            <a:off x="-602393" y="0"/>
            <a:ext cx="5381400" cy="5264400"/>
          </a:xfrm>
          <a:prstGeom prst="rect">
            <a:avLst/>
          </a:prstGeom>
          <a:solidFill>
            <a:srgbClr val="CCCCCC"/>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698" name="Shape 698"/>
        <p:cNvGrpSpPr/>
        <p:nvPr/>
      </p:nvGrpSpPr>
      <p:grpSpPr>
        <a:xfrm>
          <a:off x="0" y="0"/>
          <a:ext cx="0" cy="0"/>
          <a:chOff x="0" y="0"/>
          <a:chExt cx="0" cy="0"/>
        </a:xfrm>
      </p:grpSpPr>
      <p:sp>
        <p:nvSpPr>
          <p:cNvPr id="699" name="Google Shape;699;p156"/>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0" name="Google Shape;700;p156"/>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01" name="Google Shape;701;p15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2" name="Google Shape;702;p15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3" name="Google Shape;703;p15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704" name="Shape 704"/>
        <p:cNvGrpSpPr/>
        <p:nvPr/>
      </p:nvGrpSpPr>
      <p:grpSpPr>
        <a:xfrm>
          <a:off x="0" y="0"/>
          <a:ext cx="0" cy="0"/>
          <a:chOff x="0" y="0"/>
          <a:chExt cx="0" cy="0"/>
        </a:xfrm>
      </p:grpSpPr>
      <p:sp>
        <p:nvSpPr>
          <p:cNvPr id="705" name="Google Shape;705;p15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6" name="Google Shape;706;p15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7" name="Google Shape;707;p15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8" name="Google Shape;708;p15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9" name="Google Shape;709;p15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10" name="Shape 710"/>
        <p:cNvGrpSpPr/>
        <p:nvPr/>
      </p:nvGrpSpPr>
      <p:grpSpPr>
        <a:xfrm>
          <a:off x="0" y="0"/>
          <a:ext cx="0" cy="0"/>
          <a:chOff x="0" y="0"/>
          <a:chExt cx="0" cy="0"/>
        </a:xfrm>
      </p:grpSpPr>
      <p:sp>
        <p:nvSpPr>
          <p:cNvPr id="711" name="Google Shape;711;p158"/>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2" name="Google Shape;712;p158"/>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13" name="Google Shape;713;p1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14" name="Google Shape;714;p1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15" name="Google Shape;715;p1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16" name="Shape 716"/>
        <p:cNvGrpSpPr/>
        <p:nvPr/>
      </p:nvGrpSpPr>
      <p:grpSpPr>
        <a:xfrm>
          <a:off x="0" y="0"/>
          <a:ext cx="0" cy="0"/>
          <a:chOff x="0" y="0"/>
          <a:chExt cx="0" cy="0"/>
        </a:xfrm>
      </p:grpSpPr>
      <p:sp>
        <p:nvSpPr>
          <p:cNvPr id="717" name="Google Shape;717;p15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18" name="Google Shape;718;p159"/>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9" name="Google Shape;719;p159"/>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0" name="Google Shape;720;p1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1" name="Google Shape;721;p1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2" name="Google Shape;722;p1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723" name="Shape 723"/>
        <p:cNvGrpSpPr/>
        <p:nvPr/>
      </p:nvGrpSpPr>
      <p:grpSpPr>
        <a:xfrm>
          <a:off x="0" y="0"/>
          <a:ext cx="0" cy="0"/>
          <a:chOff x="0" y="0"/>
          <a:chExt cx="0" cy="0"/>
        </a:xfrm>
      </p:grpSpPr>
      <p:sp>
        <p:nvSpPr>
          <p:cNvPr id="724" name="Google Shape;724;p160"/>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5" name="Google Shape;725;p160"/>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26" name="Google Shape;726;p160"/>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7" name="Google Shape;727;p160"/>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728" name="Google Shape;728;p160"/>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9" name="Google Shape;729;p16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0" name="Google Shape;730;p16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1" name="Google Shape;731;p16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732" name="Shape 732"/>
        <p:cNvGrpSpPr/>
        <p:nvPr/>
      </p:nvGrpSpPr>
      <p:grpSpPr>
        <a:xfrm>
          <a:off x="0" y="0"/>
          <a:ext cx="0" cy="0"/>
          <a:chOff x="0" y="0"/>
          <a:chExt cx="0" cy="0"/>
        </a:xfrm>
      </p:grpSpPr>
      <p:sp>
        <p:nvSpPr>
          <p:cNvPr id="733" name="Google Shape;733;p16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4" name="Google Shape;734;p16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5" name="Google Shape;735;p16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6" name="Google Shape;736;p1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37" name="Shape 737"/>
        <p:cNvGrpSpPr/>
        <p:nvPr/>
      </p:nvGrpSpPr>
      <p:grpSpPr>
        <a:xfrm>
          <a:off x="0" y="0"/>
          <a:ext cx="0" cy="0"/>
          <a:chOff x="0" y="0"/>
          <a:chExt cx="0" cy="0"/>
        </a:xfrm>
      </p:grpSpPr>
      <p:sp>
        <p:nvSpPr>
          <p:cNvPr id="738" name="Google Shape;738;p16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9" name="Google Shape;739;p162"/>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740" name="Google Shape;740;p162"/>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741" name="Google Shape;741;p16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42" name="Google Shape;742;p16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43" name="Google Shape;743;p16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44" name="Shape 744"/>
        <p:cNvGrpSpPr/>
        <p:nvPr/>
      </p:nvGrpSpPr>
      <p:grpSpPr>
        <a:xfrm>
          <a:off x="0" y="0"/>
          <a:ext cx="0" cy="0"/>
          <a:chOff x="0" y="0"/>
          <a:chExt cx="0" cy="0"/>
        </a:xfrm>
      </p:grpSpPr>
      <p:sp>
        <p:nvSpPr>
          <p:cNvPr id="745" name="Google Shape;745;p163"/>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6" name="Google Shape;746;p163"/>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747" name="Google Shape;747;p163"/>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748" name="Google Shape;748;p16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49" name="Google Shape;749;p16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50" name="Google Shape;750;p16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51" name="Shape 751"/>
        <p:cNvGrpSpPr/>
        <p:nvPr/>
      </p:nvGrpSpPr>
      <p:grpSpPr>
        <a:xfrm>
          <a:off x="0" y="0"/>
          <a:ext cx="0" cy="0"/>
          <a:chOff x="0" y="0"/>
          <a:chExt cx="0" cy="0"/>
        </a:xfrm>
      </p:grpSpPr>
      <p:sp>
        <p:nvSpPr>
          <p:cNvPr id="752" name="Google Shape;752;p16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3" name="Google Shape;753;p164"/>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4" name="Google Shape;754;p16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55" name="Google Shape;755;p16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56" name="Google Shape;756;p16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757" name="Shape 757"/>
        <p:cNvGrpSpPr/>
        <p:nvPr/>
      </p:nvGrpSpPr>
      <p:grpSpPr>
        <a:xfrm>
          <a:off x="0" y="0"/>
          <a:ext cx="0" cy="0"/>
          <a:chOff x="0" y="0"/>
          <a:chExt cx="0" cy="0"/>
        </a:xfrm>
      </p:grpSpPr>
      <p:sp>
        <p:nvSpPr>
          <p:cNvPr id="758" name="Google Shape;758;p165"/>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9" name="Google Shape;759;p165"/>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0" name="Google Shape;760;p16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1" name="Google Shape;761;p16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2" name="Google Shape;762;p16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1">
  <p:cSld name="Full_image_1">
    <p:spTree>
      <p:nvGrpSpPr>
        <p:cNvPr id="763" name="Shape 763"/>
        <p:cNvGrpSpPr/>
        <p:nvPr/>
      </p:nvGrpSpPr>
      <p:grpSpPr>
        <a:xfrm>
          <a:off x="0" y="0"/>
          <a:ext cx="0" cy="0"/>
          <a:chOff x="0" y="0"/>
          <a:chExt cx="0" cy="0"/>
        </a:xfrm>
      </p:grpSpPr>
      <p:sp>
        <p:nvSpPr>
          <p:cNvPr id="764" name="Google Shape;764;p166"/>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166"/>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766" name="Shape 766"/>
        <p:cNvGrpSpPr/>
        <p:nvPr/>
      </p:nvGrpSpPr>
      <p:grpSpPr>
        <a:xfrm>
          <a:off x="0" y="0"/>
          <a:ext cx="0" cy="0"/>
          <a:chOff x="0" y="0"/>
          <a:chExt cx="0" cy="0"/>
        </a:xfrm>
      </p:grpSpPr>
      <p:sp>
        <p:nvSpPr>
          <p:cNvPr id="767" name="Google Shape;767;p167"/>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68" name="Google Shape;768;p167"/>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769" name="Google Shape;769;p16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7" name="Shape 77"/>
        <p:cNvGrpSpPr/>
        <p:nvPr/>
      </p:nvGrpSpPr>
      <p:grpSpPr>
        <a:xfrm>
          <a:off x="0" y="0"/>
          <a:ext cx="0" cy="0"/>
          <a:chOff x="0" y="0"/>
          <a:chExt cx="0" cy="0"/>
        </a:xfrm>
      </p:grpSpPr>
      <p:sp>
        <p:nvSpPr>
          <p:cNvPr id="78" name="Google Shape;78;p1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 name="Google Shape;79;p1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770" name="Shape 770"/>
        <p:cNvGrpSpPr/>
        <p:nvPr/>
      </p:nvGrpSpPr>
      <p:grpSpPr>
        <a:xfrm>
          <a:off x="0" y="0"/>
          <a:ext cx="0" cy="0"/>
          <a:chOff x="0" y="0"/>
          <a:chExt cx="0" cy="0"/>
        </a:xfrm>
      </p:grpSpPr>
      <p:sp>
        <p:nvSpPr>
          <p:cNvPr id="771" name="Google Shape;771;p168"/>
          <p:cNvSpPr/>
          <p:nvPr>
            <p:ph idx="2" type="pic"/>
          </p:nvPr>
        </p:nvSpPr>
        <p:spPr>
          <a:xfrm>
            <a:off x="-37481" y="1622204"/>
            <a:ext cx="3534900" cy="352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72" name="Google Shape;772;p168"/>
          <p:cNvSpPr/>
          <p:nvPr>
            <p:ph idx="3" type="pic"/>
          </p:nvPr>
        </p:nvSpPr>
        <p:spPr>
          <a:xfrm>
            <a:off x="-51197" y="1192"/>
            <a:ext cx="7155600" cy="514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73" name="Google Shape;773;p168"/>
          <p:cNvSpPr/>
          <p:nvPr>
            <p:ph idx="4" type="pic"/>
          </p:nvPr>
        </p:nvSpPr>
        <p:spPr>
          <a:xfrm>
            <a:off x="1922812" y="-12524"/>
            <a:ext cx="7245000" cy="51699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74" name="Google Shape;774;p168"/>
          <p:cNvSpPr/>
          <p:nvPr>
            <p:ph idx="5" type="pic"/>
          </p:nvPr>
        </p:nvSpPr>
        <p:spPr>
          <a:xfrm>
            <a:off x="5478590" y="-12524"/>
            <a:ext cx="3675300" cy="37086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Montserrat"/>
                <a:ea typeface="Montserrat"/>
                <a:cs typeface="Montserrat"/>
                <a:sym typeface="Montserra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a:ea typeface="Montserrat"/>
                <a:cs typeface="Montserrat"/>
                <a:sym typeface="Montserra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775" name="Shape 775"/>
        <p:cNvGrpSpPr/>
        <p:nvPr/>
      </p:nvGrpSpPr>
      <p:grpSpPr>
        <a:xfrm>
          <a:off x="0" y="0"/>
          <a:ext cx="0" cy="0"/>
          <a:chOff x="0" y="0"/>
          <a:chExt cx="0" cy="0"/>
        </a:xfrm>
      </p:grpSpPr>
      <p:sp>
        <p:nvSpPr>
          <p:cNvPr id="776" name="Google Shape;776;p169"/>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7" name="Google Shape;777;p169"/>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8" name="Shape 778"/>
        <p:cNvGrpSpPr/>
        <p:nvPr/>
      </p:nvGrpSpPr>
      <p:grpSpPr>
        <a:xfrm>
          <a:off x="0" y="0"/>
          <a:ext cx="0" cy="0"/>
          <a:chOff x="0" y="0"/>
          <a:chExt cx="0" cy="0"/>
        </a:xfrm>
      </p:grpSpPr>
      <p:sp>
        <p:nvSpPr>
          <p:cNvPr id="779" name="Google Shape;779;p170"/>
          <p:cNvSpPr txBox="1"/>
          <p:nvPr>
            <p:ph type="title"/>
          </p:nvPr>
        </p:nvSpPr>
        <p:spPr>
          <a:xfrm>
            <a:off x="311700" y="445025"/>
            <a:ext cx="8520600" cy="572700"/>
          </a:xfrm>
          <a:prstGeom prst="rect">
            <a:avLst/>
          </a:prstGeom>
        </p:spPr>
        <p:txBody>
          <a:bodyPr anchorCtr="0" anchor="ctr" bIns="34275" lIns="68575" spcFirstLastPara="1" rIns="68575" wrap="square" tIns="34275">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80" name="Google Shape;780;p170"/>
          <p:cNvSpPr txBox="1"/>
          <p:nvPr>
            <p:ph idx="1" type="body"/>
          </p:nvPr>
        </p:nvSpPr>
        <p:spPr>
          <a:xfrm>
            <a:off x="311700" y="1152475"/>
            <a:ext cx="8520600" cy="3416400"/>
          </a:xfrm>
          <a:prstGeom prst="rect">
            <a:avLst/>
          </a:prstGeom>
        </p:spPr>
        <p:txBody>
          <a:bodyPr anchorCtr="0" anchor="t" bIns="34275" lIns="68575" spcFirstLastPara="1" rIns="68575" wrap="square" tIns="34275">
            <a:no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781" name="Google Shape;781;p17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82" name="Shape 782"/>
        <p:cNvGrpSpPr/>
        <p:nvPr/>
      </p:nvGrpSpPr>
      <p:grpSpPr>
        <a:xfrm>
          <a:off x="0" y="0"/>
          <a:ext cx="0" cy="0"/>
          <a:chOff x="0" y="0"/>
          <a:chExt cx="0" cy="0"/>
        </a:xfrm>
      </p:grpSpPr>
      <p:sp>
        <p:nvSpPr>
          <p:cNvPr id="783" name="Google Shape;783;p1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84" name="Google Shape;784;p1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85" name="Google Shape;785;p1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2">
  <p:cSld name="Full_image_2">
    <p:spTree>
      <p:nvGrpSpPr>
        <p:cNvPr id="786" name="Shape 786"/>
        <p:cNvGrpSpPr/>
        <p:nvPr/>
      </p:nvGrpSpPr>
      <p:grpSpPr>
        <a:xfrm>
          <a:off x="0" y="0"/>
          <a:ext cx="0" cy="0"/>
          <a:chOff x="0" y="0"/>
          <a:chExt cx="0" cy="0"/>
        </a:xfrm>
      </p:grpSpPr>
      <p:sp>
        <p:nvSpPr>
          <p:cNvPr id="787" name="Google Shape;787;p172"/>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8" name="Google Shape;788;p172"/>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3">
  <p:cSld name="Full_image_3">
    <p:spTree>
      <p:nvGrpSpPr>
        <p:cNvPr id="789" name="Shape 789"/>
        <p:cNvGrpSpPr/>
        <p:nvPr/>
      </p:nvGrpSpPr>
      <p:grpSpPr>
        <a:xfrm>
          <a:off x="0" y="0"/>
          <a:ext cx="0" cy="0"/>
          <a:chOff x="0" y="0"/>
          <a:chExt cx="0" cy="0"/>
        </a:xfrm>
      </p:grpSpPr>
      <p:sp>
        <p:nvSpPr>
          <p:cNvPr id="790" name="Google Shape;790;p173"/>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1" name="Google Shape;791;p173"/>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6" name="Shape 796"/>
        <p:cNvGrpSpPr/>
        <p:nvPr/>
      </p:nvGrpSpPr>
      <p:grpSpPr>
        <a:xfrm>
          <a:off x="0" y="0"/>
          <a:ext cx="0" cy="0"/>
          <a:chOff x="0" y="0"/>
          <a:chExt cx="0" cy="0"/>
        </a:xfrm>
      </p:grpSpPr>
      <p:sp>
        <p:nvSpPr>
          <p:cNvPr id="797" name="Google Shape;797;p17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p:cSld name="Full_image">
    <p:spTree>
      <p:nvGrpSpPr>
        <p:cNvPr id="798" name="Shape 798"/>
        <p:cNvGrpSpPr/>
        <p:nvPr/>
      </p:nvGrpSpPr>
      <p:grpSpPr>
        <a:xfrm>
          <a:off x="0" y="0"/>
          <a:ext cx="0" cy="0"/>
          <a:chOff x="0" y="0"/>
          <a:chExt cx="0" cy="0"/>
        </a:xfrm>
      </p:grpSpPr>
      <p:sp>
        <p:nvSpPr>
          <p:cNvPr id="799" name="Google Shape;799;p176"/>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0" name="Google Shape;800;p176"/>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1" name="Shape 801"/>
        <p:cNvGrpSpPr/>
        <p:nvPr/>
      </p:nvGrpSpPr>
      <p:grpSpPr>
        <a:xfrm>
          <a:off x="0" y="0"/>
          <a:ext cx="0" cy="0"/>
          <a:chOff x="0" y="0"/>
          <a:chExt cx="0" cy="0"/>
        </a:xfrm>
      </p:grpSpPr>
      <p:sp>
        <p:nvSpPr>
          <p:cNvPr id="802" name="Google Shape;802;p177"/>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3900"/>
              <a:buNone/>
              <a:defRPr sz="5200"/>
            </a:lvl1pPr>
            <a:lvl2pPr lvl="1" rtl="0" algn="ctr">
              <a:lnSpc>
                <a:spcPct val="100000"/>
              </a:lnSpc>
              <a:spcBef>
                <a:spcPts val="0"/>
              </a:spcBef>
              <a:spcAft>
                <a:spcPts val="0"/>
              </a:spcAft>
              <a:buSzPts val="3900"/>
              <a:buNone/>
              <a:defRPr sz="5200"/>
            </a:lvl2pPr>
            <a:lvl3pPr lvl="2" rtl="0" algn="ctr">
              <a:lnSpc>
                <a:spcPct val="100000"/>
              </a:lnSpc>
              <a:spcBef>
                <a:spcPts val="0"/>
              </a:spcBef>
              <a:spcAft>
                <a:spcPts val="0"/>
              </a:spcAft>
              <a:buSzPts val="3900"/>
              <a:buNone/>
              <a:defRPr sz="5200"/>
            </a:lvl3pPr>
            <a:lvl4pPr lvl="3" rtl="0" algn="ctr">
              <a:lnSpc>
                <a:spcPct val="100000"/>
              </a:lnSpc>
              <a:spcBef>
                <a:spcPts val="0"/>
              </a:spcBef>
              <a:spcAft>
                <a:spcPts val="0"/>
              </a:spcAft>
              <a:buSzPts val="3900"/>
              <a:buNone/>
              <a:defRPr sz="5200"/>
            </a:lvl4pPr>
            <a:lvl5pPr lvl="4" rtl="0" algn="ctr">
              <a:lnSpc>
                <a:spcPct val="100000"/>
              </a:lnSpc>
              <a:spcBef>
                <a:spcPts val="0"/>
              </a:spcBef>
              <a:spcAft>
                <a:spcPts val="0"/>
              </a:spcAft>
              <a:buSzPts val="3900"/>
              <a:buNone/>
              <a:defRPr sz="5200"/>
            </a:lvl5pPr>
            <a:lvl6pPr lvl="5" rtl="0" algn="ctr">
              <a:lnSpc>
                <a:spcPct val="100000"/>
              </a:lnSpc>
              <a:spcBef>
                <a:spcPts val="0"/>
              </a:spcBef>
              <a:spcAft>
                <a:spcPts val="0"/>
              </a:spcAft>
              <a:buSzPts val="3900"/>
              <a:buNone/>
              <a:defRPr sz="5200"/>
            </a:lvl6pPr>
            <a:lvl7pPr lvl="6" rtl="0" algn="ctr">
              <a:lnSpc>
                <a:spcPct val="100000"/>
              </a:lnSpc>
              <a:spcBef>
                <a:spcPts val="0"/>
              </a:spcBef>
              <a:spcAft>
                <a:spcPts val="0"/>
              </a:spcAft>
              <a:buSzPts val="3900"/>
              <a:buNone/>
              <a:defRPr sz="5200"/>
            </a:lvl7pPr>
            <a:lvl8pPr lvl="7" rtl="0" algn="ctr">
              <a:lnSpc>
                <a:spcPct val="100000"/>
              </a:lnSpc>
              <a:spcBef>
                <a:spcPts val="0"/>
              </a:spcBef>
              <a:spcAft>
                <a:spcPts val="0"/>
              </a:spcAft>
              <a:buSzPts val="3900"/>
              <a:buNone/>
              <a:defRPr sz="5200"/>
            </a:lvl8pPr>
            <a:lvl9pPr lvl="8" rtl="0" algn="ctr">
              <a:lnSpc>
                <a:spcPct val="100000"/>
              </a:lnSpc>
              <a:spcBef>
                <a:spcPts val="0"/>
              </a:spcBef>
              <a:spcAft>
                <a:spcPts val="0"/>
              </a:spcAft>
              <a:buSzPts val="3900"/>
              <a:buNone/>
              <a:defRPr sz="5200"/>
            </a:lvl9pPr>
          </a:lstStyle>
          <a:p/>
        </p:txBody>
      </p:sp>
      <p:sp>
        <p:nvSpPr>
          <p:cNvPr id="803" name="Google Shape;803;p177"/>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None/>
              <a:defRPr sz="2800"/>
            </a:lvl1pPr>
            <a:lvl2pPr lvl="1" rtl="0" algn="ctr">
              <a:lnSpc>
                <a:spcPct val="100000"/>
              </a:lnSpc>
              <a:spcBef>
                <a:spcPts val="0"/>
              </a:spcBef>
              <a:spcAft>
                <a:spcPts val="0"/>
              </a:spcAft>
              <a:buSzPts val="2100"/>
              <a:buNone/>
              <a:defRPr sz="2800"/>
            </a:lvl2pPr>
            <a:lvl3pPr lvl="2" rtl="0" algn="ctr">
              <a:lnSpc>
                <a:spcPct val="100000"/>
              </a:lnSpc>
              <a:spcBef>
                <a:spcPts val="0"/>
              </a:spcBef>
              <a:spcAft>
                <a:spcPts val="0"/>
              </a:spcAft>
              <a:buSzPts val="2100"/>
              <a:buNone/>
              <a:defRPr sz="2800"/>
            </a:lvl3pPr>
            <a:lvl4pPr lvl="3" rtl="0" algn="ctr">
              <a:lnSpc>
                <a:spcPct val="100000"/>
              </a:lnSpc>
              <a:spcBef>
                <a:spcPts val="0"/>
              </a:spcBef>
              <a:spcAft>
                <a:spcPts val="0"/>
              </a:spcAft>
              <a:buSzPts val="2100"/>
              <a:buNone/>
              <a:defRPr sz="2800"/>
            </a:lvl4pPr>
            <a:lvl5pPr lvl="4" rtl="0" algn="ctr">
              <a:lnSpc>
                <a:spcPct val="100000"/>
              </a:lnSpc>
              <a:spcBef>
                <a:spcPts val="0"/>
              </a:spcBef>
              <a:spcAft>
                <a:spcPts val="0"/>
              </a:spcAft>
              <a:buSzPts val="2100"/>
              <a:buNone/>
              <a:defRPr sz="2800"/>
            </a:lvl5pPr>
            <a:lvl6pPr lvl="5" rtl="0" algn="ctr">
              <a:lnSpc>
                <a:spcPct val="100000"/>
              </a:lnSpc>
              <a:spcBef>
                <a:spcPts val="0"/>
              </a:spcBef>
              <a:spcAft>
                <a:spcPts val="0"/>
              </a:spcAft>
              <a:buSzPts val="2100"/>
              <a:buNone/>
              <a:defRPr sz="2800"/>
            </a:lvl6pPr>
            <a:lvl7pPr lvl="6" rtl="0" algn="ctr">
              <a:lnSpc>
                <a:spcPct val="100000"/>
              </a:lnSpc>
              <a:spcBef>
                <a:spcPts val="0"/>
              </a:spcBef>
              <a:spcAft>
                <a:spcPts val="0"/>
              </a:spcAft>
              <a:buSzPts val="2100"/>
              <a:buNone/>
              <a:defRPr sz="2800"/>
            </a:lvl7pPr>
            <a:lvl8pPr lvl="7" rtl="0" algn="ctr">
              <a:lnSpc>
                <a:spcPct val="100000"/>
              </a:lnSpc>
              <a:spcBef>
                <a:spcPts val="0"/>
              </a:spcBef>
              <a:spcAft>
                <a:spcPts val="0"/>
              </a:spcAft>
              <a:buSzPts val="2100"/>
              <a:buNone/>
              <a:defRPr sz="2800"/>
            </a:lvl8pPr>
            <a:lvl9pPr lvl="8" rtl="0" algn="ctr">
              <a:lnSpc>
                <a:spcPct val="100000"/>
              </a:lnSpc>
              <a:spcBef>
                <a:spcPts val="0"/>
              </a:spcBef>
              <a:spcAft>
                <a:spcPts val="0"/>
              </a:spcAft>
              <a:buSzPts val="2100"/>
              <a:buNone/>
              <a:defRPr sz="2800"/>
            </a:lvl9pPr>
          </a:lstStyle>
          <a:p/>
        </p:txBody>
      </p:sp>
      <p:sp>
        <p:nvSpPr>
          <p:cNvPr id="804" name="Google Shape;804;p177"/>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1">
  <p:cSld name="1_OBJECT 1">
    <p:spTree>
      <p:nvGrpSpPr>
        <p:cNvPr id="805" name="Shape 805"/>
        <p:cNvGrpSpPr/>
        <p:nvPr/>
      </p:nvGrpSpPr>
      <p:grpSpPr>
        <a:xfrm>
          <a:off x="0" y="0"/>
          <a:ext cx="0" cy="0"/>
          <a:chOff x="0" y="0"/>
          <a:chExt cx="0" cy="0"/>
        </a:xfrm>
      </p:grpSpPr>
      <p:sp>
        <p:nvSpPr>
          <p:cNvPr id="806" name="Google Shape;806;p178"/>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807" name="Google Shape;807;p17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800"/>
              </a:spcBef>
              <a:spcAft>
                <a:spcPts val="0"/>
              </a:spcAft>
              <a:buClr>
                <a:srgbClr val="000000"/>
              </a:buClr>
              <a:buSzPts val="1400"/>
              <a:buFont typeface="Arial"/>
              <a:buChar char="•"/>
              <a:defRPr/>
            </a:lvl1pPr>
            <a:lvl2pPr indent="-317500" lvl="1" marL="914400" rtl="0" algn="l">
              <a:lnSpc>
                <a:spcPct val="115000"/>
              </a:lnSpc>
              <a:spcBef>
                <a:spcPts val="700"/>
              </a:spcBef>
              <a:spcAft>
                <a:spcPts val="0"/>
              </a:spcAft>
              <a:buClr>
                <a:srgbClr val="000000"/>
              </a:buClr>
              <a:buSzPts val="1400"/>
              <a:buFont typeface="Arial"/>
              <a:buChar char="•"/>
              <a:defRPr/>
            </a:lvl2pPr>
            <a:lvl3pPr indent="-317500" lvl="2" marL="1371600" rtl="0" algn="l">
              <a:lnSpc>
                <a:spcPct val="115000"/>
              </a:lnSpc>
              <a:spcBef>
                <a:spcPts val="600"/>
              </a:spcBef>
              <a:spcAft>
                <a:spcPts val="0"/>
              </a:spcAft>
              <a:buClr>
                <a:srgbClr val="000000"/>
              </a:buClr>
              <a:buSzPts val="1400"/>
              <a:buFont typeface="Arial"/>
              <a:buChar char="•"/>
              <a:defRPr/>
            </a:lvl3pPr>
            <a:lvl4pPr indent="-317500" lvl="3" marL="1828800" rtl="0" algn="l">
              <a:lnSpc>
                <a:spcPct val="115000"/>
              </a:lnSpc>
              <a:spcBef>
                <a:spcPts val="500"/>
              </a:spcBef>
              <a:spcAft>
                <a:spcPts val="0"/>
              </a:spcAft>
              <a:buClr>
                <a:srgbClr val="000000"/>
              </a:buClr>
              <a:buSzPts val="1400"/>
              <a:buFont typeface="Arial"/>
              <a:buChar char="•"/>
              <a:defRPr/>
            </a:lvl4pPr>
            <a:lvl5pPr indent="-317500" lvl="4" marL="2286000" rtl="0" algn="l">
              <a:lnSpc>
                <a:spcPct val="115000"/>
              </a:lnSpc>
              <a:spcBef>
                <a:spcPts val="500"/>
              </a:spcBef>
              <a:spcAft>
                <a:spcPts val="0"/>
              </a:spcAft>
              <a:buClr>
                <a:srgbClr val="000000"/>
              </a:buClr>
              <a:buSzPts val="1400"/>
              <a:buFont typeface="Arial"/>
              <a:buChar char="•"/>
              <a:defRPr/>
            </a:lvl5pPr>
            <a:lvl6pPr indent="-317500" lvl="5" marL="2743200" rtl="0" algn="l">
              <a:lnSpc>
                <a:spcPct val="115000"/>
              </a:lnSpc>
              <a:spcBef>
                <a:spcPts val="500"/>
              </a:spcBef>
              <a:spcAft>
                <a:spcPts val="0"/>
              </a:spcAft>
              <a:buClr>
                <a:srgbClr val="000000"/>
              </a:buClr>
              <a:buSzPts val="1400"/>
              <a:buFont typeface="Arial"/>
              <a:buChar char="•"/>
              <a:defRPr/>
            </a:lvl6pPr>
            <a:lvl7pPr indent="-317500" lvl="6" marL="3200400" rtl="0" algn="l">
              <a:lnSpc>
                <a:spcPct val="115000"/>
              </a:lnSpc>
              <a:spcBef>
                <a:spcPts val="500"/>
              </a:spcBef>
              <a:spcAft>
                <a:spcPts val="0"/>
              </a:spcAft>
              <a:buClr>
                <a:srgbClr val="000000"/>
              </a:buClr>
              <a:buSzPts val="1400"/>
              <a:buFont typeface="Arial"/>
              <a:buChar char="•"/>
              <a:defRPr/>
            </a:lvl7pPr>
            <a:lvl8pPr indent="-317500" lvl="7" marL="3657600" rtl="0" algn="l">
              <a:lnSpc>
                <a:spcPct val="115000"/>
              </a:lnSpc>
              <a:spcBef>
                <a:spcPts val="500"/>
              </a:spcBef>
              <a:spcAft>
                <a:spcPts val="0"/>
              </a:spcAft>
              <a:buClr>
                <a:srgbClr val="000000"/>
              </a:buClr>
              <a:buSzPts val="1400"/>
              <a:buFont typeface="Arial"/>
              <a:buChar char="•"/>
              <a:defRPr/>
            </a:lvl8pPr>
            <a:lvl9pPr indent="-317500" lvl="8" marL="4114800" rtl="0" algn="l">
              <a:lnSpc>
                <a:spcPct val="115000"/>
              </a:lnSpc>
              <a:spcBef>
                <a:spcPts val="500"/>
              </a:spcBef>
              <a:spcAft>
                <a:spcPts val="0"/>
              </a:spcAft>
              <a:buClr>
                <a:srgbClr val="000000"/>
              </a:buClr>
              <a:buSzPts val="1400"/>
              <a:buFont typeface="Arial"/>
              <a:buChar char="•"/>
              <a:defRPr/>
            </a:lvl9pPr>
          </a:lstStyle>
          <a:p/>
        </p:txBody>
      </p:sp>
      <p:sp>
        <p:nvSpPr>
          <p:cNvPr id="808" name="Google Shape;808;p178"/>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98989"/>
              </a:buClr>
              <a:buSzPts val="1000"/>
              <a:buFont typeface="Arial"/>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898989"/>
              </a:buClr>
              <a:buSzPts val="1000"/>
              <a:buFont typeface="Arial"/>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898989"/>
              </a:buClr>
              <a:buSzPts val="1000"/>
              <a:buFont typeface="Arial"/>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898989"/>
              </a:buClr>
              <a:buSzPts val="1000"/>
              <a:buFont typeface="Arial"/>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898989"/>
              </a:buClr>
              <a:buSzPts val="1000"/>
              <a:buFont typeface="Arial"/>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898989"/>
              </a:buClr>
              <a:buSzPts val="1000"/>
              <a:buFont typeface="Arial"/>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898989"/>
              </a:buClr>
              <a:buSzPts val="1000"/>
              <a:buFont typeface="Arial"/>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898989"/>
              </a:buClr>
              <a:buSzPts val="1000"/>
              <a:buFont typeface="Arial"/>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898989"/>
              </a:buClr>
              <a:buSzPts val="1000"/>
              <a:buFont typeface="Arial"/>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1" name="Shape 81"/>
        <p:cNvGrpSpPr/>
        <p:nvPr/>
      </p:nvGrpSpPr>
      <p:grpSpPr>
        <a:xfrm>
          <a:off x="0" y="0"/>
          <a:ext cx="0" cy="0"/>
          <a:chOff x="0" y="0"/>
          <a:chExt cx="0" cy="0"/>
        </a:xfrm>
      </p:grpSpPr>
      <p:sp>
        <p:nvSpPr>
          <p:cNvPr id="82" name="Google Shape;82;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10">
  <p:cSld name="OBJECT_10">
    <p:spTree>
      <p:nvGrpSpPr>
        <p:cNvPr id="809" name="Shape 809"/>
        <p:cNvGrpSpPr/>
        <p:nvPr/>
      </p:nvGrpSpPr>
      <p:grpSpPr>
        <a:xfrm>
          <a:off x="0" y="0"/>
          <a:ext cx="0" cy="0"/>
          <a:chOff x="0" y="0"/>
          <a:chExt cx="0" cy="0"/>
        </a:xfrm>
      </p:grpSpPr>
      <p:sp>
        <p:nvSpPr>
          <p:cNvPr id="810" name="Google Shape;810;p179"/>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4400">
                <a:solidFill>
                  <a:schemeClr val="dk1"/>
                </a:solidFill>
              </a:defRPr>
            </a:lvl1pPr>
            <a:lvl2pPr lvl="1" rtl="0" algn="ctr">
              <a:lnSpc>
                <a:spcPct val="100000"/>
              </a:lnSpc>
              <a:spcBef>
                <a:spcPts val="0"/>
              </a:spcBef>
              <a:spcAft>
                <a:spcPts val="0"/>
              </a:spcAft>
              <a:buSzPts val="2800"/>
              <a:buNone/>
              <a:defRPr sz="4400">
                <a:solidFill>
                  <a:schemeClr val="dk1"/>
                </a:solidFill>
              </a:defRPr>
            </a:lvl2pPr>
            <a:lvl3pPr lvl="2" rtl="0" algn="ctr">
              <a:lnSpc>
                <a:spcPct val="100000"/>
              </a:lnSpc>
              <a:spcBef>
                <a:spcPts val="0"/>
              </a:spcBef>
              <a:spcAft>
                <a:spcPts val="0"/>
              </a:spcAft>
              <a:buSzPts val="2800"/>
              <a:buNone/>
              <a:defRPr sz="4400">
                <a:solidFill>
                  <a:schemeClr val="dk1"/>
                </a:solidFill>
              </a:defRPr>
            </a:lvl3pPr>
            <a:lvl4pPr lvl="3" rtl="0" algn="ctr">
              <a:lnSpc>
                <a:spcPct val="100000"/>
              </a:lnSpc>
              <a:spcBef>
                <a:spcPts val="0"/>
              </a:spcBef>
              <a:spcAft>
                <a:spcPts val="0"/>
              </a:spcAft>
              <a:buSzPts val="2800"/>
              <a:buNone/>
              <a:defRPr sz="4400">
                <a:solidFill>
                  <a:schemeClr val="dk1"/>
                </a:solidFill>
              </a:defRPr>
            </a:lvl4pPr>
            <a:lvl5pPr lvl="4" rtl="0" algn="ctr">
              <a:lnSpc>
                <a:spcPct val="100000"/>
              </a:lnSpc>
              <a:spcBef>
                <a:spcPts val="0"/>
              </a:spcBef>
              <a:spcAft>
                <a:spcPts val="0"/>
              </a:spcAft>
              <a:buSzPts val="2800"/>
              <a:buNone/>
              <a:defRPr sz="4400">
                <a:solidFill>
                  <a:schemeClr val="dk1"/>
                </a:solidFill>
              </a:defRPr>
            </a:lvl5pPr>
            <a:lvl6pPr lvl="5" rtl="0" algn="ctr">
              <a:lnSpc>
                <a:spcPct val="100000"/>
              </a:lnSpc>
              <a:spcBef>
                <a:spcPts val="0"/>
              </a:spcBef>
              <a:spcAft>
                <a:spcPts val="0"/>
              </a:spcAft>
              <a:buSzPts val="2800"/>
              <a:buNone/>
              <a:defRPr sz="4400">
                <a:solidFill>
                  <a:schemeClr val="dk1"/>
                </a:solidFill>
              </a:defRPr>
            </a:lvl6pPr>
            <a:lvl7pPr lvl="6" rtl="0" algn="ctr">
              <a:lnSpc>
                <a:spcPct val="100000"/>
              </a:lnSpc>
              <a:spcBef>
                <a:spcPts val="0"/>
              </a:spcBef>
              <a:spcAft>
                <a:spcPts val="0"/>
              </a:spcAft>
              <a:buSzPts val="2800"/>
              <a:buNone/>
              <a:defRPr sz="4400">
                <a:solidFill>
                  <a:schemeClr val="dk1"/>
                </a:solidFill>
              </a:defRPr>
            </a:lvl7pPr>
            <a:lvl8pPr lvl="7" rtl="0" algn="ctr">
              <a:lnSpc>
                <a:spcPct val="100000"/>
              </a:lnSpc>
              <a:spcBef>
                <a:spcPts val="0"/>
              </a:spcBef>
              <a:spcAft>
                <a:spcPts val="0"/>
              </a:spcAft>
              <a:buSzPts val="2800"/>
              <a:buNone/>
              <a:defRPr sz="4400">
                <a:solidFill>
                  <a:schemeClr val="dk1"/>
                </a:solidFill>
              </a:defRPr>
            </a:lvl8pPr>
            <a:lvl9pPr lvl="8" rtl="0" algn="ctr">
              <a:lnSpc>
                <a:spcPct val="100000"/>
              </a:lnSpc>
              <a:spcBef>
                <a:spcPts val="0"/>
              </a:spcBef>
              <a:spcAft>
                <a:spcPts val="0"/>
              </a:spcAft>
              <a:buSzPts val="2800"/>
              <a:buNone/>
              <a:defRPr sz="4400">
                <a:solidFill>
                  <a:schemeClr val="dk1"/>
                </a:solidFill>
              </a:defRPr>
            </a:lvl9pPr>
          </a:lstStyle>
          <a:p/>
        </p:txBody>
      </p:sp>
      <p:sp>
        <p:nvSpPr>
          <p:cNvPr id="811" name="Google Shape;811;p179"/>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800"/>
              </a:spcBef>
              <a:spcAft>
                <a:spcPts val="0"/>
              </a:spcAft>
              <a:buClr>
                <a:srgbClr val="000000"/>
              </a:buClr>
              <a:buSzPts val="1800"/>
              <a:buFont typeface="Arial"/>
              <a:buChar char="●"/>
              <a:defRPr sz="3200">
                <a:solidFill>
                  <a:schemeClr val="dk1"/>
                </a:solidFill>
              </a:defRPr>
            </a:lvl1pPr>
            <a:lvl2pPr indent="-317500" lvl="1" marL="914400" rtl="0" algn="l">
              <a:lnSpc>
                <a:spcPct val="115000"/>
              </a:lnSpc>
              <a:spcBef>
                <a:spcPts val="700"/>
              </a:spcBef>
              <a:spcAft>
                <a:spcPts val="0"/>
              </a:spcAft>
              <a:buClr>
                <a:srgbClr val="000000"/>
              </a:buClr>
              <a:buSzPts val="1400"/>
              <a:buFont typeface="Arial"/>
              <a:buChar char="●"/>
              <a:defRPr sz="2800">
                <a:solidFill>
                  <a:schemeClr val="dk1"/>
                </a:solidFill>
              </a:defRPr>
            </a:lvl2pPr>
            <a:lvl3pPr indent="-317500" lvl="2" marL="1371600" rtl="0" algn="l">
              <a:lnSpc>
                <a:spcPct val="115000"/>
              </a:lnSpc>
              <a:spcBef>
                <a:spcPts val="600"/>
              </a:spcBef>
              <a:spcAft>
                <a:spcPts val="0"/>
              </a:spcAft>
              <a:buClr>
                <a:srgbClr val="000000"/>
              </a:buClr>
              <a:buSzPts val="1400"/>
              <a:buFont typeface="Arial"/>
              <a:buChar char="●"/>
              <a:defRPr sz="2400">
                <a:solidFill>
                  <a:schemeClr val="dk1"/>
                </a:solidFill>
              </a:defRPr>
            </a:lvl3pPr>
            <a:lvl4pPr indent="-317500" lvl="3" marL="1828800" rtl="0" algn="l">
              <a:lnSpc>
                <a:spcPct val="115000"/>
              </a:lnSpc>
              <a:spcBef>
                <a:spcPts val="500"/>
              </a:spcBef>
              <a:spcAft>
                <a:spcPts val="0"/>
              </a:spcAft>
              <a:buClr>
                <a:srgbClr val="000000"/>
              </a:buClr>
              <a:buSzPts val="1400"/>
              <a:buFont typeface="Arial"/>
              <a:buChar char="●"/>
              <a:defRPr sz="2000">
                <a:solidFill>
                  <a:schemeClr val="dk1"/>
                </a:solidFill>
              </a:defRPr>
            </a:lvl4pPr>
            <a:lvl5pPr indent="-317500" lvl="4" marL="2286000" rtl="0" algn="l">
              <a:lnSpc>
                <a:spcPct val="115000"/>
              </a:lnSpc>
              <a:spcBef>
                <a:spcPts val="500"/>
              </a:spcBef>
              <a:spcAft>
                <a:spcPts val="0"/>
              </a:spcAft>
              <a:buClr>
                <a:srgbClr val="000000"/>
              </a:buClr>
              <a:buSzPts val="1400"/>
              <a:buFont typeface="Arial"/>
              <a:buChar char="●"/>
              <a:defRPr sz="2000">
                <a:solidFill>
                  <a:schemeClr val="dk1"/>
                </a:solidFill>
              </a:defRPr>
            </a:lvl5pPr>
            <a:lvl6pPr indent="-317500" lvl="5" marL="2743200" rtl="0" algn="l">
              <a:lnSpc>
                <a:spcPct val="115000"/>
              </a:lnSpc>
              <a:spcBef>
                <a:spcPts val="500"/>
              </a:spcBef>
              <a:spcAft>
                <a:spcPts val="0"/>
              </a:spcAft>
              <a:buClr>
                <a:srgbClr val="000000"/>
              </a:buClr>
              <a:buSzPts val="1400"/>
              <a:buFont typeface="Arial"/>
              <a:buChar char="●"/>
              <a:defRPr sz="2000">
                <a:solidFill>
                  <a:schemeClr val="dk1"/>
                </a:solidFill>
              </a:defRPr>
            </a:lvl6pPr>
            <a:lvl7pPr indent="-317500" lvl="6" marL="3200400" rtl="0" algn="l">
              <a:lnSpc>
                <a:spcPct val="115000"/>
              </a:lnSpc>
              <a:spcBef>
                <a:spcPts val="500"/>
              </a:spcBef>
              <a:spcAft>
                <a:spcPts val="0"/>
              </a:spcAft>
              <a:buClr>
                <a:srgbClr val="000000"/>
              </a:buClr>
              <a:buSzPts val="1400"/>
              <a:buFont typeface="Arial"/>
              <a:buChar char="●"/>
              <a:defRPr sz="2000">
                <a:solidFill>
                  <a:schemeClr val="dk1"/>
                </a:solidFill>
              </a:defRPr>
            </a:lvl7pPr>
            <a:lvl8pPr indent="-317500" lvl="7" marL="3657600" rtl="0" algn="l">
              <a:lnSpc>
                <a:spcPct val="115000"/>
              </a:lnSpc>
              <a:spcBef>
                <a:spcPts val="500"/>
              </a:spcBef>
              <a:spcAft>
                <a:spcPts val="0"/>
              </a:spcAft>
              <a:buClr>
                <a:srgbClr val="000000"/>
              </a:buClr>
              <a:buSzPts val="1400"/>
              <a:buFont typeface="Arial"/>
              <a:buChar char="●"/>
              <a:defRPr sz="2000">
                <a:solidFill>
                  <a:schemeClr val="dk1"/>
                </a:solidFill>
              </a:defRPr>
            </a:lvl8pPr>
            <a:lvl9pPr indent="-317500" lvl="8" marL="4114800" rtl="0" algn="l">
              <a:lnSpc>
                <a:spcPct val="115000"/>
              </a:lnSpc>
              <a:spcBef>
                <a:spcPts val="500"/>
              </a:spcBef>
              <a:spcAft>
                <a:spcPts val="0"/>
              </a:spcAft>
              <a:buClr>
                <a:srgbClr val="000000"/>
              </a:buClr>
              <a:buSzPts val="1400"/>
              <a:buFont typeface="Arial"/>
              <a:buChar char="●"/>
              <a:defRPr sz="2000">
                <a:solidFill>
                  <a:schemeClr val="dk1"/>
                </a:solidFill>
              </a:defRPr>
            </a:lvl9pPr>
          </a:lstStyle>
          <a:p/>
        </p:txBody>
      </p:sp>
      <p:sp>
        <p:nvSpPr>
          <p:cNvPr id="812" name="Google Shape;812;p179"/>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300" u="none" cap="none" strike="noStrike">
                <a:solidFill>
                  <a:srgbClr val="89898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300" u="none" cap="none" strike="noStrike">
                <a:solidFill>
                  <a:srgbClr val="89898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300" u="none" cap="none" strike="noStrike">
                <a:solidFill>
                  <a:srgbClr val="89898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300" u="none" cap="none" strike="noStrike">
                <a:solidFill>
                  <a:srgbClr val="89898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300" u="none" cap="none" strike="noStrike">
                <a:solidFill>
                  <a:srgbClr val="89898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300" u="none" cap="none" strike="noStrike">
                <a:solidFill>
                  <a:srgbClr val="89898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300" u="none" cap="none" strike="noStrike">
                <a:solidFill>
                  <a:srgbClr val="89898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300" u="none" cap="none" strike="noStrike">
                <a:solidFill>
                  <a:srgbClr val="89898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3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age">
  <p:cSld name="Empty page">
    <p:spTree>
      <p:nvGrpSpPr>
        <p:cNvPr id="813" name="Shape 813"/>
        <p:cNvGrpSpPr/>
        <p:nvPr/>
      </p:nvGrpSpPr>
      <p:grpSpPr>
        <a:xfrm>
          <a:off x="0" y="0"/>
          <a:ext cx="0" cy="0"/>
          <a:chOff x="0" y="0"/>
          <a:chExt cx="0" cy="0"/>
        </a:xfrm>
      </p:grpSpPr>
      <p:sp>
        <p:nvSpPr>
          <p:cNvPr id="814" name="Google Shape;814;p180"/>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lobant Body">
  <p:cSld name="Globant Body">
    <p:bg>
      <p:bgPr>
        <a:solidFill>
          <a:srgbClr val="000000"/>
        </a:solidFill>
      </p:bgPr>
    </p:bg>
    <p:spTree>
      <p:nvGrpSpPr>
        <p:cNvPr id="815" name="Shape 815"/>
        <p:cNvGrpSpPr/>
        <p:nvPr/>
      </p:nvGrpSpPr>
      <p:grpSpPr>
        <a:xfrm>
          <a:off x="0" y="0"/>
          <a:ext cx="0" cy="0"/>
          <a:chOff x="0" y="0"/>
          <a:chExt cx="0" cy="0"/>
        </a:xfrm>
      </p:grpSpPr>
      <p:sp>
        <p:nvSpPr>
          <p:cNvPr id="816" name="Google Shape;816;p181"/>
          <p:cNvSpPr txBox="1"/>
          <p:nvPr>
            <p:ph idx="12" type="sldNum"/>
          </p:nvPr>
        </p:nvSpPr>
        <p:spPr>
          <a:xfrm>
            <a:off x="8724945"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rgbClr val="666666"/>
                </a:solidFill>
                <a:latin typeface="Montserrat"/>
                <a:ea typeface="Montserrat"/>
                <a:cs typeface="Montserrat"/>
                <a:sym typeface="Montserrat"/>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rgbClr val="666666"/>
                </a:solidFill>
                <a:latin typeface="Montserrat"/>
                <a:ea typeface="Montserrat"/>
                <a:cs typeface="Montserrat"/>
                <a:sym typeface="Montserrat"/>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rgbClr val="666666"/>
                </a:solidFill>
                <a:latin typeface="Montserrat"/>
                <a:ea typeface="Montserrat"/>
                <a:cs typeface="Montserrat"/>
                <a:sym typeface="Montserrat"/>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rgbClr val="666666"/>
                </a:solidFill>
                <a:latin typeface="Montserrat"/>
                <a:ea typeface="Montserrat"/>
                <a:cs typeface="Montserrat"/>
                <a:sym typeface="Montserrat"/>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rgbClr val="666666"/>
                </a:solidFill>
                <a:latin typeface="Montserrat"/>
                <a:ea typeface="Montserrat"/>
                <a:cs typeface="Montserrat"/>
                <a:sym typeface="Montserrat"/>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rgbClr val="666666"/>
                </a:solidFill>
                <a:latin typeface="Montserrat"/>
                <a:ea typeface="Montserrat"/>
                <a:cs typeface="Montserrat"/>
                <a:sym typeface="Montserrat"/>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rgbClr val="666666"/>
                </a:solidFill>
                <a:latin typeface="Montserrat"/>
                <a:ea typeface="Montserrat"/>
                <a:cs typeface="Montserrat"/>
                <a:sym typeface="Montserrat"/>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rgbClr val="666666"/>
                </a:solidFill>
                <a:latin typeface="Montserrat"/>
                <a:ea typeface="Montserrat"/>
                <a:cs typeface="Montserrat"/>
                <a:sym typeface="Montserrat"/>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rgbClr val="666666"/>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b="1"/>
          </a:p>
        </p:txBody>
      </p:sp>
      <p:grpSp>
        <p:nvGrpSpPr>
          <p:cNvPr id="817" name="Google Shape;817;p181"/>
          <p:cNvGrpSpPr/>
          <p:nvPr/>
        </p:nvGrpSpPr>
        <p:grpSpPr>
          <a:xfrm>
            <a:off x="571625" y="1"/>
            <a:ext cx="34200" cy="815575"/>
            <a:chOff x="1760700" y="-130500"/>
            <a:chExt cx="34200" cy="815575"/>
          </a:xfrm>
        </p:grpSpPr>
        <p:sp>
          <p:nvSpPr>
            <p:cNvPr id="818" name="Google Shape;818;p181"/>
            <p:cNvSpPr/>
            <p:nvPr/>
          </p:nvSpPr>
          <p:spPr>
            <a:xfrm>
              <a:off x="1760700" y="508975"/>
              <a:ext cx="34200" cy="176100"/>
            </a:xfrm>
            <a:prstGeom prst="rect">
              <a:avLst/>
            </a:prstGeom>
            <a:solidFill>
              <a:srgbClr val="E320A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81"/>
            <p:cNvSpPr/>
            <p:nvPr/>
          </p:nvSpPr>
          <p:spPr>
            <a:xfrm>
              <a:off x="1760700" y="-130500"/>
              <a:ext cx="34200" cy="639600"/>
            </a:xfrm>
            <a:prstGeom prst="rect">
              <a:avLst/>
            </a:prstGeom>
            <a:solidFill>
              <a:srgbClr val="C1D72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820" name="Google Shape;820;p181"/>
          <p:cNvPicPr preferRelativeResize="0"/>
          <p:nvPr/>
        </p:nvPicPr>
        <p:blipFill rotWithShape="1">
          <a:blip r:embed="rId2">
            <a:alphaModFix/>
          </a:blip>
          <a:srcRect b="0" l="0" r="0" t="0"/>
          <a:stretch/>
        </p:blipFill>
        <p:spPr>
          <a:xfrm>
            <a:off x="8707900" y="4799500"/>
            <a:ext cx="77801" cy="121048"/>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p:cSld name="03">
    <p:spTree>
      <p:nvGrpSpPr>
        <p:cNvPr id="821" name="Shape 821"/>
        <p:cNvGrpSpPr/>
        <p:nvPr/>
      </p:nvGrpSpPr>
      <p:grpSpPr>
        <a:xfrm>
          <a:off x="0" y="0"/>
          <a:ext cx="0" cy="0"/>
          <a:chOff x="0" y="0"/>
          <a:chExt cx="0" cy="0"/>
        </a:xfrm>
      </p:grpSpPr>
      <p:sp>
        <p:nvSpPr>
          <p:cNvPr id="822" name="Google Shape;822;p182"/>
          <p:cNvSpPr/>
          <p:nvPr>
            <p:ph idx="2" type="pic"/>
          </p:nvPr>
        </p:nvSpPr>
        <p:spPr>
          <a:xfrm>
            <a:off x="1" y="0"/>
            <a:ext cx="4570200" cy="5143500"/>
          </a:xfrm>
          <a:prstGeom prst="rect">
            <a:avLst/>
          </a:prstGeom>
          <a:solidFill>
            <a:schemeClr val="lt2"/>
          </a:solidFill>
          <a:ln>
            <a:noFill/>
          </a:ln>
        </p:spPr>
        <p:txBody>
          <a:bodyPr anchorCtr="0" anchor="t" bIns="25700" lIns="51425" spcFirstLastPara="1" rIns="51425" wrap="square" tIns="25700">
            <a:noAutofit/>
          </a:bodyPr>
          <a:lstStyle>
            <a:lvl1pPr lvl="0" marR="0" rtl="0" algn="l">
              <a:lnSpc>
                <a:spcPct val="90000"/>
              </a:lnSpc>
              <a:spcBef>
                <a:spcPts val="800"/>
              </a:spcBef>
              <a:spcAft>
                <a:spcPts val="0"/>
              </a:spcAft>
              <a:buClr>
                <a:schemeClr val="dk1"/>
              </a:buClr>
              <a:buSzPts val="1600"/>
              <a:buFont typeface="Arial"/>
              <a:buNone/>
              <a:defRPr b="0" i="0" sz="2100" u="none" cap="none" strike="noStrike">
                <a:solidFill>
                  <a:schemeClr val="dk1"/>
                </a:solidFill>
                <a:latin typeface="Rubik"/>
                <a:ea typeface="Rubik"/>
                <a:cs typeface="Rubik"/>
                <a:sym typeface="Rubik"/>
              </a:defRPr>
            </a:lvl1pPr>
            <a:lvl2pPr lvl="1" marR="0" rtl="0" algn="l">
              <a:lnSpc>
                <a:spcPct val="90000"/>
              </a:lnSpc>
              <a:spcBef>
                <a:spcPts val="400"/>
              </a:spcBef>
              <a:spcAft>
                <a:spcPts val="0"/>
              </a:spcAft>
              <a:buClr>
                <a:schemeClr val="dk1"/>
              </a:buClr>
              <a:buSzPts val="1400"/>
              <a:buFont typeface="Arial"/>
              <a:buNone/>
              <a:defRPr b="0" i="0" sz="1800" u="none" cap="none" strike="noStrike">
                <a:solidFill>
                  <a:schemeClr val="dk1"/>
                </a:solidFill>
                <a:latin typeface="Rubik"/>
                <a:ea typeface="Rubik"/>
                <a:cs typeface="Rubik"/>
                <a:sym typeface="Rubik"/>
              </a:defRPr>
            </a:lvl2pPr>
            <a:lvl3pPr lvl="2"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Rubik"/>
                <a:ea typeface="Rubik"/>
                <a:cs typeface="Rubik"/>
                <a:sym typeface="Rubik"/>
              </a:defRPr>
            </a:lvl3pPr>
            <a:lvl4pPr lvl="3" marR="0" rtl="0" algn="l">
              <a:lnSpc>
                <a:spcPct val="90000"/>
              </a:lnSpc>
              <a:spcBef>
                <a:spcPts val="400"/>
              </a:spcBef>
              <a:spcAft>
                <a:spcPts val="0"/>
              </a:spcAft>
              <a:buClr>
                <a:schemeClr val="dk1"/>
              </a:buClr>
              <a:buSzPts val="1100"/>
              <a:buFont typeface="Arial"/>
              <a:buNone/>
              <a:defRPr b="0" i="0" sz="1400" u="none" cap="none" strike="noStrike">
                <a:solidFill>
                  <a:schemeClr val="dk1"/>
                </a:solidFill>
                <a:latin typeface="Rubik"/>
                <a:ea typeface="Rubik"/>
                <a:cs typeface="Rubik"/>
                <a:sym typeface="Rubik"/>
              </a:defRPr>
            </a:lvl4pPr>
            <a:lvl5pPr lvl="4" marR="0" rtl="0" algn="l">
              <a:lnSpc>
                <a:spcPct val="90000"/>
              </a:lnSpc>
              <a:spcBef>
                <a:spcPts val="400"/>
              </a:spcBef>
              <a:spcAft>
                <a:spcPts val="0"/>
              </a:spcAft>
              <a:buClr>
                <a:schemeClr val="dk1"/>
              </a:buClr>
              <a:buSzPts val="1100"/>
              <a:buFont typeface="Arial"/>
              <a:buNone/>
              <a:defRPr b="0" i="0" sz="1400" u="none" cap="none" strike="noStrike">
                <a:solidFill>
                  <a:schemeClr val="dk1"/>
                </a:solidFill>
                <a:latin typeface="Rubik"/>
                <a:ea typeface="Rubik"/>
                <a:cs typeface="Rubik"/>
                <a:sym typeface="Rubik"/>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Basic - Title Only">
  <p:cSld name="C - Basic - Title Only">
    <p:bg>
      <p:bgPr>
        <a:solidFill>
          <a:schemeClr val="lt1"/>
        </a:solidFill>
      </p:bgPr>
    </p:bg>
    <p:spTree>
      <p:nvGrpSpPr>
        <p:cNvPr id="823" name="Shape 823"/>
        <p:cNvGrpSpPr/>
        <p:nvPr/>
      </p:nvGrpSpPr>
      <p:grpSpPr>
        <a:xfrm>
          <a:off x="0" y="0"/>
          <a:ext cx="0" cy="0"/>
          <a:chOff x="0" y="0"/>
          <a:chExt cx="0" cy="0"/>
        </a:xfrm>
      </p:grpSpPr>
      <p:sp>
        <p:nvSpPr>
          <p:cNvPr id="824" name="Google Shape;824;p183"/>
          <p:cNvSpPr/>
          <p:nvPr>
            <p:ph idx="2" type="pic"/>
          </p:nvPr>
        </p:nvSpPr>
        <p:spPr>
          <a:xfrm>
            <a:off x="403728" y="313135"/>
            <a:ext cx="1027200" cy="8373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2"/>
              </a:buClr>
              <a:buSzPts val="1400"/>
              <a:buFont typeface="Arial"/>
              <a:buNone/>
              <a:defRPr b="0" i="0" sz="105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9pPr>
          </a:lstStyle>
          <a:p/>
        </p:txBody>
      </p:sp>
      <p:sp>
        <p:nvSpPr>
          <p:cNvPr id="825" name="Google Shape;825;p183"/>
          <p:cNvSpPr/>
          <p:nvPr>
            <p:ph idx="3" type="pic"/>
          </p:nvPr>
        </p:nvSpPr>
        <p:spPr>
          <a:xfrm>
            <a:off x="403728" y="1514638"/>
            <a:ext cx="935400" cy="4173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chemeClr val="dk2"/>
              </a:buClr>
              <a:buSzPts val="1400"/>
              <a:buFont typeface="Arial"/>
              <a:buNone/>
              <a:defRPr b="0" i="0" sz="1050" u="none" cap="none" strike="noStrike">
                <a:solidFill>
                  <a:schemeClr val="accent2"/>
                </a:solidFill>
                <a:latin typeface="Arial"/>
                <a:ea typeface="Arial"/>
                <a:cs typeface="Arial"/>
                <a:sym typeface="Arial"/>
              </a:defRPr>
            </a:lvl1pPr>
            <a:lvl2pPr lvl="1"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chemeClr val="dk2"/>
              </a:buClr>
              <a:buSzPts val="1400"/>
              <a:buFont typeface="Arial"/>
              <a:buNone/>
              <a:defRPr b="0" i="0" sz="105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p:cSld name="01">
    <p:spTree>
      <p:nvGrpSpPr>
        <p:cNvPr id="826" name="Shape 826"/>
        <p:cNvGrpSpPr/>
        <p:nvPr/>
      </p:nvGrpSpPr>
      <p:grpSpPr>
        <a:xfrm>
          <a:off x="0" y="0"/>
          <a:ext cx="0" cy="0"/>
          <a:chOff x="0" y="0"/>
          <a:chExt cx="0" cy="0"/>
        </a:xfrm>
      </p:grpSpPr>
      <p:sp>
        <p:nvSpPr>
          <p:cNvPr id="827" name="Google Shape;827;p184"/>
          <p:cNvSpPr/>
          <p:nvPr>
            <p:ph idx="2" type="pic"/>
          </p:nvPr>
        </p:nvSpPr>
        <p:spPr>
          <a:xfrm>
            <a:off x="0" y="0"/>
            <a:ext cx="9144000" cy="514350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800"/>
              <a:buFont typeface="Arial"/>
              <a:buNone/>
              <a:defRPr b="0" i="0" sz="2100" u="none" cap="none" strike="noStrike">
                <a:solidFill>
                  <a:schemeClr val="dk1"/>
                </a:solidFill>
                <a:latin typeface="Rubik"/>
                <a:ea typeface="Rubik"/>
                <a:cs typeface="Rubik"/>
                <a:sym typeface="Rubik"/>
              </a:defRPr>
            </a:lvl1pPr>
            <a:lvl2pPr lvl="1" marR="0" rtl="0" algn="l">
              <a:lnSpc>
                <a:spcPct val="90000"/>
              </a:lnSpc>
              <a:spcBef>
                <a:spcPts val="375"/>
              </a:spcBef>
              <a:spcAft>
                <a:spcPts val="0"/>
              </a:spcAft>
              <a:buClr>
                <a:schemeClr val="dk1"/>
              </a:buClr>
              <a:buSzPts val="2400"/>
              <a:buFont typeface="Arial"/>
              <a:buNone/>
              <a:defRPr b="0" i="0" sz="1800" u="none" cap="none" strike="noStrike">
                <a:solidFill>
                  <a:schemeClr val="dk1"/>
                </a:solidFill>
                <a:latin typeface="Rubik"/>
                <a:ea typeface="Rubik"/>
                <a:cs typeface="Rubik"/>
                <a:sym typeface="Rubik"/>
              </a:defRPr>
            </a:lvl2pPr>
            <a:lvl3pPr lvl="2" marR="0" rtl="0" algn="l">
              <a:lnSpc>
                <a:spcPct val="90000"/>
              </a:lnSpc>
              <a:spcBef>
                <a:spcPts val="375"/>
              </a:spcBef>
              <a:spcAft>
                <a:spcPts val="0"/>
              </a:spcAft>
              <a:buClr>
                <a:schemeClr val="dk1"/>
              </a:buClr>
              <a:buSzPts val="2000"/>
              <a:buFont typeface="Arial"/>
              <a:buNone/>
              <a:defRPr b="0" i="0" sz="1500" u="none" cap="none" strike="noStrike">
                <a:solidFill>
                  <a:schemeClr val="dk1"/>
                </a:solidFill>
                <a:latin typeface="Rubik"/>
                <a:ea typeface="Rubik"/>
                <a:cs typeface="Rubik"/>
                <a:sym typeface="Rubik"/>
              </a:defRPr>
            </a:lvl3pPr>
            <a:lvl4pPr lvl="3" marR="0" rtl="0" algn="l">
              <a:lnSpc>
                <a:spcPct val="90000"/>
              </a:lnSpc>
              <a:spcBef>
                <a:spcPts val="375"/>
              </a:spcBef>
              <a:spcAft>
                <a:spcPts val="0"/>
              </a:spcAft>
              <a:buClr>
                <a:schemeClr val="dk1"/>
              </a:buClr>
              <a:buSzPts val="1800"/>
              <a:buFont typeface="Arial"/>
              <a:buNone/>
              <a:defRPr b="0" i="0" sz="1350" u="none" cap="none" strike="noStrike">
                <a:solidFill>
                  <a:schemeClr val="dk1"/>
                </a:solidFill>
                <a:latin typeface="Rubik"/>
                <a:ea typeface="Rubik"/>
                <a:cs typeface="Rubik"/>
                <a:sym typeface="Rubik"/>
              </a:defRPr>
            </a:lvl4pPr>
            <a:lvl5pPr lvl="4" marR="0" rtl="0" algn="l">
              <a:lnSpc>
                <a:spcPct val="90000"/>
              </a:lnSpc>
              <a:spcBef>
                <a:spcPts val="375"/>
              </a:spcBef>
              <a:spcAft>
                <a:spcPts val="0"/>
              </a:spcAft>
              <a:buClr>
                <a:schemeClr val="dk1"/>
              </a:buClr>
              <a:buSzPts val="1800"/>
              <a:buFont typeface="Arial"/>
              <a:buNone/>
              <a:defRPr b="0" i="0" sz="1350" u="none" cap="none" strike="noStrike">
                <a:solidFill>
                  <a:schemeClr val="dk1"/>
                </a:solidFill>
                <a:latin typeface="Rubik"/>
                <a:ea typeface="Rubik"/>
                <a:cs typeface="Rubik"/>
                <a:sym typeface="Rubik"/>
              </a:defRPr>
            </a:lvl5pPr>
            <a:lvl6pPr lvl="5" marR="0" rtl="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Rubik"/>
                <a:ea typeface="Rubik"/>
                <a:cs typeface="Rubik"/>
                <a:sym typeface="Rubik"/>
              </a:defRPr>
            </a:lvl6pPr>
            <a:lvl7pPr lvl="6" marR="0" rtl="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Rubik"/>
                <a:ea typeface="Rubik"/>
                <a:cs typeface="Rubik"/>
                <a:sym typeface="Rubik"/>
              </a:defRPr>
            </a:lvl7pPr>
            <a:lvl8pPr lvl="7" marR="0" rtl="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Rubik"/>
                <a:ea typeface="Rubik"/>
                <a:cs typeface="Rubik"/>
                <a:sym typeface="Rubik"/>
              </a:defRPr>
            </a:lvl8pPr>
            <a:lvl9pPr lvl="8" marR="0" rtl="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p:cSld name="04">
    <p:spTree>
      <p:nvGrpSpPr>
        <p:cNvPr id="828" name="Shape 828"/>
        <p:cNvGrpSpPr/>
        <p:nvPr/>
      </p:nvGrpSpPr>
      <p:grpSpPr>
        <a:xfrm>
          <a:off x="0" y="0"/>
          <a:ext cx="0" cy="0"/>
          <a:chOff x="0" y="0"/>
          <a:chExt cx="0" cy="0"/>
        </a:xfrm>
      </p:grpSpPr>
      <p:sp>
        <p:nvSpPr>
          <p:cNvPr id="829" name="Google Shape;829;p185"/>
          <p:cNvSpPr/>
          <p:nvPr>
            <p:ph idx="2" type="pic"/>
          </p:nvPr>
        </p:nvSpPr>
        <p:spPr>
          <a:xfrm>
            <a:off x="0" y="2013857"/>
            <a:ext cx="9144000" cy="3129600"/>
          </a:xfrm>
          <a:prstGeom prst="rect">
            <a:avLst/>
          </a:prstGeom>
          <a:solidFill>
            <a:schemeClr val="lt2"/>
          </a:solidFill>
          <a:ln>
            <a:noFill/>
          </a:ln>
        </p:spPr>
        <p:txBody>
          <a:bodyPr anchorCtr="0" anchor="t" bIns="45700" lIns="91425" spcFirstLastPara="1" rIns="91425" wrap="square" tIns="45700">
            <a:noAutofit/>
          </a:bodyPr>
          <a:lstStyle>
            <a:lvl1pPr lvl="0" marR="0" rtl="0" algn="l">
              <a:lnSpc>
                <a:spcPct val="90000"/>
              </a:lnSpc>
              <a:spcBef>
                <a:spcPts val="750"/>
              </a:spcBef>
              <a:spcAft>
                <a:spcPts val="0"/>
              </a:spcAft>
              <a:buClr>
                <a:schemeClr val="dk1"/>
              </a:buClr>
              <a:buSzPts val="2800"/>
              <a:buFont typeface="Arial"/>
              <a:buNone/>
              <a:defRPr b="0" i="0" sz="2100" u="none" cap="none" strike="noStrike">
                <a:solidFill>
                  <a:schemeClr val="dk1"/>
                </a:solidFill>
                <a:latin typeface="Rubik"/>
                <a:ea typeface="Rubik"/>
                <a:cs typeface="Rubik"/>
                <a:sym typeface="Rubik"/>
              </a:defRPr>
            </a:lvl1pPr>
            <a:lvl2pPr lvl="1" marR="0" rtl="0" algn="l">
              <a:lnSpc>
                <a:spcPct val="90000"/>
              </a:lnSpc>
              <a:spcBef>
                <a:spcPts val="375"/>
              </a:spcBef>
              <a:spcAft>
                <a:spcPts val="0"/>
              </a:spcAft>
              <a:buClr>
                <a:schemeClr val="dk1"/>
              </a:buClr>
              <a:buSzPts val="2400"/>
              <a:buFont typeface="Arial"/>
              <a:buNone/>
              <a:defRPr b="0" i="0" sz="1800" u="none" cap="none" strike="noStrike">
                <a:solidFill>
                  <a:schemeClr val="dk1"/>
                </a:solidFill>
                <a:latin typeface="Rubik"/>
                <a:ea typeface="Rubik"/>
                <a:cs typeface="Rubik"/>
                <a:sym typeface="Rubik"/>
              </a:defRPr>
            </a:lvl2pPr>
            <a:lvl3pPr lvl="2" marR="0" rtl="0" algn="l">
              <a:lnSpc>
                <a:spcPct val="90000"/>
              </a:lnSpc>
              <a:spcBef>
                <a:spcPts val="375"/>
              </a:spcBef>
              <a:spcAft>
                <a:spcPts val="0"/>
              </a:spcAft>
              <a:buClr>
                <a:schemeClr val="dk1"/>
              </a:buClr>
              <a:buSzPts val="2000"/>
              <a:buFont typeface="Arial"/>
              <a:buNone/>
              <a:defRPr b="0" i="0" sz="1500" u="none" cap="none" strike="noStrike">
                <a:solidFill>
                  <a:schemeClr val="dk1"/>
                </a:solidFill>
                <a:latin typeface="Rubik"/>
                <a:ea typeface="Rubik"/>
                <a:cs typeface="Rubik"/>
                <a:sym typeface="Rubik"/>
              </a:defRPr>
            </a:lvl3pPr>
            <a:lvl4pPr lvl="3" marR="0" rtl="0" algn="l">
              <a:lnSpc>
                <a:spcPct val="90000"/>
              </a:lnSpc>
              <a:spcBef>
                <a:spcPts val="375"/>
              </a:spcBef>
              <a:spcAft>
                <a:spcPts val="0"/>
              </a:spcAft>
              <a:buClr>
                <a:schemeClr val="dk1"/>
              </a:buClr>
              <a:buSzPts val="1800"/>
              <a:buFont typeface="Arial"/>
              <a:buNone/>
              <a:defRPr b="0" i="0" sz="1350" u="none" cap="none" strike="noStrike">
                <a:solidFill>
                  <a:schemeClr val="dk1"/>
                </a:solidFill>
                <a:latin typeface="Rubik"/>
                <a:ea typeface="Rubik"/>
                <a:cs typeface="Rubik"/>
                <a:sym typeface="Rubik"/>
              </a:defRPr>
            </a:lvl4pPr>
            <a:lvl5pPr lvl="4" marR="0" rtl="0" algn="l">
              <a:lnSpc>
                <a:spcPct val="90000"/>
              </a:lnSpc>
              <a:spcBef>
                <a:spcPts val="375"/>
              </a:spcBef>
              <a:spcAft>
                <a:spcPts val="0"/>
              </a:spcAft>
              <a:buClr>
                <a:schemeClr val="dk1"/>
              </a:buClr>
              <a:buSzPts val="1800"/>
              <a:buFont typeface="Arial"/>
              <a:buNone/>
              <a:defRPr b="0" i="0" sz="1350" u="none" cap="none" strike="noStrike">
                <a:solidFill>
                  <a:schemeClr val="dk1"/>
                </a:solidFill>
                <a:latin typeface="Rubik"/>
                <a:ea typeface="Rubik"/>
                <a:cs typeface="Rubik"/>
                <a:sym typeface="Rubik"/>
              </a:defRPr>
            </a:lvl5pPr>
            <a:lvl6pPr lvl="5" marR="0" rtl="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Rubik"/>
                <a:ea typeface="Rubik"/>
                <a:cs typeface="Rubik"/>
                <a:sym typeface="Rubik"/>
              </a:defRPr>
            </a:lvl6pPr>
            <a:lvl7pPr lvl="6" marR="0" rtl="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Rubik"/>
                <a:ea typeface="Rubik"/>
                <a:cs typeface="Rubik"/>
                <a:sym typeface="Rubik"/>
              </a:defRPr>
            </a:lvl7pPr>
            <a:lvl8pPr lvl="7" marR="0" rtl="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Rubik"/>
                <a:ea typeface="Rubik"/>
                <a:cs typeface="Rubik"/>
                <a:sym typeface="Rubik"/>
              </a:defRPr>
            </a:lvl8pPr>
            <a:lvl9pPr lvl="8" marR="0" rtl="0" algn="l">
              <a:lnSpc>
                <a:spcPct val="90000"/>
              </a:lnSpc>
              <a:spcBef>
                <a:spcPts val="375"/>
              </a:spcBef>
              <a:spcAft>
                <a:spcPts val="0"/>
              </a:spcAft>
              <a:buClr>
                <a:schemeClr val="dk1"/>
              </a:buClr>
              <a:buSzPts val="1800"/>
              <a:buFont typeface="Arial"/>
              <a:buChar char="•"/>
              <a:defRPr b="0" i="0" sz="135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p:cSld name="06">
    <p:spTree>
      <p:nvGrpSpPr>
        <p:cNvPr id="830" name="Shape 830"/>
        <p:cNvGrpSpPr/>
        <p:nvPr/>
      </p:nvGrpSpPr>
      <p:grpSpPr>
        <a:xfrm>
          <a:off x="0" y="0"/>
          <a:ext cx="0" cy="0"/>
          <a:chOff x="0" y="0"/>
          <a:chExt cx="0" cy="0"/>
        </a:xfrm>
      </p:grpSpPr>
      <p:sp>
        <p:nvSpPr>
          <p:cNvPr id="831" name="Google Shape;831;p186"/>
          <p:cNvSpPr/>
          <p:nvPr>
            <p:ph idx="2" type="pic"/>
          </p:nvPr>
        </p:nvSpPr>
        <p:spPr>
          <a:xfrm>
            <a:off x="0" y="0"/>
            <a:ext cx="3046800" cy="5143500"/>
          </a:xfrm>
          <a:prstGeom prst="rect">
            <a:avLst/>
          </a:prstGeom>
          <a:solidFill>
            <a:schemeClr val="lt2"/>
          </a:solidFill>
          <a:ln>
            <a:noFill/>
          </a:ln>
        </p:spPr>
        <p:txBody>
          <a:bodyPr anchorCtr="0" anchor="t" bIns="25700" lIns="51425" spcFirstLastPara="1" rIns="51425" wrap="square" tIns="25700">
            <a:noAutofit/>
          </a:bodyPr>
          <a:lstStyle>
            <a:lvl1pPr lvl="0" marR="0" rtl="0" algn="l">
              <a:lnSpc>
                <a:spcPct val="90000"/>
              </a:lnSpc>
              <a:spcBef>
                <a:spcPts val="800"/>
              </a:spcBef>
              <a:spcAft>
                <a:spcPts val="0"/>
              </a:spcAft>
              <a:buClr>
                <a:schemeClr val="dk1"/>
              </a:buClr>
              <a:buSzPts val="1600"/>
              <a:buFont typeface="Arial"/>
              <a:buNone/>
              <a:defRPr b="0" i="0" sz="2100" u="none" cap="none" strike="noStrike">
                <a:solidFill>
                  <a:schemeClr val="dk1"/>
                </a:solidFill>
                <a:latin typeface="Rubik"/>
                <a:ea typeface="Rubik"/>
                <a:cs typeface="Rubik"/>
                <a:sym typeface="Rubik"/>
              </a:defRPr>
            </a:lvl1pPr>
            <a:lvl2pPr lvl="1" marR="0" rtl="0" algn="l">
              <a:lnSpc>
                <a:spcPct val="90000"/>
              </a:lnSpc>
              <a:spcBef>
                <a:spcPts val="400"/>
              </a:spcBef>
              <a:spcAft>
                <a:spcPts val="0"/>
              </a:spcAft>
              <a:buClr>
                <a:schemeClr val="dk1"/>
              </a:buClr>
              <a:buSzPts val="1400"/>
              <a:buFont typeface="Arial"/>
              <a:buNone/>
              <a:defRPr b="0" i="0" sz="1800" u="none" cap="none" strike="noStrike">
                <a:solidFill>
                  <a:schemeClr val="dk1"/>
                </a:solidFill>
                <a:latin typeface="Rubik"/>
                <a:ea typeface="Rubik"/>
                <a:cs typeface="Rubik"/>
                <a:sym typeface="Rubik"/>
              </a:defRPr>
            </a:lvl2pPr>
            <a:lvl3pPr lvl="2"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Rubik"/>
                <a:ea typeface="Rubik"/>
                <a:cs typeface="Rubik"/>
                <a:sym typeface="Rubik"/>
              </a:defRPr>
            </a:lvl3pPr>
            <a:lvl4pPr lvl="3" marR="0" rtl="0" algn="l">
              <a:lnSpc>
                <a:spcPct val="90000"/>
              </a:lnSpc>
              <a:spcBef>
                <a:spcPts val="400"/>
              </a:spcBef>
              <a:spcAft>
                <a:spcPts val="0"/>
              </a:spcAft>
              <a:buClr>
                <a:schemeClr val="dk1"/>
              </a:buClr>
              <a:buSzPts val="1100"/>
              <a:buFont typeface="Arial"/>
              <a:buNone/>
              <a:defRPr b="0" i="0" sz="1400" u="none" cap="none" strike="noStrike">
                <a:solidFill>
                  <a:schemeClr val="dk1"/>
                </a:solidFill>
                <a:latin typeface="Rubik"/>
                <a:ea typeface="Rubik"/>
                <a:cs typeface="Rubik"/>
                <a:sym typeface="Rubik"/>
              </a:defRPr>
            </a:lvl4pPr>
            <a:lvl5pPr lvl="4" marR="0" rtl="0" algn="l">
              <a:lnSpc>
                <a:spcPct val="90000"/>
              </a:lnSpc>
              <a:spcBef>
                <a:spcPts val="400"/>
              </a:spcBef>
              <a:spcAft>
                <a:spcPts val="0"/>
              </a:spcAft>
              <a:buClr>
                <a:schemeClr val="dk1"/>
              </a:buClr>
              <a:buSzPts val="1100"/>
              <a:buFont typeface="Arial"/>
              <a:buNone/>
              <a:defRPr b="0" i="0" sz="1400" u="none" cap="none" strike="noStrike">
                <a:solidFill>
                  <a:schemeClr val="dk1"/>
                </a:solidFill>
                <a:latin typeface="Rubik"/>
                <a:ea typeface="Rubik"/>
                <a:cs typeface="Rubik"/>
                <a:sym typeface="Rubik"/>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832" name="Shape 832"/>
        <p:cNvGrpSpPr/>
        <p:nvPr/>
      </p:nvGrpSpPr>
      <p:grpSpPr>
        <a:xfrm>
          <a:off x="0" y="0"/>
          <a:ext cx="0" cy="0"/>
          <a:chOff x="0" y="0"/>
          <a:chExt cx="0" cy="0"/>
        </a:xfrm>
      </p:grpSpPr>
      <p:sp>
        <p:nvSpPr>
          <p:cNvPr id="833" name="Google Shape;833;p187"/>
          <p:cNvSpPr txBox="1"/>
          <p:nvPr>
            <p:ph type="title"/>
          </p:nvPr>
        </p:nvSpPr>
        <p:spPr>
          <a:xfrm>
            <a:off x="457200" y="69850"/>
            <a:ext cx="8229600" cy="1130400"/>
          </a:xfrm>
          <a:prstGeom prst="rect">
            <a:avLst/>
          </a:prstGeom>
          <a:noFill/>
          <a:ln>
            <a:noFill/>
          </a:ln>
        </p:spPr>
        <p:txBody>
          <a:bodyPr anchorCtr="0" anchor="ctr" bIns="68575" lIns="68575" spcFirstLastPara="1" rIns="68575" wrap="square" tIns="68575">
            <a:noAutofit/>
          </a:bodyPr>
          <a:lstStyle>
            <a:lvl1pPr lvl="0" rtl="0" algn="ctr">
              <a:lnSpc>
                <a:spcPct val="100000"/>
              </a:lnSpc>
              <a:spcBef>
                <a:spcPts val="0"/>
              </a:spcBef>
              <a:spcAft>
                <a:spcPts val="0"/>
              </a:spcAft>
              <a:buSzPts val="2100"/>
              <a:buNone/>
              <a:defRPr sz="4400">
                <a:solidFill>
                  <a:schemeClr val="dk1"/>
                </a:solidFill>
              </a:defRPr>
            </a:lvl1pPr>
            <a:lvl2pPr lvl="1" rtl="0" algn="ctr">
              <a:lnSpc>
                <a:spcPct val="100000"/>
              </a:lnSpc>
              <a:spcBef>
                <a:spcPts val="0"/>
              </a:spcBef>
              <a:spcAft>
                <a:spcPts val="0"/>
              </a:spcAft>
              <a:buSzPts val="2100"/>
              <a:buNone/>
              <a:defRPr sz="4400">
                <a:solidFill>
                  <a:schemeClr val="dk1"/>
                </a:solidFill>
              </a:defRPr>
            </a:lvl2pPr>
            <a:lvl3pPr lvl="2" rtl="0" algn="ctr">
              <a:lnSpc>
                <a:spcPct val="100000"/>
              </a:lnSpc>
              <a:spcBef>
                <a:spcPts val="0"/>
              </a:spcBef>
              <a:spcAft>
                <a:spcPts val="0"/>
              </a:spcAft>
              <a:buSzPts val="2100"/>
              <a:buNone/>
              <a:defRPr sz="4400">
                <a:solidFill>
                  <a:schemeClr val="dk1"/>
                </a:solidFill>
              </a:defRPr>
            </a:lvl3pPr>
            <a:lvl4pPr lvl="3" rtl="0" algn="ctr">
              <a:lnSpc>
                <a:spcPct val="100000"/>
              </a:lnSpc>
              <a:spcBef>
                <a:spcPts val="0"/>
              </a:spcBef>
              <a:spcAft>
                <a:spcPts val="0"/>
              </a:spcAft>
              <a:buSzPts val="2100"/>
              <a:buNone/>
              <a:defRPr sz="4400">
                <a:solidFill>
                  <a:schemeClr val="dk1"/>
                </a:solidFill>
              </a:defRPr>
            </a:lvl4pPr>
            <a:lvl5pPr lvl="4" rtl="0" algn="ctr">
              <a:lnSpc>
                <a:spcPct val="100000"/>
              </a:lnSpc>
              <a:spcBef>
                <a:spcPts val="0"/>
              </a:spcBef>
              <a:spcAft>
                <a:spcPts val="0"/>
              </a:spcAft>
              <a:buSzPts val="2100"/>
              <a:buNone/>
              <a:defRPr sz="4400">
                <a:solidFill>
                  <a:schemeClr val="dk1"/>
                </a:solidFill>
              </a:defRPr>
            </a:lvl5pPr>
            <a:lvl6pPr lvl="5" rtl="0" algn="ctr">
              <a:lnSpc>
                <a:spcPct val="100000"/>
              </a:lnSpc>
              <a:spcBef>
                <a:spcPts val="0"/>
              </a:spcBef>
              <a:spcAft>
                <a:spcPts val="0"/>
              </a:spcAft>
              <a:buSzPts val="2100"/>
              <a:buNone/>
              <a:defRPr sz="4400">
                <a:solidFill>
                  <a:schemeClr val="dk1"/>
                </a:solidFill>
              </a:defRPr>
            </a:lvl6pPr>
            <a:lvl7pPr lvl="6" rtl="0" algn="ctr">
              <a:lnSpc>
                <a:spcPct val="100000"/>
              </a:lnSpc>
              <a:spcBef>
                <a:spcPts val="0"/>
              </a:spcBef>
              <a:spcAft>
                <a:spcPts val="0"/>
              </a:spcAft>
              <a:buSzPts val="2100"/>
              <a:buNone/>
              <a:defRPr sz="4400">
                <a:solidFill>
                  <a:schemeClr val="dk1"/>
                </a:solidFill>
              </a:defRPr>
            </a:lvl7pPr>
            <a:lvl8pPr lvl="7" rtl="0" algn="ctr">
              <a:lnSpc>
                <a:spcPct val="100000"/>
              </a:lnSpc>
              <a:spcBef>
                <a:spcPts val="0"/>
              </a:spcBef>
              <a:spcAft>
                <a:spcPts val="0"/>
              </a:spcAft>
              <a:buSzPts val="2100"/>
              <a:buNone/>
              <a:defRPr sz="4400">
                <a:solidFill>
                  <a:schemeClr val="dk1"/>
                </a:solidFill>
              </a:defRPr>
            </a:lvl8pPr>
            <a:lvl9pPr lvl="8" rtl="0" algn="ctr">
              <a:lnSpc>
                <a:spcPct val="100000"/>
              </a:lnSpc>
              <a:spcBef>
                <a:spcPts val="0"/>
              </a:spcBef>
              <a:spcAft>
                <a:spcPts val="0"/>
              </a:spcAft>
              <a:buSzPts val="2100"/>
              <a:buNone/>
              <a:defRPr sz="4400">
                <a:solidFill>
                  <a:schemeClr val="dk1"/>
                </a:solidFill>
              </a:defRPr>
            </a:lvl9pPr>
          </a:lstStyle>
          <a:p/>
        </p:txBody>
      </p:sp>
      <p:sp>
        <p:nvSpPr>
          <p:cNvPr id="834" name="Google Shape;834;p187"/>
          <p:cNvSpPr txBox="1"/>
          <p:nvPr>
            <p:ph idx="1" type="body"/>
          </p:nvPr>
        </p:nvSpPr>
        <p:spPr>
          <a:xfrm>
            <a:off x="457200" y="1200150"/>
            <a:ext cx="8229600" cy="3943500"/>
          </a:xfrm>
          <a:prstGeom prst="rect">
            <a:avLst/>
          </a:prstGeom>
          <a:noFill/>
          <a:ln>
            <a:noFill/>
          </a:ln>
        </p:spPr>
        <p:txBody>
          <a:bodyPr anchorCtr="0" anchor="t" bIns="68575" lIns="68575" spcFirstLastPara="1" rIns="68575" wrap="square" tIns="68575">
            <a:noAutofit/>
          </a:bodyPr>
          <a:lstStyle>
            <a:lvl1pPr indent="-317500" lvl="0" marL="457200" rtl="0" algn="l">
              <a:lnSpc>
                <a:spcPct val="115000"/>
              </a:lnSpc>
              <a:spcBef>
                <a:spcPts val="800"/>
              </a:spcBef>
              <a:spcAft>
                <a:spcPts val="0"/>
              </a:spcAft>
              <a:buClr>
                <a:srgbClr val="000000"/>
              </a:buClr>
              <a:buSzPts val="1400"/>
              <a:buFont typeface="Arial"/>
              <a:buChar char="●"/>
              <a:defRPr sz="3200">
                <a:solidFill>
                  <a:schemeClr val="dk1"/>
                </a:solidFill>
              </a:defRPr>
            </a:lvl1pPr>
            <a:lvl2pPr indent="-298450" lvl="1" marL="914400" rtl="0" algn="l">
              <a:lnSpc>
                <a:spcPct val="115000"/>
              </a:lnSpc>
              <a:spcBef>
                <a:spcPts val="700"/>
              </a:spcBef>
              <a:spcAft>
                <a:spcPts val="0"/>
              </a:spcAft>
              <a:buClr>
                <a:srgbClr val="000000"/>
              </a:buClr>
              <a:buSzPts val="1100"/>
              <a:buFont typeface="Arial"/>
              <a:buChar char="●"/>
              <a:defRPr sz="2800">
                <a:solidFill>
                  <a:schemeClr val="dk1"/>
                </a:solidFill>
              </a:defRPr>
            </a:lvl2pPr>
            <a:lvl3pPr indent="-298450" lvl="2" marL="1371600" rtl="0" algn="l">
              <a:lnSpc>
                <a:spcPct val="115000"/>
              </a:lnSpc>
              <a:spcBef>
                <a:spcPts val="600"/>
              </a:spcBef>
              <a:spcAft>
                <a:spcPts val="0"/>
              </a:spcAft>
              <a:buClr>
                <a:srgbClr val="000000"/>
              </a:buClr>
              <a:buSzPts val="1100"/>
              <a:buFont typeface="Arial"/>
              <a:buChar char="●"/>
              <a:defRPr sz="2400">
                <a:solidFill>
                  <a:schemeClr val="dk1"/>
                </a:solidFill>
              </a:defRPr>
            </a:lvl3pPr>
            <a:lvl4pPr indent="-298450" lvl="3" marL="1828800" rtl="0" algn="l">
              <a:lnSpc>
                <a:spcPct val="115000"/>
              </a:lnSpc>
              <a:spcBef>
                <a:spcPts val="500"/>
              </a:spcBef>
              <a:spcAft>
                <a:spcPts val="0"/>
              </a:spcAft>
              <a:buClr>
                <a:srgbClr val="000000"/>
              </a:buClr>
              <a:buSzPts val="1100"/>
              <a:buFont typeface="Arial"/>
              <a:buChar char="●"/>
              <a:defRPr sz="2000">
                <a:solidFill>
                  <a:schemeClr val="dk1"/>
                </a:solidFill>
              </a:defRPr>
            </a:lvl4pPr>
            <a:lvl5pPr indent="-298450" lvl="4" marL="2286000" rtl="0" algn="l">
              <a:lnSpc>
                <a:spcPct val="115000"/>
              </a:lnSpc>
              <a:spcBef>
                <a:spcPts val="500"/>
              </a:spcBef>
              <a:spcAft>
                <a:spcPts val="0"/>
              </a:spcAft>
              <a:buClr>
                <a:srgbClr val="000000"/>
              </a:buClr>
              <a:buSzPts val="1100"/>
              <a:buFont typeface="Arial"/>
              <a:buChar char="●"/>
              <a:defRPr sz="2000">
                <a:solidFill>
                  <a:schemeClr val="dk1"/>
                </a:solidFill>
              </a:defRPr>
            </a:lvl5pPr>
            <a:lvl6pPr indent="-298450" lvl="5" marL="2743200" rtl="0" algn="l">
              <a:lnSpc>
                <a:spcPct val="115000"/>
              </a:lnSpc>
              <a:spcBef>
                <a:spcPts val="500"/>
              </a:spcBef>
              <a:spcAft>
                <a:spcPts val="0"/>
              </a:spcAft>
              <a:buClr>
                <a:srgbClr val="000000"/>
              </a:buClr>
              <a:buSzPts val="1100"/>
              <a:buFont typeface="Arial"/>
              <a:buChar char="●"/>
              <a:defRPr sz="2000">
                <a:solidFill>
                  <a:schemeClr val="dk1"/>
                </a:solidFill>
              </a:defRPr>
            </a:lvl6pPr>
            <a:lvl7pPr indent="-298450" lvl="6" marL="3200400" rtl="0" algn="l">
              <a:lnSpc>
                <a:spcPct val="115000"/>
              </a:lnSpc>
              <a:spcBef>
                <a:spcPts val="500"/>
              </a:spcBef>
              <a:spcAft>
                <a:spcPts val="0"/>
              </a:spcAft>
              <a:buClr>
                <a:srgbClr val="000000"/>
              </a:buClr>
              <a:buSzPts val="1100"/>
              <a:buFont typeface="Arial"/>
              <a:buChar char="●"/>
              <a:defRPr sz="2000">
                <a:solidFill>
                  <a:schemeClr val="dk1"/>
                </a:solidFill>
              </a:defRPr>
            </a:lvl7pPr>
            <a:lvl8pPr indent="-298450" lvl="7" marL="3657600" rtl="0" algn="l">
              <a:lnSpc>
                <a:spcPct val="115000"/>
              </a:lnSpc>
              <a:spcBef>
                <a:spcPts val="500"/>
              </a:spcBef>
              <a:spcAft>
                <a:spcPts val="0"/>
              </a:spcAft>
              <a:buClr>
                <a:srgbClr val="000000"/>
              </a:buClr>
              <a:buSzPts val="1100"/>
              <a:buFont typeface="Arial"/>
              <a:buChar char="●"/>
              <a:defRPr sz="2000">
                <a:solidFill>
                  <a:schemeClr val="dk1"/>
                </a:solidFill>
              </a:defRPr>
            </a:lvl8pPr>
            <a:lvl9pPr indent="-298450" lvl="8" marL="4114800" rtl="0" algn="l">
              <a:lnSpc>
                <a:spcPct val="115000"/>
              </a:lnSpc>
              <a:spcBef>
                <a:spcPts val="500"/>
              </a:spcBef>
              <a:spcAft>
                <a:spcPts val="0"/>
              </a:spcAft>
              <a:buClr>
                <a:srgbClr val="000000"/>
              </a:buClr>
              <a:buSzPts val="1100"/>
              <a:buFont typeface="Arial"/>
              <a:buChar char="●"/>
              <a:defRPr sz="2000">
                <a:solidFill>
                  <a:schemeClr val="dk1"/>
                </a:solidFill>
              </a:defRPr>
            </a:lvl9pPr>
          </a:lstStyle>
          <a:p/>
        </p:txBody>
      </p:sp>
      <p:sp>
        <p:nvSpPr>
          <p:cNvPr id="835" name="Google Shape;835;p187"/>
          <p:cNvSpPr txBox="1"/>
          <p:nvPr>
            <p:ph idx="12" type="sldNum"/>
          </p:nvPr>
        </p:nvSpPr>
        <p:spPr>
          <a:xfrm>
            <a:off x="7466013" y="4757737"/>
            <a:ext cx="306300" cy="292200"/>
          </a:xfrm>
          <a:prstGeom prst="rect">
            <a:avLst/>
          </a:prstGeom>
          <a:noFill/>
          <a:ln>
            <a:noFill/>
          </a:ln>
        </p:spPr>
        <p:txBody>
          <a:bodyPr anchorCtr="0" anchor="ctr" bIns="68575" lIns="68575" spcFirstLastPara="1" rIns="68575" wrap="square" tIns="68575">
            <a:noAutofit/>
          </a:bodyPr>
          <a:lstStyle>
            <a:lvl1pPr indent="0" lvl="0"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r>
              <a:t/>
            </a:r>
            <a:endParaRPr/>
          </a:p>
          <a:p>
            <a:pPr indent="0" lvl="1" marL="457200" rtl="0" algn="l">
              <a:spcBef>
                <a:spcPts val="0"/>
              </a:spcBef>
              <a:spcAft>
                <a:spcPts val="0"/>
              </a:spcAft>
              <a:buClr>
                <a:schemeClr val="dk1"/>
              </a:buClr>
              <a:buSzPts val="1800"/>
              <a:buNone/>
            </a:pPr>
            <a:r>
              <a:t/>
            </a:r>
            <a:endParaRPr sz="1800">
              <a:solidFill>
                <a:schemeClr val="dk1"/>
              </a:solidFill>
            </a:endParaRPr>
          </a:p>
          <a:p>
            <a:pPr indent="0" lvl="2" marL="914400" rtl="0" algn="l">
              <a:spcBef>
                <a:spcPts val="0"/>
              </a:spcBef>
              <a:spcAft>
                <a:spcPts val="0"/>
              </a:spcAft>
              <a:buClr>
                <a:schemeClr val="dk1"/>
              </a:buClr>
              <a:buSzPts val="1800"/>
              <a:buNone/>
            </a:pPr>
            <a:r>
              <a:t/>
            </a:r>
            <a:endParaRPr sz="1800">
              <a:solidFill>
                <a:schemeClr val="dk1"/>
              </a:solidFill>
            </a:endParaRPr>
          </a:p>
          <a:p>
            <a:pPr indent="0" lvl="3" marL="1371600" rtl="0" algn="l">
              <a:spcBef>
                <a:spcPts val="0"/>
              </a:spcBef>
              <a:spcAft>
                <a:spcPts val="0"/>
              </a:spcAft>
              <a:buClr>
                <a:schemeClr val="dk1"/>
              </a:buClr>
              <a:buSzPts val="1800"/>
              <a:buNone/>
            </a:pPr>
            <a:r>
              <a:t/>
            </a:r>
            <a:endParaRPr sz="1800">
              <a:solidFill>
                <a:schemeClr val="dk1"/>
              </a:solidFill>
            </a:endParaRPr>
          </a:p>
          <a:p>
            <a:pPr indent="0" lvl="4" marL="1828800" rtl="0" algn="l">
              <a:spcBef>
                <a:spcPts val="0"/>
              </a:spcBef>
              <a:spcAft>
                <a:spcPts val="0"/>
              </a:spcAft>
              <a:buClr>
                <a:schemeClr val="dk1"/>
              </a:buClr>
              <a:buSzPts val="1800"/>
              <a:buNone/>
            </a:pPr>
            <a:r>
              <a:t/>
            </a:r>
            <a:endParaRPr sz="1800">
              <a:solidFill>
                <a:schemeClr val="dk1"/>
              </a:solidFill>
            </a:endParaRPr>
          </a:p>
          <a:p>
            <a:pPr indent="0" lvl="5" marL="2286000" rtl="0" algn="l">
              <a:spcBef>
                <a:spcPts val="0"/>
              </a:spcBef>
              <a:spcAft>
                <a:spcPts val="0"/>
              </a:spcAft>
              <a:buClr>
                <a:schemeClr val="dk1"/>
              </a:buClr>
              <a:buSzPts val="1800"/>
              <a:buNone/>
            </a:pPr>
            <a:r>
              <a:t/>
            </a:r>
            <a:endParaRPr sz="1800">
              <a:solidFill>
                <a:schemeClr val="dk1"/>
              </a:solidFill>
            </a:endParaRPr>
          </a:p>
          <a:p>
            <a:pPr indent="0" lvl="6" marL="2743200" rtl="0" algn="l">
              <a:spcBef>
                <a:spcPts val="0"/>
              </a:spcBef>
              <a:spcAft>
                <a:spcPts val="0"/>
              </a:spcAft>
              <a:buClr>
                <a:schemeClr val="dk1"/>
              </a:buClr>
              <a:buSzPts val="1800"/>
              <a:buNone/>
            </a:pPr>
            <a:r>
              <a:t/>
            </a:r>
            <a:endParaRPr sz="1800">
              <a:solidFill>
                <a:schemeClr val="dk1"/>
              </a:solidFill>
            </a:endParaRPr>
          </a:p>
          <a:p>
            <a:pPr indent="0" lvl="7" marL="3200400" rtl="0" algn="l">
              <a:spcBef>
                <a:spcPts val="0"/>
              </a:spcBef>
              <a:spcAft>
                <a:spcPts val="0"/>
              </a:spcAft>
              <a:buClr>
                <a:schemeClr val="dk1"/>
              </a:buClr>
              <a:buSzPts val="1800"/>
              <a:buNone/>
            </a:pPr>
            <a:r>
              <a:t/>
            </a:r>
            <a:endParaRPr sz="1800">
              <a:solidFill>
                <a:schemeClr val="dk1"/>
              </a:solidFill>
            </a:endParaRPr>
          </a:p>
          <a:p>
            <a:pPr indent="0" lvl="8" marL="3657600" rtl="0" algn="l">
              <a:spcBef>
                <a:spcPts val="0"/>
              </a:spcBef>
              <a:spcAft>
                <a:spcPts val="0"/>
              </a:spcAft>
              <a:buClr>
                <a:schemeClr val="dk1"/>
              </a:buClr>
              <a:buSzPts val="1800"/>
              <a:buNone/>
            </a:pPr>
            <a:r>
              <a:t/>
            </a:r>
            <a:endParaRPr sz="1800">
              <a:solidFill>
                <a:schemeClr val="dk1"/>
              </a:solidFil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6" name="Shape 836"/>
        <p:cNvGrpSpPr/>
        <p:nvPr/>
      </p:nvGrpSpPr>
      <p:grpSpPr>
        <a:xfrm>
          <a:off x="0" y="0"/>
          <a:ext cx="0" cy="0"/>
          <a:chOff x="0" y="0"/>
          <a:chExt cx="0" cy="0"/>
        </a:xfrm>
      </p:grpSpPr>
      <p:sp>
        <p:nvSpPr>
          <p:cNvPr id="837" name="Google Shape;837;p188"/>
          <p:cNvSpPr txBox="1"/>
          <p:nvPr>
            <p:ph type="title"/>
          </p:nvPr>
        </p:nvSpPr>
        <p:spPr>
          <a:xfrm>
            <a:off x="311700" y="2150850"/>
            <a:ext cx="8520600" cy="841800"/>
          </a:xfrm>
          <a:prstGeom prst="rect">
            <a:avLst/>
          </a:prstGeom>
          <a:noFill/>
          <a:ln>
            <a:noFill/>
          </a:ln>
        </p:spPr>
        <p:txBody>
          <a:bodyPr anchorCtr="0" anchor="ctr" bIns="68575" lIns="68575" spcFirstLastPara="1" rIns="68575" wrap="square" tIns="68575">
            <a:noAutofit/>
          </a:bodyPr>
          <a:lstStyle>
            <a:lvl1pPr lvl="0" rtl="0" algn="ctr">
              <a:lnSpc>
                <a:spcPct val="100000"/>
              </a:lnSpc>
              <a:spcBef>
                <a:spcPts val="0"/>
              </a:spcBef>
              <a:spcAft>
                <a:spcPts val="0"/>
              </a:spcAft>
              <a:buSzPts val="2700"/>
              <a:buNone/>
              <a:defRPr sz="3600"/>
            </a:lvl1pPr>
            <a:lvl2pPr lvl="1" rtl="0" algn="ctr">
              <a:lnSpc>
                <a:spcPct val="100000"/>
              </a:lnSpc>
              <a:spcBef>
                <a:spcPts val="0"/>
              </a:spcBef>
              <a:spcAft>
                <a:spcPts val="0"/>
              </a:spcAft>
              <a:buSzPts val="2700"/>
              <a:buNone/>
              <a:defRPr sz="3600"/>
            </a:lvl2pPr>
            <a:lvl3pPr lvl="2" rtl="0" algn="ctr">
              <a:lnSpc>
                <a:spcPct val="100000"/>
              </a:lnSpc>
              <a:spcBef>
                <a:spcPts val="0"/>
              </a:spcBef>
              <a:spcAft>
                <a:spcPts val="0"/>
              </a:spcAft>
              <a:buSzPts val="2700"/>
              <a:buNone/>
              <a:defRPr sz="3600"/>
            </a:lvl3pPr>
            <a:lvl4pPr lvl="3" rtl="0" algn="ctr">
              <a:lnSpc>
                <a:spcPct val="100000"/>
              </a:lnSpc>
              <a:spcBef>
                <a:spcPts val="0"/>
              </a:spcBef>
              <a:spcAft>
                <a:spcPts val="0"/>
              </a:spcAft>
              <a:buSzPts val="2700"/>
              <a:buNone/>
              <a:defRPr sz="3600"/>
            </a:lvl4pPr>
            <a:lvl5pPr lvl="4" rtl="0" algn="ctr">
              <a:lnSpc>
                <a:spcPct val="100000"/>
              </a:lnSpc>
              <a:spcBef>
                <a:spcPts val="0"/>
              </a:spcBef>
              <a:spcAft>
                <a:spcPts val="0"/>
              </a:spcAft>
              <a:buSzPts val="2700"/>
              <a:buNone/>
              <a:defRPr sz="3600"/>
            </a:lvl5pPr>
            <a:lvl6pPr lvl="5" rtl="0" algn="ctr">
              <a:lnSpc>
                <a:spcPct val="100000"/>
              </a:lnSpc>
              <a:spcBef>
                <a:spcPts val="0"/>
              </a:spcBef>
              <a:spcAft>
                <a:spcPts val="0"/>
              </a:spcAft>
              <a:buSzPts val="2700"/>
              <a:buNone/>
              <a:defRPr sz="3600"/>
            </a:lvl6pPr>
            <a:lvl7pPr lvl="6" rtl="0" algn="ctr">
              <a:lnSpc>
                <a:spcPct val="100000"/>
              </a:lnSpc>
              <a:spcBef>
                <a:spcPts val="0"/>
              </a:spcBef>
              <a:spcAft>
                <a:spcPts val="0"/>
              </a:spcAft>
              <a:buSzPts val="2700"/>
              <a:buNone/>
              <a:defRPr sz="3600"/>
            </a:lvl7pPr>
            <a:lvl8pPr lvl="7" rtl="0" algn="ctr">
              <a:lnSpc>
                <a:spcPct val="100000"/>
              </a:lnSpc>
              <a:spcBef>
                <a:spcPts val="0"/>
              </a:spcBef>
              <a:spcAft>
                <a:spcPts val="0"/>
              </a:spcAft>
              <a:buSzPts val="2700"/>
              <a:buNone/>
              <a:defRPr sz="3600"/>
            </a:lvl8pPr>
            <a:lvl9pPr lvl="8" rtl="0" algn="ctr">
              <a:lnSpc>
                <a:spcPct val="100000"/>
              </a:lnSpc>
              <a:spcBef>
                <a:spcPts val="0"/>
              </a:spcBef>
              <a:spcAft>
                <a:spcPts val="0"/>
              </a:spcAft>
              <a:buSzPts val="2700"/>
              <a:buNone/>
              <a:defRPr sz="3600"/>
            </a:lvl9pPr>
          </a:lstStyle>
          <a:p/>
        </p:txBody>
      </p:sp>
      <p:sp>
        <p:nvSpPr>
          <p:cNvPr id="838" name="Google Shape;838;p188"/>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7" name="Google Shape;8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39" name="Shape 839"/>
        <p:cNvGrpSpPr/>
        <p:nvPr/>
      </p:nvGrpSpPr>
      <p:grpSpPr>
        <a:xfrm>
          <a:off x="0" y="0"/>
          <a:ext cx="0" cy="0"/>
          <a:chOff x="0" y="0"/>
          <a:chExt cx="0" cy="0"/>
        </a:xfrm>
      </p:grpSpPr>
      <p:sp>
        <p:nvSpPr>
          <p:cNvPr id="840" name="Google Shape;840;p189"/>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841" name="Google Shape;841;p189"/>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17500" lvl="0" marL="457200" rtl="0" algn="l">
              <a:lnSpc>
                <a:spcPct val="115000"/>
              </a:lnSpc>
              <a:spcBef>
                <a:spcPts val="0"/>
              </a:spcBef>
              <a:spcAft>
                <a:spcPts val="0"/>
              </a:spcAft>
              <a:buSzPts val="14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842" name="Google Shape;842;p189"/>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43" name="Shape 843"/>
        <p:cNvGrpSpPr/>
        <p:nvPr/>
      </p:nvGrpSpPr>
      <p:grpSpPr>
        <a:xfrm>
          <a:off x="0" y="0"/>
          <a:ext cx="0" cy="0"/>
          <a:chOff x="0" y="0"/>
          <a:chExt cx="0" cy="0"/>
        </a:xfrm>
      </p:grpSpPr>
      <p:sp>
        <p:nvSpPr>
          <p:cNvPr id="844" name="Google Shape;844;p190"/>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845" name="Google Shape;845;p190"/>
          <p:cNvSpPr txBox="1"/>
          <p:nvPr>
            <p:ph idx="1" type="body"/>
          </p:nvPr>
        </p:nvSpPr>
        <p:spPr>
          <a:xfrm>
            <a:off x="311700" y="1152475"/>
            <a:ext cx="3999900" cy="3416400"/>
          </a:xfrm>
          <a:prstGeom prst="rect">
            <a:avLst/>
          </a:prstGeom>
          <a:noFill/>
          <a:ln>
            <a:noFill/>
          </a:ln>
        </p:spPr>
        <p:txBody>
          <a:bodyPr anchorCtr="0" anchor="t" bIns="68575" lIns="68575" spcFirstLastPara="1" rIns="68575" wrap="square" tIns="68575">
            <a:noAutofit/>
          </a:bodyPr>
          <a:lstStyle>
            <a:lvl1pPr indent="-298450" lvl="0" marL="457200" rtl="0" algn="l">
              <a:lnSpc>
                <a:spcPct val="115000"/>
              </a:lnSpc>
              <a:spcBef>
                <a:spcPts val="0"/>
              </a:spcBef>
              <a:spcAft>
                <a:spcPts val="0"/>
              </a:spcAft>
              <a:buSzPts val="1100"/>
              <a:buChar char="●"/>
              <a:defRPr sz="1400"/>
            </a:lvl1pPr>
            <a:lvl2pPr indent="-285750" lvl="1" marL="914400" rtl="0" algn="l">
              <a:lnSpc>
                <a:spcPct val="115000"/>
              </a:lnSpc>
              <a:spcBef>
                <a:spcPts val="160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846" name="Google Shape;846;p190"/>
          <p:cNvSpPr txBox="1"/>
          <p:nvPr>
            <p:ph idx="2" type="body"/>
          </p:nvPr>
        </p:nvSpPr>
        <p:spPr>
          <a:xfrm>
            <a:off x="4832400" y="1152475"/>
            <a:ext cx="3999900" cy="3416400"/>
          </a:xfrm>
          <a:prstGeom prst="rect">
            <a:avLst/>
          </a:prstGeom>
          <a:noFill/>
          <a:ln>
            <a:noFill/>
          </a:ln>
        </p:spPr>
        <p:txBody>
          <a:bodyPr anchorCtr="0" anchor="t" bIns="68575" lIns="68575" spcFirstLastPara="1" rIns="68575" wrap="square" tIns="68575">
            <a:noAutofit/>
          </a:bodyPr>
          <a:lstStyle>
            <a:lvl1pPr indent="-298450" lvl="0" marL="457200" rtl="0" algn="l">
              <a:lnSpc>
                <a:spcPct val="115000"/>
              </a:lnSpc>
              <a:spcBef>
                <a:spcPts val="0"/>
              </a:spcBef>
              <a:spcAft>
                <a:spcPts val="0"/>
              </a:spcAft>
              <a:buSzPts val="1100"/>
              <a:buChar char="●"/>
              <a:defRPr sz="1400"/>
            </a:lvl1pPr>
            <a:lvl2pPr indent="-285750" lvl="1" marL="914400" rtl="0" algn="l">
              <a:lnSpc>
                <a:spcPct val="115000"/>
              </a:lnSpc>
              <a:spcBef>
                <a:spcPts val="160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847" name="Google Shape;847;p19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48" name="Shape 848"/>
        <p:cNvGrpSpPr/>
        <p:nvPr/>
      </p:nvGrpSpPr>
      <p:grpSpPr>
        <a:xfrm>
          <a:off x="0" y="0"/>
          <a:ext cx="0" cy="0"/>
          <a:chOff x="0" y="0"/>
          <a:chExt cx="0" cy="0"/>
        </a:xfrm>
      </p:grpSpPr>
      <p:sp>
        <p:nvSpPr>
          <p:cNvPr id="849" name="Google Shape;849;p191"/>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850" name="Google Shape;850;p191"/>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51" name="Shape 851"/>
        <p:cNvGrpSpPr/>
        <p:nvPr/>
      </p:nvGrpSpPr>
      <p:grpSpPr>
        <a:xfrm>
          <a:off x="0" y="0"/>
          <a:ext cx="0" cy="0"/>
          <a:chOff x="0" y="0"/>
          <a:chExt cx="0" cy="0"/>
        </a:xfrm>
      </p:grpSpPr>
      <p:sp>
        <p:nvSpPr>
          <p:cNvPr id="852" name="Google Shape;852;p192"/>
          <p:cNvSpPr txBox="1"/>
          <p:nvPr>
            <p:ph type="title"/>
          </p:nvPr>
        </p:nvSpPr>
        <p:spPr>
          <a:xfrm>
            <a:off x="311700" y="555600"/>
            <a:ext cx="2808000" cy="755700"/>
          </a:xfrm>
          <a:prstGeom prst="rect">
            <a:avLst/>
          </a:prstGeom>
          <a:noFill/>
          <a:ln>
            <a:noFill/>
          </a:ln>
        </p:spPr>
        <p:txBody>
          <a:bodyPr anchorCtr="0" anchor="b" bIns="68575" lIns="68575" spcFirstLastPara="1" rIns="68575" wrap="square" tIns="68575">
            <a:noAutofit/>
          </a:bodyPr>
          <a:lstStyle>
            <a:lvl1pPr lvl="0" rtl="0" algn="l">
              <a:lnSpc>
                <a:spcPct val="100000"/>
              </a:lnSpc>
              <a:spcBef>
                <a:spcPts val="0"/>
              </a:spcBef>
              <a:spcAft>
                <a:spcPts val="0"/>
              </a:spcAft>
              <a:buSzPts val="1800"/>
              <a:buNone/>
              <a:defRPr sz="2400"/>
            </a:lvl1pPr>
            <a:lvl2pPr lvl="1" rtl="0" algn="l">
              <a:lnSpc>
                <a:spcPct val="100000"/>
              </a:lnSpc>
              <a:spcBef>
                <a:spcPts val="0"/>
              </a:spcBef>
              <a:spcAft>
                <a:spcPts val="0"/>
              </a:spcAft>
              <a:buSzPts val="1800"/>
              <a:buNone/>
              <a:defRPr sz="2400"/>
            </a:lvl2pPr>
            <a:lvl3pPr lvl="2" rtl="0" algn="l">
              <a:lnSpc>
                <a:spcPct val="100000"/>
              </a:lnSpc>
              <a:spcBef>
                <a:spcPts val="0"/>
              </a:spcBef>
              <a:spcAft>
                <a:spcPts val="0"/>
              </a:spcAft>
              <a:buSzPts val="1800"/>
              <a:buNone/>
              <a:defRPr sz="2400"/>
            </a:lvl3pPr>
            <a:lvl4pPr lvl="3" rtl="0" algn="l">
              <a:lnSpc>
                <a:spcPct val="100000"/>
              </a:lnSpc>
              <a:spcBef>
                <a:spcPts val="0"/>
              </a:spcBef>
              <a:spcAft>
                <a:spcPts val="0"/>
              </a:spcAft>
              <a:buSzPts val="1800"/>
              <a:buNone/>
              <a:defRPr sz="2400"/>
            </a:lvl4pPr>
            <a:lvl5pPr lvl="4" rtl="0" algn="l">
              <a:lnSpc>
                <a:spcPct val="100000"/>
              </a:lnSpc>
              <a:spcBef>
                <a:spcPts val="0"/>
              </a:spcBef>
              <a:spcAft>
                <a:spcPts val="0"/>
              </a:spcAft>
              <a:buSzPts val="1800"/>
              <a:buNone/>
              <a:defRPr sz="2400"/>
            </a:lvl5pPr>
            <a:lvl6pPr lvl="5" rtl="0" algn="l">
              <a:lnSpc>
                <a:spcPct val="100000"/>
              </a:lnSpc>
              <a:spcBef>
                <a:spcPts val="0"/>
              </a:spcBef>
              <a:spcAft>
                <a:spcPts val="0"/>
              </a:spcAft>
              <a:buSzPts val="1800"/>
              <a:buNone/>
              <a:defRPr sz="2400"/>
            </a:lvl6pPr>
            <a:lvl7pPr lvl="6" rtl="0" algn="l">
              <a:lnSpc>
                <a:spcPct val="100000"/>
              </a:lnSpc>
              <a:spcBef>
                <a:spcPts val="0"/>
              </a:spcBef>
              <a:spcAft>
                <a:spcPts val="0"/>
              </a:spcAft>
              <a:buSzPts val="1800"/>
              <a:buNone/>
              <a:defRPr sz="2400"/>
            </a:lvl7pPr>
            <a:lvl8pPr lvl="7" rtl="0" algn="l">
              <a:lnSpc>
                <a:spcPct val="100000"/>
              </a:lnSpc>
              <a:spcBef>
                <a:spcPts val="0"/>
              </a:spcBef>
              <a:spcAft>
                <a:spcPts val="0"/>
              </a:spcAft>
              <a:buSzPts val="1800"/>
              <a:buNone/>
              <a:defRPr sz="2400"/>
            </a:lvl8pPr>
            <a:lvl9pPr lvl="8" rtl="0" algn="l">
              <a:lnSpc>
                <a:spcPct val="100000"/>
              </a:lnSpc>
              <a:spcBef>
                <a:spcPts val="0"/>
              </a:spcBef>
              <a:spcAft>
                <a:spcPts val="0"/>
              </a:spcAft>
              <a:buSzPts val="1800"/>
              <a:buNone/>
              <a:defRPr sz="2400"/>
            </a:lvl9pPr>
          </a:lstStyle>
          <a:p/>
        </p:txBody>
      </p:sp>
      <p:sp>
        <p:nvSpPr>
          <p:cNvPr id="853" name="Google Shape;853;p192"/>
          <p:cNvSpPr txBox="1"/>
          <p:nvPr>
            <p:ph idx="1" type="body"/>
          </p:nvPr>
        </p:nvSpPr>
        <p:spPr>
          <a:xfrm>
            <a:off x="311700" y="1389600"/>
            <a:ext cx="2808000" cy="3179400"/>
          </a:xfrm>
          <a:prstGeom prst="rect">
            <a:avLst/>
          </a:prstGeom>
          <a:noFill/>
          <a:ln>
            <a:noFill/>
          </a:ln>
        </p:spPr>
        <p:txBody>
          <a:bodyPr anchorCtr="0" anchor="t" bIns="68575" lIns="68575" spcFirstLastPara="1" rIns="68575" wrap="square" tIns="68575">
            <a:noAutofit/>
          </a:bodyPr>
          <a:lstStyle>
            <a:lvl1pPr indent="-285750" lvl="0" marL="457200" rtl="0" algn="l">
              <a:lnSpc>
                <a:spcPct val="115000"/>
              </a:lnSpc>
              <a:spcBef>
                <a:spcPts val="0"/>
              </a:spcBef>
              <a:spcAft>
                <a:spcPts val="0"/>
              </a:spcAft>
              <a:buSzPts val="900"/>
              <a:buChar char="●"/>
              <a:defRPr sz="1200"/>
            </a:lvl1pPr>
            <a:lvl2pPr indent="-285750" lvl="1" marL="914400" rtl="0" algn="l">
              <a:lnSpc>
                <a:spcPct val="115000"/>
              </a:lnSpc>
              <a:spcBef>
                <a:spcPts val="160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854" name="Google Shape;854;p192"/>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55" name="Shape 855"/>
        <p:cNvGrpSpPr/>
        <p:nvPr/>
      </p:nvGrpSpPr>
      <p:grpSpPr>
        <a:xfrm>
          <a:off x="0" y="0"/>
          <a:ext cx="0" cy="0"/>
          <a:chOff x="0" y="0"/>
          <a:chExt cx="0" cy="0"/>
        </a:xfrm>
      </p:grpSpPr>
      <p:sp>
        <p:nvSpPr>
          <p:cNvPr id="856" name="Google Shape;856;p193"/>
          <p:cNvSpPr txBox="1"/>
          <p:nvPr>
            <p:ph type="title"/>
          </p:nvPr>
        </p:nvSpPr>
        <p:spPr>
          <a:xfrm>
            <a:off x="490250" y="450150"/>
            <a:ext cx="6367800" cy="40908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3600"/>
              <a:buNone/>
              <a:defRPr sz="4800"/>
            </a:lvl1pPr>
            <a:lvl2pPr lvl="1" rtl="0" algn="l">
              <a:lnSpc>
                <a:spcPct val="100000"/>
              </a:lnSpc>
              <a:spcBef>
                <a:spcPts val="0"/>
              </a:spcBef>
              <a:spcAft>
                <a:spcPts val="0"/>
              </a:spcAft>
              <a:buSzPts val="3600"/>
              <a:buNone/>
              <a:defRPr sz="4800"/>
            </a:lvl2pPr>
            <a:lvl3pPr lvl="2" rtl="0" algn="l">
              <a:lnSpc>
                <a:spcPct val="100000"/>
              </a:lnSpc>
              <a:spcBef>
                <a:spcPts val="0"/>
              </a:spcBef>
              <a:spcAft>
                <a:spcPts val="0"/>
              </a:spcAft>
              <a:buSzPts val="3600"/>
              <a:buNone/>
              <a:defRPr sz="4800"/>
            </a:lvl3pPr>
            <a:lvl4pPr lvl="3" rtl="0" algn="l">
              <a:lnSpc>
                <a:spcPct val="100000"/>
              </a:lnSpc>
              <a:spcBef>
                <a:spcPts val="0"/>
              </a:spcBef>
              <a:spcAft>
                <a:spcPts val="0"/>
              </a:spcAft>
              <a:buSzPts val="3600"/>
              <a:buNone/>
              <a:defRPr sz="4800"/>
            </a:lvl4pPr>
            <a:lvl5pPr lvl="4" rtl="0" algn="l">
              <a:lnSpc>
                <a:spcPct val="100000"/>
              </a:lnSpc>
              <a:spcBef>
                <a:spcPts val="0"/>
              </a:spcBef>
              <a:spcAft>
                <a:spcPts val="0"/>
              </a:spcAft>
              <a:buSzPts val="3600"/>
              <a:buNone/>
              <a:defRPr sz="4800"/>
            </a:lvl5pPr>
            <a:lvl6pPr lvl="5" rtl="0" algn="l">
              <a:lnSpc>
                <a:spcPct val="100000"/>
              </a:lnSpc>
              <a:spcBef>
                <a:spcPts val="0"/>
              </a:spcBef>
              <a:spcAft>
                <a:spcPts val="0"/>
              </a:spcAft>
              <a:buSzPts val="3600"/>
              <a:buNone/>
              <a:defRPr sz="4800"/>
            </a:lvl6pPr>
            <a:lvl7pPr lvl="6" rtl="0" algn="l">
              <a:lnSpc>
                <a:spcPct val="100000"/>
              </a:lnSpc>
              <a:spcBef>
                <a:spcPts val="0"/>
              </a:spcBef>
              <a:spcAft>
                <a:spcPts val="0"/>
              </a:spcAft>
              <a:buSzPts val="3600"/>
              <a:buNone/>
              <a:defRPr sz="4800"/>
            </a:lvl7pPr>
            <a:lvl8pPr lvl="7" rtl="0" algn="l">
              <a:lnSpc>
                <a:spcPct val="100000"/>
              </a:lnSpc>
              <a:spcBef>
                <a:spcPts val="0"/>
              </a:spcBef>
              <a:spcAft>
                <a:spcPts val="0"/>
              </a:spcAft>
              <a:buSzPts val="3600"/>
              <a:buNone/>
              <a:defRPr sz="4800"/>
            </a:lvl8pPr>
            <a:lvl9pPr lvl="8" rtl="0" algn="l">
              <a:lnSpc>
                <a:spcPct val="100000"/>
              </a:lnSpc>
              <a:spcBef>
                <a:spcPts val="0"/>
              </a:spcBef>
              <a:spcAft>
                <a:spcPts val="0"/>
              </a:spcAft>
              <a:buSzPts val="3600"/>
              <a:buNone/>
              <a:defRPr sz="4800"/>
            </a:lvl9pPr>
          </a:lstStyle>
          <a:p/>
        </p:txBody>
      </p:sp>
      <p:sp>
        <p:nvSpPr>
          <p:cNvPr id="857" name="Google Shape;857;p193"/>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58" name="Shape 858"/>
        <p:cNvGrpSpPr/>
        <p:nvPr/>
      </p:nvGrpSpPr>
      <p:grpSpPr>
        <a:xfrm>
          <a:off x="0" y="0"/>
          <a:ext cx="0" cy="0"/>
          <a:chOff x="0" y="0"/>
          <a:chExt cx="0" cy="0"/>
        </a:xfrm>
      </p:grpSpPr>
      <p:sp>
        <p:nvSpPr>
          <p:cNvPr id="859" name="Google Shape;859;p19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194"/>
          <p:cNvSpPr txBox="1"/>
          <p:nvPr>
            <p:ph type="title"/>
          </p:nvPr>
        </p:nvSpPr>
        <p:spPr>
          <a:xfrm>
            <a:off x="265500" y="1233175"/>
            <a:ext cx="4045200" cy="14823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3200"/>
              <a:buNone/>
              <a:defRPr sz="4200"/>
            </a:lvl1pPr>
            <a:lvl2pPr lvl="1" rtl="0" algn="ctr">
              <a:lnSpc>
                <a:spcPct val="100000"/>
              </a:lnSpc>
              <a:spcBef>
                <a:spcPts val="0"/>
              </a:spcBef>
              <a:spcAft>
                <a:spcPts val="0"/>
              </a:spcAft>
              <a:buSzPts val="3200"/>
              <a:buNone/>
              <a:defRPr sz="4200"/>
            </a:lvl2pPr>
            <a:lvl3pPr lvl="2" rtl="0" algn="ctr">
              <a:lnSpc>
                <a:spcPct val="100000"/>
              </a:lnSpc>
              <a:spcBef>
                <a:spcPts val="0"/>
              </a:spcBef>
              <a:spcAft>
                <a:spcPts val="0"/>
              </a:spcAft>
              <a:buSzPts val="3200"/>
              <a:buNone/>
              <a:defRPr sz="4200"/>
            </a:lvl3pPr>
            <a:lvl4pPr lvl="3" rtl="0" algn="ctr">
              <a:lnSpc>
                <a:spcPct val="100000"/>
              </a:lnSpc>
              <a:spcBef>
                <a:spcPts val="0"/>
              </a:spcBef>
              <a:spcAft>
                <a:spcPts val="0"/>
              </a:spcAft>
              <a:buSzPts val="3200"/>
              <a:buNone/>
              <a:defRPr sz="4200"/>
            </a:lvl4pPr>
            <a:lvl5pPr lvl="4" rtl="0" algn="ctr">
              <a:lnSpc>
                <a:spcPct val="100000"/>
              </a:lnSpc>
              <a:spcBef>
                <a:spcPts val="0"/>
              </a:spcBef>
              <a:spcAft>
                <a:spcPts val="0"/>
              </a:spcAft>
              <a:buSzPts val="3200"/>
              <a:buNone/>
              <a:defRPr sz="4200"/>
            </a:lvl5pPr>
            <a:lvl6pPr lvl="5" rtl="0" algn="ctr">
              <a:lnSpc>
                <a:spcPct val="100000"/>
              </a:lnSpc>
              <a:spcBef>
                <a:spcPts val="0"/>
              </a:spcBef>
              <a:spcAft>
                <a:spcPts val="0"/>
              </a:spcAft>
              <a:buSzPts val="3200"/>
              <a:buNone/>
              <a:defRPr sz="4200"/>
            </a:lvl6pPr>
            <a:lvl7pPr lvl="6" rtl="0" algn="ctr">
              <a:lnSpc>
                <a:spcPct val="100000"/>
              </a:lnSpc>
              <a:spcBef>
                <a:spcPts val="0"/>
              </a:spcBef>
              <a:spcAft>
                <a:spcPts val="0"/>
              </a:spcAft>
              <a:buSzPts val="3200"/>
              <a:buNone/>
              <a:defRPr sz="4200"/>
            </a:lvl7pPr>
            <a:lvl8pPr lvl="7" rtl="0" algn="ctr">
              <a:lnSpc>
                <a:spcPct val="100000"/>
              </a:lnSpc>
              <a:spcBef>
                <a:spcPts val="0"/>
              </a:spcBef>
              <a:spcAft>
                <a:spcPts val="0"/>
              </a:spcAft>
              <a:buSzPts val="3200"/>
              <a:buNone/>
              <a:defRPr sz="4200"/>
            </a:lvl8pPr>
            <a:lvl9pPr lvl="8" rtl="0" algn="ctr">
              <a:lnSpc>
                <a:spcPct val="100000"/>
              </a:lnSpc>
              <a:spcBef>
                <a:spcPts val="0"/>
              </a:spcBef>
              <a:spcAft>
                <a:spcPts val="0"/>
              </a:spcAft>
              <a:buSzPts val="3200"/>
              <a:buNone/>
              <a:defRPr sz="4200"/>
            </a:lvl9pPr>
          </a:lstStyle>
          <a:p/>
        </p:txBody>
      </p:sp>
      <p:sp>
        <p:nvSpPr>
          <p:cNvPr id="861" name="Google Shape;861;p194"/>
          <p:cNvSpPr txBox="1"/>
          <p:nvPr>
            <p:ph idx="1" type="subTitle"/>
          </p:nvPr>
        </p:nvSpPr>
        <p:spPr>
          <a:xfrm>
            <a:off x="265500" y="2803075"/>
            <a:ext cx="4045200" cy="12351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600"/>
              <a:buNone/>
              <a:defRPr sz="2100"/>
            </a:lvl1pPr>
            <a:lvl2pPr lvl="1" rtl="0" algn="ctr">
              <a:lnSpc>
                <a:spcPct val="100000"/>
              </a:lnSpc>
              <a:spcBef>
                <a:spcPts val="0"/>
              </a:spcBef>
              <a:spcAft>
                <a:spcPts val="0"/>
              </a:spcAft>
              <a:buSzPts val="1600"/>
              <a:buNone/>
              <a:defRPr sz="2100"/>
            </a:lvl2pPr>
            <a:lvl3pPr lvl="2" rtl="0" algn="ctr">
              <a:lnSpc>
                <a:spcPct val="100000"/>
              </a:lnSpc>
              <a:spcBef>
                <a:spcPts val="0"/>
              </a:spcBef>
              <a:spcAft>
                <a:spcPts val="0"/>
              </a:spcAft>
              <a:buSzPts val="1600"/>
              <a:buNone/>
              <a:defRPr sz="2100"/>
            </a:lvl3pPr>
            <a:lvl4pPr lvl="3" rtl="0" algn="ctr">
              <a:lnSpc>
                <a:spcPct val="100000"/>
              </a:lnSpc>
              <a:spcBef>
                <a:spcPts val="0"/>
              </a:spcBef>
              <a:spcAft>
                <a:spcPts val="0"/>
              </a:spcAft>
              <a:buSzPts val="1600"/>
              <a:buNone/>
              <a:defRPr sz="2100"/>
            </a:lvl4pPr>
            <a:lvl5pPr lvl="4" rtl="0" algn="ctr">
              <a:lnSpc>
                <a:spcPct val="100000"/>
              </a:lnSpc>
              <a:spcBef>
                <a:spcPts val="0"/>
              </a:spcBef>
              <a:spcAft>
                <a:spcPts val="0"/>
              </a:spcAft>
              <a:buSzPts val="1600"/>
              <a:buNone/>
              <a:defRPr sz="2100"/>
            </a:lvl5pPr>
            <a:lvl6pPr lvl="5" rtl="0" algn="ctr">
              <a:lnSpc>
                <a:spcPct val="100000"/>
              </a:lnSpc>
              <a:spcBef>
                <a:spcPts val="0"/>
              </a:spcBef>
              <a:spcAft>
                <a:spcPts val="0"/>
              </a:spcAft>
              <a:buSzPts val="1600"/>
              <a:buNone/>
              <a:defRPr sz="2100"/>
            </a:lvl6pPr>
            <a:lvl7pPr lvl="6" rtl="0" algn="ctr">
              <a:lnSpc>
                <a:spcPct val="100000"/>
              </a:lnSpc>
              <a:spcBef>
                <a:spcPts val="0"/>
              </a:spcBef>
              <a:spcAft>
                <a:spcPts val="0"/>
              </a:spcAft>
              <a:buSzPts val="1600"/>
              <a:buNone/>
              <a:defRPr sz="2100"/>
            </a:lvl7pPr>
            <a:lvl8pPr lvl="7" rtl="0" algn="ctr">
              <a:lnSpc>
                <a:spcPct val="100000"/>
              </a:lnSpc>
              <a:spcBef>
                <a:spcPts val="0"/>
              </a:spcBef>
              <a:spcAft>
                <a:spcPts val="0"/>
              </a:spcAft>
              <a:buSzPts val="1600"/>
              <a:buNone/>
              <a:defRPr sz="2100"/>
            </a:lvl8pPr>
            <a:lvl9pPr lvl="8" rtl="0" algn="ctr">
              <a:lnSpc>
                <a:spcPct val="100000"/>
              </a:lnSpc>
              <a:spcBef>
                <a:spcPts val="0"/>
              </a:spcBef>
              <a:spcAft>
                <a:spcPts val="0"/>
              </a:spcAft>
              <a:buSzPts val="1600"/>
              <a:buNone/>
              <a:defRPr sz="2100"/>
            </a:lvl9pPr>
          </a:lstStyle>
          <a:p/>
        </p:txBody>
      </p:sp>
      <p:sp>
        <p:nvSpPr>
          <p:cNvPr id="862" name="Google Shape;862;p194"/>
          <p:cNvSpPr txBox="1"/>
          <p:nvPr>
            <p:ph idx="2" type="body"/>
          </p:nvPr>
        </p:nvSpPr>
        <p:spPr>
          <a:xfrm>
            <a:off x="4939500" y="724075"/>
            <a:ext cx="3837000" cy="3695100"/>
          </a:xfrm>
          <a:prstGeom prst="rect">
            <a:avLst/>
          </a:prstGeom>
          <a:noFill/>
          <a:ln>
            <a:noFill/>
          </a:ln>
        </p:spPr>
        <p:txBody>
          <a:bodyPr anchorCtr="0" anchor="ctr" bIns="68575" lIns="68575" spcFirstLastPara="1" rIns="68575" wrap="square" tIns="68575">
            <a:noAutofit/>
          </a:bodyPr>
          <a:lstStyle>
            <a:lvl1pPr indent="-317500" lvl="0" marL="457200" rtl="0" algn="l">
              <a:lnSpc>
                <a:spcPct val="115000"/>
              </a:lnSpc>
              <a:spcBef>
                <a:spcPts val="0"/>
              </a:spcBef>
              <a:spcAft>
                <a:spcPts val="0"/>
              </a:spcAft>
              <a:buSzPts val="14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863" name="Google Shape;863;p194"/>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64" name="Shape 864"/>
        <p:cNvGrpSpPr/>
        <p:nvPr/>
      </p:nvGrpSpPr>
      <p:grpSpPr>
        <a:xfrm>
          <a:off x="0" y="0"/>
          <a:ext cx="0" cy="0"/>
          <a:chOff x="0" y="0"/>
          <a:chExt cx="0" cy="0"/>
        </a:xfrm>
      </p:grpSpPr>
      <p:sp>
        <p:nvSpPr>
          <p:cNvPr id="865" name="Google Shape;865;p195"/>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noAutofit/>
          </a:bodyPr>
          <a:lstStyle>
            <a:lvl1pPr indent="-228600" lvl="0" marL="457200" rtl="0" algn="l">
              <a:lnSpc>
                <a:spcPct val="100000"/>
              </a:lnSpc>
              <a:spcBef>
                <a:spcPts val="0"/>
              </a:spcBef>
              <a:spcAft>
                <a:spcPts val="0"/>
              </a:spcAft>
              <a:buSzPts val="1400"/>
              <a:buNone/>
              <a:defRPr/>
            </a:lvl1pPr>
            <a:lvl2pPr indent="-298450" lvl="1" marL="914400" rtl="0" algn="l">
              <a:lnSpc>
                <a:spcPct val="115000"/>
              </a:lnSpc>
              <a:spcBef>
                <a:spcPts val="1200"/>
              </a:spcBef>
              <a:spcAft>
                <a:spcPts val="0"/>
              </a:spcAft>
              <a:buSzPts val="1100"/>
              <a:buChar char="○"/>
              <a:defRPr/>
            </a:lvl2pPr>
            <a:lvl3pPr indent="-298450" lvl="2" marL="1371600" rtl="0" algn="l">
              <a:lnSpc>
                <a:spcPct val="115000"/>
              </a:lnSpc>
              <a:spcBef>
                <a:spcPts val="1200"/>
              </a:spcBef>
              <a:spcAft>
                <a:spcPts val="0"/>
              </a:spcAft>
              <a:buSzPts val="1100"/>
              <a:buChar char="■"/>
              <a:defRPr/>
            </a:lvl3pPr>
            <a:lvl4pPr indent="-298450" lvl="3" marL="1828800" rtl="0" algn="l">
              <a:lnSpc>
                <a:spcPct val="115000"/>
              </a:lnSpc>
              <a:spcBef>
                <a:spcPts val="1200"/>
              </a:spcBef>
              <a:spcAft>
                <a:spcPts val="0"/>
              </a:spcAft>
              <a:buSzPts val="1100"/>
              <a:buChar char="●"/>
              <a:defRPr/>
            </a:lvl4pPr>
            <a:lvl5pPr indent="-298450" lvl="4" marL="2286000" rtl="0" algn="l">
              <a:lnSpc>
                <a:spcPct val="115000"/>
              </a:lnSpc>
              <a:spcBef>
                <a:spcPts val="1200"/>
              </a:spcBef>
              <a:spcAft>
                <a:spcPts val="0"/>
              </a:spcAft>
              <a:buSzPts val="1100"/>
              <a:buChar char="○"/>
              <a:defRPr/>
            </a:lvl5pPr>
            <a:lvl6pPr indent="-298450" lvl="5" marL="2743200" rtl="0" algn="l">
              <a:lnSpc>
                <a:spcPct val="115000"/>
              </a:lnSpc>
              <a:spcBef>
                <a:spcPts val="1200"/>
              </a:spcBef>
              <a:spcAft>
                <a:spcPts val="0"/>
              </a:spcAft>
              <a:buSzPts val="1100"/>
              <a:buChar char="■"/>
              <a:defRPr/>
            </a:lvl6pPr>
            <a:lvl7pPr indent="-298450" lvl="6" marL="3200400" rtl="0" algn="l">
              <a:lnSpc>
                <a:spcPct val="115000"/>
              </a:lnSpc>
              <a:spcBef>
                <a:spcPts val="1200"/>
              </a:spcBef>
              <a:spcAft>
                <a:spcPts val="0"/>
              </a:spcAft>
              <a:buSzPts val="1100"/>
              <a:buChar char="●"/>
              <a:defRPr/>
            </a:lvl7pPr>
            <a:lvl8pPr indent="-298450" lvl="7" marL="3657600" rtl="0" algn="l">
              <a:lnSpc>
                <a:spcPct val="115000"/>
              </a:lnSpc>
              <a:spcBef>
                <a:spcPts val="1200"/>
              </a:spcBef>
              <a:spcAft>
                <a:spcPts val="0"/>
              </a:spcAft>
              <a:buSzPts val="1100"/>
              <a:buChar char="○"/>
              <a:defRPr/>
            </a:lvl8pPr>
            <a:lvl9pPr indent="-298450" lvl="8" marL="4114800" rtl="0" algn="l">
              <a:lnSpc>
                <a:spcPct val="115000"/>
              </a:lnSpc>
              <a:spcBef>
                <a:spcPts val="1200"/>
              </a:spcBef>
              <a:spcAft>
                <a:spcPts val="1200"/>
              </a:spcAft>
              <a:buSzPts val="1100"/>
              <a:buChar char="■"/>
              <a:defRPr/>
            </a:lvl9pPr>
          </a:lstStyle>
          <a:p/>
        </p:txBody>
      </p:sp>
      <p:sp>
        <p:nvSpPr>
          <p:cNvPr id="866" name="Google Shape;866;p19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867" name="Shape 867"/>
        <p:cNvGrpSpPr/>
        <p:nvPr/>
      </p:nvGrpSpPr>
      <p:grpSpPr>
        <a:xfrm>
          <a:off x="0" y="0"/>
          <a:ext cx="0" cy="0"/>
          <a:chOff x="0" y="0"/>
          <a:chExt cx="0" cy="0"/>
        </a:xfrm>
      </p:grpSpPr>
      <p:sp>
        <p:nvSpPr>
          <p:cNvPr id="868" name="Google Shape;868;p196"/>
          <p:cNvSpPr txBox="1"/>
          <p:nvPr>
            <p:ph type="title"/>
          </p:nvPr>
        </p:nvSpPr>
        <p:spPr>
          <a:xfrm>
            <a:off x="311700" y="1106125"/>
            <a:ext cx="8520600" cy="19635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9000"/>
              <a:buNone/>
              <a:defRPr sz="12000"/>
            </a:lvl1pPr>
            <a:lvl2pPr lvl="1" rtl="0" algn="ctr">
              <a:lnSpc>
                <a:spcPct val="100000"/>
              </a:lnSpc>
              <a:spcBef>
                <a:spcPts val="0"/>
              </a:spcBef>
              <a:spcAft>
                <a:spcPts val="0"/>
              </a:spcAft>
              <a:buSzPts val="9000"/>
              <a:buNone/>
              <a:defRPr sz="12000"/>
            </a:lvl2pPr>
            <a:lvl3pPr lvl="2" rtl="0" algn="ctr">
              <a:lnSpc>
                <a:spcPct val="100000"/>
              </a:lnSpc>
              <a:spcBef>
                <a:spcPts val="0"/>
              </a:spcBef>
              <a:spcAft>
                <a:spcPts val="0"/>
              </a:spcAft>
              <a:buSzPts val="9000"/>
              <a:buNone/>
              <a:defRPr sz="12000"/>
            </a:lvl3pPr>
            <a:lvl4pPr lvl="3" rtl="0" algn="ctr">
              <a:lnSpc>
                <a:spcPct val="100000"/>
              </a:lnSpc>
              <a:spcBef>
                <a:spcPts val="0"/>
              </a:spcBef>
              <a:spcAft>
                <a:spcPts val="0"/>
              </a:spcAft>
              <a:buSzPts val="9000"/>
              <a:buNone/>
              <a:defRPr sz="12000"/>
            </a:lvl4pPr>
            <a:lvl5pPr lvl="4" rtl="0" algn="ctr">
              <a:lnSpc>
                <a:spcPct val="100000"/>
              </a:lnSpc>
              <a:spcBef>
                <a:spcPts val="0"/>
              </a:spcBef>
              <a:spcAft>
                <a:spcPts val="0"/>
              </a:spcAft>
              <a:buSzPts val="9000"/>
              <a:buNone/>
              <a:defRPr sz="12000"/>
            </a:lvl5pPr>
            <a:lvl6pPr lvl="5" rtl="0" algn="ctr">
              <a:lnSpc>
                <a:spcPct val="100000"/>
              </a:lnSpc>
              <a:spcBef>
                <a:spcPts val="0"/>
              </a:spcBef>
              <a:spcAft>
                <a:spcPts val="0"/>
              </a:spcAft>
              <a:buSzPts val="9000"/>
              <a:buNone/>
              <a:defRPr sz="12000"/>
            </a:lvl6pPr>
            <a:lvl7pPr lvl="6" rtl="0" algn="ctr">
              <a:lnSpc>
                <a:spcPct val="100000"/>
              </a:lnSpc>
              <a:spcBef>
                <a:spcPts val="0"/>
              </a:spcBef>
              <a:spcAft>
                <a:spcPts val="0"/>
              </a:spcAft>
              <a:buSzPts val="9000"/>
              <a:buNone/>
              <a:defRPr sz="12000"/>
            </a:lvl7pPr>
            <a:lvl8pPr lvl="7" rtl="0" algn="ctr">
              <a:lnSpc>
                <a:spcPct val="100000"/>
              </a:lnSpc>
              <a:spcBef>
                <a:spcPts val="0"/>
              </a:spcBef>
              <a:spcAft>
                <a:spcPts val="0"/>
              </a:spcAft>
              <a:buSzPts val="9000"/>
              <a:buNone/>
              <a:defRPr sz="12000"/>
            </a:lvl8pPr>
            <a:lvl9pPr lvl="8" rtl="0" algn="ctr">
              <a:lnSpc>
                <a:spcPct val="100000"/>
              </a:lnSpc>
              <a:spcBef>
                <a:spcPts val="0"/>
              </a:spcBef>
              <a:spcAft>
                <a:spcPts val="0"/>
              </a:spcAft>
              <a:buSzPts val="9000"/>
              <a:buNone/>
              <a:defRPr sz="12000"/>
            </a:lvl9pPr>
          </a:lstStyle>
          <a:p/>
        </p:txBody>
      </p:sp>
      <p:sp>
        <p:nvSpPr>
          <p:cNvPr id="869" name="Google Shape;869;p196"/>
          <p:cNvSpPr txBox="1"/>
          <p:nvPr>
            <p:ph idx="1" type="body"/>
          </p:nvPr>
        </p:nvSpPr>
        <p:spPr>
          <a:xfrm>
            <a:off x="311700" y="3152225"/>
            <a:ext cx="8520600" cy="1300800"/>
          </a:xfrm>
          <a:prstGeom prst="rect">
            <a:avLst/>
          </a:prstGeom>
          <a:noFill/>
          <a:ln>
            <a:noFill/>
          </a:ln>
        </p:spPr>
        <p:txBody>
          <a:bodyPr anchorCtr="0" anchor="t" bIns="68575" lIns="68575" spcFirstLastPara="1" rIns="68575" wrap="square" tIns="68575">
            <a:noAutofit/>
          </a:bodyPr>
          <a:lstStyle>
            <a:lvl1pPr indent="-317500" lvl="0" marL="457200" rtl="0" algn="ctr">
              <a:lnSpc>
                <a:spcPct val="115000"/>
              </a:lnSpc>
              <a:spcBef>
                <a:spcPts val="0"/>
              </a:spcBef>
              <a:spcAft>
                <a:spcPts val="0"/>
              </a:spcAft>
              <a:buSzPts val="1400"/>
              <a:buChar char="●"/>
              <a:defRPr/>
            </a:lvl1pPr>
            <a:lvl2pPr indent="-298450" lvl="1" marL="914400" rtl="0" algn="ctr">
              <a:lnSpc>
                <a:spcPct val="115000"/>
              </a:lnSpc>
              <a:spcBef>
                <a:spcPts val="1600"/>
              </a:spcBef>
              <a:spcAft>
                <a:spcPts val="0"/>
              </a:spcAft>
              <a:buSzPts val="1100"/>
              <a:buChar char="○"/>
              <a:defRPr/>
            </a:lvl2pPr>
            <a:lvl3pPr indent="-298450" lvl="2" marL="1371600" rtl="0" algn="ctr">
              <a:lnSpc>
                <a:spcPct val="115000"/>
              </a:lnSpc>
              <a:spcBef>
                <a:spcPts val="1600"/>
              </a:spcBef>
              <a:spcAft>
                <a:spcPts val="0"/>
              </a:spcAft>
              <a:buSzPts val="1100"/>
              <a:buChar char="■"/>
              <a:defRPr/>
            </a:lvl3pPr>
            <a:lvl4pPr indent="-298450" lvl="3" marL="1828800" rtl="0" algn="ctr">
              <a:lnSpc>
                <a:spcPct val="115000"/>
              </a:lnSpc>
              <a:spcBef>
                <a:spcPts val="1600"/>
              </a:spcBef>
              <a:spcAft>
                <a:spcPts val="0"/>
              </a:spcAft>
              <a:buSzPts val="1100"/>
              <a:buChar char="●"/>
              <a:defRPr/>
            </a:lvl4pPr>
            <a:lvl5pPr indent="-298450" lvl="4" marL="2286000" rtl="0" algn="ctr">
              <a:lnSpc>
                <a:spcPct val="115000"/>
              </a:lnSpc>
              <a:spcBef>
                <a:spcPts val="1600"/>
              </a:spcBef>
              <a:spcAft>
                <a:spcPts val="0"/>
              </a:spcAft>
              <a:buSzPts val="1100"/>
              <a:buChar char="○"/>
              <a:defRPr/>
            </a:lvl5pPr>
            <a:lvl6pPr indent="-298450" lvl="5" marL="2743200" rtl="0" algn="ctr">
              <a:lnSpc>
                <a:spcPct val="115000"/>
              </a:lnSpc>
              <a:spcBef>
                <a:spcPts val="1600"/>
              </a:spcBef>
              <a:spcAft>
                <a:spcPts val="0"/>
              </a:spcAft>
              <a:buSzPts val="1100"/>
              <a:buChar char="■"/>
              <a:defRPr/>
            </a:lvl6pPr>
            <a:lvl7pPr indent="-298450" lvl="6" marL="3200400" rtl="0" algn="ctr">
              <a:lnSpc>
                <a:spcPct val="115000"/>
              </a:lnSpc>
              <a:spcBef>
                <a:spcPts val="1600"/>
              </a:spcBef>
              <a:spcAft>
                <a:spcPts val="0"/>
              </a:spcAft>
              <a:buSzPts val="1100"/>
              <a:buChar char="●"/>
              <a:defRPr/>
            </a:lvl7pPr>
            <a:lvl8pPr indent="-298450" lvl="7" marL="3657600" rtl="0" algn="ctr">
              <a:lnSpc>
                <a:spcPct val="115000"/>
              </a:lnSpc>
              <a:spcBef>
                <a:spcPts val="1600"/>
              </a:spcBef>
              <a:spcAft>
                <a:spcPts val="0"/>
              </a:spcAft>
              <a:buSzPts val="1100"/>
              <a:buChar char="○"/>
              <a:defRPr/>
            </a:lvl8pPr>
            <a:lvl9pPr indent="-298450" lvl="8" marL="4114800" rtl="0" algn="ctr">
              <a:lnSpc>
                <a:spcPct val="115000"/>
              </a:lnSpc>
              <a:spcBef>
                <a:spcPts val="1600"/>
              </a:spcBef>
              <a:spcAft>
                <a:spcPts val="1600"/>
              </a:spcAft>
              <a:buSzPts val="1100"/>
              <a:buChar char="■"/>
              <a:defRPr/>
            </a:lvl9pPr>
          </a:lstStyle>
          <a:p/>
        </p:txBody>
      </p:sp>
      <p:sp>
        <p:nvSpPr>
          <p:cNvPr id="870" name="Google Shape;870;p196"/>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871" name="Shape 871"/>
        <p:cNvGrpSpPr/>
        <p:nvPr/>
      </p:nvGrpSpPr>
      <p:grpSpPr>
        <a:xfrm>
          <a:off x="0" y="0"/>
          <a:ext cx="0" cy="0"/>
          <a:chOff x="0" y="0"/>
          <a:chExt cx="0" cy="0"/>
        </a:xfrm>
      </p:grpSpPr>
      <p:pic>
        <p:nvPicPr>
          <p:cNvPr id="872" name="Google Shape;872;p197"/>
          <p:cNvPicPr preferRelativeResize="0"/>
          <p:nvPr/>
        </p:nvPicPr>
        <p:blipFill rotWithShape="1">
          <a:blip r:embed="rId2">
            <a:alphaModFix/>
          </a:blip>
          <a:srcRect b="0" l="0" r="0" t="0"/>
          <a:stretch/>
        </p:blipFill>
        <p:spPr>
          <a:xfrm>
            <a:off x="319074" y="4835402"/>
            <a:ext cx="966598" cy="172200"/>
          </a:xfrm>
          <a:prstGeom prst="rect">
            <a:avLst/>
          </a:prstGeom>
          <a:noFill/>
          <a:ln>
            <a:noFill/>
          </a:ln>
        </p:spPr>
      </p:pic>
      <p:sp>
        <p:nvSpPr>
          <p:cNvPr id="873" name="Google Shape;873;p197"/>
          <p:cNvSpPr txBox="1"/>
          <p:nvPr>
            <p:ph idx="11" type="ftr"/>
          </p:nvPr>
        </p:nvSpPr>
        <p:spPr>
          <a:xfrm>
            <a:off x="5843318" y="4801748"/>
            <a:ext cx="3086100" cy="2739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Roboto"/>
              <a:buNone/>
              <a:defRPr b="0" i="0" sz="7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874" name="Shape 874"/>
        <p:cNvGrpSpPr/>
        <p:nvPr/>
      </p:nvGrpSpPr>
      <p:grpSpPr>
        <a:xfrm>
          <a:off x="0" y="0"/>
          <a:ext cx="0" cy="0"/>
          <a:chOff x="0" y="0"/>
          <a:chExt cx="0" cy="0"/>
        </a:xfrm>
      </p:grpSpPr>
      <p:cxnSp>
        <p:nvCxnSpPr>
          <p:cNvPr id="875" name="Google Shape;875;p198"/>
          <p:cNvCxnSpPr/>
          <p:nvPr/>
        </p:nvCxnSpPr>
        <p:spPr>
          <a:xfrm rot="10800000">
            <a:off x="576704" y="440779"/>
            <a:ext cx="154500" cy="0"/>
          </a:xfrm>
          <a:prstGeom prst="straightConnector1">
            <a:avLst/>
          </a:prstGeom>
          <a:noFill/>
          <a:ln cap="flat" cmpd="sng" w="38100">
            <a:solidFill>
              <a:srgbClr val="B72C5B"/>
            </a:solidFill>
            <a:prstDash val="solid"/>
            <a:round/>
            <a:headEnd len="sm" w="sm" type="none"/>
            <a:tailEnd len="sm" w="sm" type="none"/>
          </a:ln>
        </p:spPr>
      </p:cxnSp>
      <p:sp>
        <p:nvSpPr>
          <p:cNvPr id="876" name="Google Shape;876;p198"/>
          <p:cNvSpPr txBox="1"/>
          <p:nvPr>
            <p:ph type="title"/>
          </p:nvPr>
        </p:nvSpPr>
        <p:spPr>
          <a:xfrm>
            <a:off x="480525" y="74381"/>
            <a:ext cx="3649500" cy="264900"/>
          </a:xfrm>
          <a:prstGeom prst="rect">
            <a:avLst/>
          </a:prstGeom>
          <a:noFill/>
          <a:ln>
            <a:noFill/>
          </a:ln>
        </p:spPr>
        <p:txBody>
          <a:bodyPr anchorCtr="0" anchor="t" bIns="51425" lIns="51425" spcFirstLastPara="1" rIns="51425" wrap="square" tIns="51425">
            <a:noAutofit/>
          </a:bodyPr>
          <a:lstStyle>
            <a:lvl1pPr lvl="0" rtl="0" algn="l">
              <a:lnSpc>
                <a:spcPct val="100000"/>
              </a:lnSpc>
              <a:spcBef>
                <a:spcPts val="0"/>
              </a:spcBef>
              <a:spcAft>
                <a:spcPts val="0"/>
              </a:spcAft>
              <a:buSzPts val="2100"/>
              <a:buNone/>
              <a:defRPr sz="1800">
                <a:latin typeface="Oswald"/>
                <a:ea typeface="Oswald"/>
                <a:cs typeface="Oswald"/>
                <a:sym typeface="Oswald"/>
              </a:defRPr>
            </a:lvl1pPr>
            <a:lvl2pPr lvl="1" rtl="0" algn="l">
              <a:lnSpc>
                <a:spcPct val="100000"/>
              </a:lnSpc>
              <a:spcBef>
                <a:spcPts val="0"/>
              </a:spcBef>
              <a:spcAft>
                <a:spcPts val="0"/>
              </a:spcAft>
              <a:buSzPts val="2100"/>
              <a:buNone/>
              <a:defRPr sz="1100"/>
            </a:lvl2pPr>
            <a:lvl3pPr lvl="2" rtl="0" algn="l">
              <a:lnSpc>
                <a:spcPct val="100000"/>
              </a:lnSpc>
              <a:spcBef>
                <a:spcPts val="0"/>
              </a:spcBef>
              <a:spcAft>
                <a:spcPts val="0"/>
              </a:spcAft>
              <a:buSzPts val="2100"/>
              <a:buNone/>
              <a:defRPr sz="1100"/>
            </a:lvl3pPr>
            <a:lvl4pPr lvl="3" rtl="0" algn="l">
              <a:lnSpc>
                <a:spcPct val="100000"/>
              </a:lnSpc>
              <a:spcBef>
                <a:spcPts val="0"/>
              </a:spcBef>
              <a:spcAft>
                <a:spcPts val="0"/>
              </a:spcAft>
              <a:buSzPts val="2100"/>
              <a:buNone/>
              <a:defRPr sz="1100"/>
            </a:lvl4pPr>
            <a:lvl5pPr lvl="4" rtl="0" algn="l">
              <a:lnSpc>
                <a:spcPct val="100000"/>
              </a:lnSpc>
              <a:spcBef>
                <a:spcPts val="0"/>
              </a:spcBef>
              <a:spcAft>
                <a:spcPts val="0"/>
              </a:spcAft>
              <a:buSzPts val="2100"/>
              <a:buNone/>
              <a:defRPr sz="1100"/>
            </a:lvl5pPr>
            <a:lvl6pPr lvl="5" rtl="0" algn="l">
              <a:lnSpc>
                <a:spcPct val="100000"/>
              </a:lnSpc>
              <a:spcBef>
                <a:spcPts val="0"/>
              </a:spcBef>
              <a:spcAft>
                <a:spcPts val="0"/>
              </a:spcAft>
              <a:buSzPts val="2100"/>
              <a:buNone/>
              <a:defRPr sz="1100"/>
            </a:lvl6pPr>
            <a:lvl7pPr lvl="6" rtl="0" algn="l">
              <a:lnSpc>
                <a:spcPct val="100000"/>
              </a:lnSpc>
              <a:spcBef>
                <a:spcPts val="0"/>
              </a:spcBef>
              <a:spcAft>
                <a:spcPts val="0"/>
              </a:spcAft>
              <a:buSzPts val="2100"/>
              <a:buNone/>
              <a:defRPr sz="1100"/>
            </a:lvl7pPr>
            <a:lvl8pPr lvl="7" rtl="0" algn="l">
              <a:lnSpc>
                <a:spcPct val="100000"/>
              </a:lnSpc>
              <a:spcBef>
                <a:spcPts val="0"/>
              </a:spcBef>
              <a:spcAft>
                <a:spcPts val="0"/>
              </a:spcAft>
              <a:buSzPts val="2100"/>
              <a:buNone/>
              <a:defRPr sz="1100"/>
            </a:lvl8pPr>
            <a:lvl9pPr lvl="8" rtl="0" algn="l">
              <a:lnSpc>
                <a:spcPct val="100000"/>
              </a:lnSpc>
              <a:spcBef>
                <a:spcPts val="0"/>
              </a:spcBef>
              <a:spcAft>
                <a:spcPts val="0"/>
              </a:spcAft>
              <a:buSzPts val="2100"/>
              <a:buNone/>
              <a:defRPr sz="1100"/>
            </a:lvl9pPr>
          </a:lstStyle>
          <a:p/>
        </p:txBody>
      </p:sp>
      <p:sp>
        <p:nvSpPr>
          <p:cNvPr id="877" name="Google Shape;877;p198"/>
          <p:cNvSpPr txBox="1"/>
          <p:nvPr/>
        </p:nvSpPr>
        <p:spPr>
          <a:xfrm>
            <a:off x="3252506" y="2448413"/>
            <a:ext cx="2716800" cy="23433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434343"/>
              </a:solidFill>
              <a:latin typeface="Montserrat"/>
              <a:ea typeface="Montserrat"/>
              <a:cs typeface="Montserrat"/>
              <a:sym typeface="Montserrat"/>
            </a:endParaRPr>
          </a:p>
        </p:txBody>
      </p:sp>
      <p:sp>
        <p:nvSpPr>
          <p:cNvPr id="878" name="Google Shape;878;p198"/>
          <p:cNvSpPr txBox="1"/>
          <p:nvPr/>
        </p:nvSpPr>
        <p:spPr>
          <a:xfrm>
            <a:off x="280706" y="2448413"/>
            <a:ext cx="2814900" cy="23433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434343"/>
              </a:solidFill>
              <a:latin typeface="Montserrat"/>
              <a:ea typeface="Montserrat"/>
              <a:cs typeface="Montserrat"/>
              <a:sym typeface="Montserrat"/>
            </a:endParaRPr>
          </a:p>
        </p:txBody>
      </p:sp>
      <p:sp>
        <p:nvSpPr>
          <p:cNvPr id="879" name="Google Shape;879;p198"/>
          <p:cNvSpPr txBox="1"/>
          <p:nvPr/>
        </p:nvSpPr>
        <p:spPr>
          <a:xfrm>
            <a:off x="6122831" y="2448413"/>
            <a:ext cx="2745000" cy="23433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434343"/>
              </a:solidFill>
              <a:latin typeface="Montserrat"/>
              <a:ea typeface="Montserrat"/>
              <a:cs typeface="Montserrat"/>
              <a:sym typeface="Montserrat"/>
            </a:endParaRPr>
          </a:p>
        </p:txBody>
      </p:sp>
      <p:pic>
        <p:nvPicPr>
          <p:cNvPr id="880" name="Google Shape;880;p198"/>
          <p:cNvPicPr preferRelativeResize="0"/>
          <p:nvPr/>
        </p:nvPicPr>
        <p:blipFill rotWithShape="1">
          <a:blip r:embed="rId2">
            <a:alphaModFix/>
          </a:blip>
          <a:srcRect b="2152" l="0" r="0" t="-9"/>
          <a:stretch/>
        </p:blipFill>
        <p:spPr>
          <a:xfrm>
            <a:off x="8422205" y="4924924"/>
            <a:ext cx="620200" cy="145800"/>
          </a:xfrm>
          <a:prstGeom prst="rect">
            <a:avLst/>
          </a:prstGeom>
          <a:noFill/>
          <a:ln>
            <a:noFill/>
          </a:ln>
        </p:spPr>
      </p:pic>
      <p:sp>
        <p:nvSpPr>
          <p:cNvPr id="881" name="Google Shape;881;p198"/>
          <p:cNvSpPr/>
          <p:nvPr/>
        </p:nvSpPr>
        <p:spPr>
          <a:xfrm>
            <a:off x="76198" y="4918388"/>
            <a:ext cx="2130138" cy="194724"/>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666666"/>
                </a:solidFill>
                <a:latin typeface="Proxima Nova"/>
                <a:ea typeface="Proxima Nova"/>
                <a:cs typeface="Proxima Nova"/>
                <a:sym typeface="Proxima Nova"/>
              </a:rPr>
              <a:t>Globant Proprietary | Confidential Information</a:t>
            </a:r>
            <a:endParaRPr b="0" i="0" sz="700" u="none" cap="none" strike="noStrike">
              <a:solidFill>
                <a:srgbClr val="666666"/>
              </a:solidFill>
              <a:latin typeface="Proxima Nova"/>
              <a:ea typeface="Proxima Nova"/>
              <a:cs typeface="Proxima Nova"/>
              <a:sym typeface="Proxima Nova"/>
            </a:endParaRPr>
          </a:p>
        </p:txBody>
      </p:sp>
      <p:sp>
        <p:nvSpPr>
          <p:cNvPr id="882" name="Google Shape;882;p198"/>
          <p:cNvSpPr txBox="1"/>
          <p:nvPr>
            <p:ph idx="1" type="body"/>
          </p:nvPr>
        </p:nvSpPr>
        <p:spPr>
          <a:xfrm>
            <a:off x="280706" y="699675"/>
            <a:ext cx="8559000" cy="4131300"/>
          </a:xfrm>
          <a:prstGeom prst="rect">
            <a:avLst/>
          </a:prstGeom>
          <a:noFill/>
          <a:ln>
            <a:noFill/>
          </a:ln>
        </p:spPr>
        <p:txBody>
          <a:bodyPr anchorCtr="0" anchor="t" bIns="51425" lIns="51425" spcFirstLastPara="1" rIns="51425" wrap="square" tIns="51425">
            <a:noAutofit/>
          </a:bodyPr>
          <a:lstStyle>
            <a:lvl1pPr indent="-279400" lvl="0" marL="457200" rtl="0" algn="l">
              <a:lnSpc>
                <a:spcPct val="115000"/>
              </a:lnSpc>
              <a:spcBef>
                <a:spcPts val="0"/>
              </a:spcBef>
              <a:spcAft>
                <a:spcPts val="0"/>
              </a:spcAft>
              <a:buSzPts val="800"/>
              <a:buFont typeface="Montserrat"/>
              <a:buChar char="●"/>
              <a:defRPr sz="1100">
                <a:latin typeface="Montserrat"/>
                <a:ea typeface="Montserrat"/>
                <a:cs typeface="Montserrat"/>
                <a:sym typeface="Montserrat"/>
              </a:defRPr>
            </a:lvl1pPr>
            <a:lvl2pPr indent="-279400" lvl="1" marL="9144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2pPr>
            <a:lvl3pPr indent="-279400" lvl="2" marL="13716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3pPr>
            <a:lvl4pPr indent="-279400" lvl="3" marL="18288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4pPr>
            <a:lvl5pPr indent="-279400" lvl="4" marL="22860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5pPr>
            <a:lvl6pPr indent="-279400" lvl="5" marL="27432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6pPr>
            <a:lvl7pPr indent="-279400" lvl="6" marL="32004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7pPr>
            <a:lvl8pPr indent="-279400" lvl="7" marL="36576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8pPr>
            <a:lvl9pPr indent="-279400" lvl="8" marL="4114800" rtl="0" algn="l">
              <a:lnSpc>
                <a:spcPct val="115000"/>
              </a:lnSpc>
              <a:spcBef>
                <a:spcPts val="1600"/>
              </a:spcBef>
              <a:spcAft>
                <a:spcPts val="1600"/>
              </a:spcAft>
              <a:buSzPts val="800"/>
              <a:buFont typeface="Montserrat"/>
              <a:buChar char="■"/>
              <a:defRPr sz="1100">
                <a:latin typeface="Montserrat"/>
                <a:ea typeface="Montserrat"/>
                <a:cs typeface="Montserrat"/>
                <a:sym typeface="Montserra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8" name="Shape 88"/>
        <p:cNvGrpSpPr/>
        <p:nvPr/>
      </p:nvGrpSpPr>
      <p:grpSpPr>
        <a:xfrm>
          <a:off x="0" y="0"/>
          <a:ext cx="0" cy="0"/>
          <a:chOff x="0" y="0"/>
          <a:chExt cx="0" cy="0"/>
        </a:xfrm>
      </p:grpSpPr>
      <p:sp>
        <p:nvSpPr>
          <p:cNvPr id="89" name="Google Shape;8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2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1" name="Google Shape;91;p2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83" name="Shape 883"/>
        <p:cNvGrpSpPr/>
        <p:nvPr/>
      </p:nvGrpSpPr>
      <p:grpSpPr>
        <a:xfrm>
          <a:off x="0" y="0"/>
          <a:ext cx="0" cy="0"/>
          <a:chOff x="0" y="0"/>
          <a:chExt cx="0" cy="0"/>
        </a:xfrm>
      </p:grpSpPr>
      <p:sp>
        <p:nvSpPr>
          <p:cNvPr id="884" name="Google Shape;884;p199"/>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3900"/>
              <a:buNone/>
              <a:defRPr sz="5200"/>
            </a:lvl1pPr>
            <a:lvl2pPr lvl="1" rtl="0" algn="ctr">
              <a:lnSpc>
                <a:spcPct val="100000"/>
              </a:lnSpc>
              <a:spcBef>
                <a:spcPts val="0"/>
              </a:spcBef>
              <a:spcAft>
                <a:spcPts val="0"/>
              </a:spcAft>
              <a:buSzPts val="3900"/>
              <a:buNone/>
              <a:defRPr sz="5200"/>
            </a:lvl2pPr>
            <a:lvl3pPr lvl="2" rtl="0" algn="ctr">
              <a:lnSpc>
                <a:spcPct val="100000"/>
              </a:lnSpc>
              <a:spcBef>
                <a:spcPts val="0"/>
              </a:spcBef>
              <a:spcAft>
                <a:spcPts val="0"/>
              </a:spcAft>
              <a:buSzPts val="3900"/>
              <a:buNone/>
              <a:defRPr sz="5200"/>
            </a:lvl3pPr>
            <a:lvl4pPr lvl="3" rtl="0" algn="ctr">
              <a:lnSpc>
                <a:spcPct val="100000"/>
              </a:lnSpc>
              <a:spcBef>
                <a:spcPts val="0"/>
              </a:spcBef>
              <a:spcAft>
                <a:spcPts val="0"/>
              </a:spcAft>
              <a:buSzPts val="3900"/>
              <a:buNone/>
              <a:defRPr sz="5200"/>
            </a:lvl4pPr>
            <a:lvl5pPr lvl="4" rtl="0" algn="ctr">
              <a:lnSpc>
                <a:spcPct val="100000"/>
              </a:lnSpc>
              <a:spcBef>
                <a:spcPts val="0"/>
              </a:spcBef>
              <a:spcAft>
                <a:spcPts val="0"/>
              </a:spcAft>
              <a:buSzPts val="3900"/>
              <a:buNone/>
              <a:defRPr sz="5200"/>
            </a:lvl5pPr>
            <a:lvl6pPr lvl="5" rtl="0" algn="ctr">
              <a:lnSpc>
                <a:spcPct val="100000"/>
              </a:lnSpc>
              <a:spcBef>
                <a:spcPts val="0"/>
              </a:spcBef>
              <a:spcAft>
                <a:spcPts val="0"/>
              </a:spcAft>
              <a:buSzPts val="3900"/>
              <a:buNone/>
              <a:defRPr sz="5200"/>
            </a:lvl6pPr>
            <a:lvl7pPr lvl="6" rtl="0" algn="ctr">
              <a:lnSpc>
                <a:spcPct val="100000"/>
              </a:lnSpc>
              <a:spcBef>
                <a:spcPts val="0"/>
              </a:spcBef>
              <a:spcAft>
                <a:spcPts val="0"/>
              </a:spcAft>
              <a:buSzPts val="3900"/>
              <a:buNone/>
              <a:defRPr sz="5200"/>
            </a:lvl7pPr>
            <a:lvl8pPr lvl="7" rtl="0" algn="ctr">
              <a:lnSpc>
                <a:spcPct val="100000"/>
              </a:lnSpc>
              <a:spcBef>
                <a:spcPts val="0"/>
              </a:spcBef>
              <a:spcAft>
                <a:spcPts val="0"/>
              </a:spcAft>
              <a:buSzPts val="3900"/>
              <a:buNone/>
              <a:defRPr sz="5200"/>
            </a:lvl8pPr>
            <a:lvl9pPr lvl="8" rtl="0" algn="ctr">
              <a:lnSpc>
                <a:spcPct val="100000"/>
              </a:lnSpc>
              <a:spcBef>
                <a:spcPts val="0"/>
              </a:spcBef>
              <a:spcAft>
                <a:spcPts val="0"/>
              </a:spcAft>
              <a:buSzPts val="3900"/>
              <a:buNone/>
              <a:defRPr sz="5200"/>
            </a:lvl9pPr>
          </a:lstStyle>
          <a:p/>
        </p:txBody>
      </p:sp>
      <p:sp>
        <p:nvSpPr>
          <p:cNvPr id="885" name="Google Shape;885;p199"/>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None/>
              <a:defRPr sz="2800"/>
            </a:lvl1pPr>
            <a:lvl2pPr lvl="1" rtl="0" algn="ctr">
              <a:lnSpc>
                <a:spcPct val="100000"/>
              </a:lnSpc>
              <a:spcBef>
                <a:spcPts val="0"/>
              </a:spcBef>
              <a:spcAft>
                <a:spcPts val="0"/>
              </a:spcAft>
              <a:buSzPts val="2100"/>
              <a:buNone/>
              <a:defRPr sz="2800"/>
            </a:lvl2pPr>
            <a:lvl3pPr lvl="2" rtl="0" algn="ctr">
              <a:lnSpc>
                <a:spcPct val="100000"/>
              </a:lnSpc>
              <a:spcBef>
                <a:spcPts val="0"/>
              </a:spcBef>
              <a:spcAft>
                <a:spcPts val="0"/>
              </a:spcAft>
              <a:buSzPts val="2100"/>
              <a:buNone/>
              <a:defRPr sz="2800"/>
            </a:lvl3pPr>
            <a:lvl4pPr lvl="3" rtl="0" algn="ctr">
              <a:lnSpc>
                <a:spcPct val="100000"/>
              </a:lnSpc>
              <a:spcBef>
                <a:spcPts val="0"/>
              </a:spcBef>
              <a:spcAft>
                <a:spcPts val="0"/>
              </a:spcAft>
              <a:buSzPts val="2100"/>
              <a:buNone/>
              <a:defRPr sz="2800"/>
            </a:lvl4pPr>
            <a:lvl5pPr lvl="4" rtl="0" algn="ctr">
              <a:lnSpc>
                <a:spcPct val="100000"/>
              </a:lnSpc>
              <a:spcBef>
                <a:spcPts val="0"/>
              </a:spcBef>
              <a:spcAft>
                <a:spcPts val="0"/>
              </a:spcAft>
              <a:buSzPts val="2100"/>
              <a:buNone/>
              <a:defRPr sz="2800"/>
            </a:lvl5pPr>
            <a:lvl6pPr lvl="5" rtl="0" algn="ctr">
              <a:lnSpc>
                <a:spcPct val="100000"/>
              </a:lnSpc>
              <a:spcBef>
                <a:spcPts val="0"/>
              </a:spcBef>
              <a:spcAft>
                <a:spcPts val="0"/>
              </a:spcAft>
              <a:buSzPts val="2100"/>
              <a:buNone/>
              <a:defRPr sz="2800"/>
            </a:lvl6pPr>
            <a:lvl7pPr lvl="6" rtl="0" algn="ctr">
              <a:lnSpc>
                <a:spcPct val="100000"/>
              </a:lnSpc>
              <a:spcBef>
                <a:spcPts val="0"/>
              </a:spcBef>
              <a:spcAft>
                <a:spcPts val="0"/>
              </a:spcAft>
              <a:buSzPts val="2100"/>
              <a:buNone/>
              <a:defRPr sz="2800"/>
            </a:lvl7pPr>
            <a:lvl8pPr lvl="7" rtl="0" algn="ctr">
              <a:lnSpc>
                <a:spcPct val="100000"/>
              </a:lnSpc>
              <a:spcBef>
                <a:spcPts val="0"/>
              </a:spcBef>
              <a:spcAft>
                <a:spcPts val="0"/>
              </a:spcAft>
              <a:buSzPts val="2100"/>
              <a:buNone/>
              <a:defRPr sz="2800"/>
            </a:lvl8pPr>
            <a:lvl9pPr lvl="8" rtl="0" algn="ctr">
              <a:lnSpc>
                <a:spcPct val="100000"/>
              </a:lnSpc>
              <a:spcBef>
                <a:spcPts val="0"/>
              </a:spcBef>
              <a:spcAft>
                <a:spcPts val="0"/>
              </a:spcAft>
              <a:buSzPts val="2100"/>
              <a:buNone/>
              <a:defRPr sz="2800"/>
            </a:lvl9pPr>
          </a:lstStyle>
          <a:p/>
        </p:txBody>
      </p:sp>
      <p:sp>
        <p:nvSpPr>
          <p:cNvPr id="886" name="Google Shape;886;p199"/>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 1">
    <p:spTree>
      <p:nvGrpSpPr>
        <p:cNvPr id="887" name="Shape 887"/>
        <p:cNvGrpSpPr/>
        <p:nvPr/>
      </p:nvGrpSpPr>
      <p:grpSpPr>
        <a:xfrm>
          <a:off x="0" y="0"/>
          <a:ext cx="0" cy="0"/>
          <a:chOff x="0" y="0"/>
          <a:chExt cx="0" cy="0"/>
        </a:xfrm>
      </p:grpSpPr>
      <p:sp>
        <p:nvSpPr>
          <p:cNvPr id="888" name="Google Shape;888;p200"/>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noAutofit/>
          </a:bodyPr>
          <a:lstStyle>
            <a:lvl1pPr indent="-228600" lvl="0" marL="457200" rtl="0" algn="l">
              <a:lnSpc>
                <a:spcPct val="100000"/>
              </a:lnSpc>
              <a:spcBef>
                <a:spcPts val="0"/>
              </a:spcBef>
              <a:spcAft>
                <a:spcPts val="0"/>
              </a:spcAft>
              <a:buSzPts val="1400"/>
              <a:buFont typeface="Arial"/>
              <a:buNone/>
              <a:defRPr/>
            </a:lvl1pPr>
            <a:lvl2pPr indent="-298450" lvl="1" marL="914400" rtl="0" algn="l">
              <a:lnSpc>
                <a:spcPct val="115000"/>
              </a:lnSpc>
              <a:spcBef>
                <a:spcPts val="0"/>
              </a:spcBef>
              <a:spcAft>
                <a:spcPts val="0"/>
              </a:spcAft>
              <a:buSzPts val="1100"/>
              <a:buChar char="○"/>
              <a:defRPr>
                <a:solidFill>
                  <a:schemeClr val="dk2"/>
                </a:solidFill>
              </a:defRPr>
            </a:lvl2pPr>
            <a:lvl3pPr indent="-298450" lvl="2" marL="1371600" rtl="0" algn="l">
              <a:lnSpc>
                <a:spcPct val="115000"/>
              </a:lnSpc>
              <a:spcBef>
                <a:spcPts val="1600"/>
              </a:spcBef>
              <a:spcAft>
                <a:spcPts val="0"/>
              </a:spcAft>
              <a:buSzPts val="1100"/>
              <a:buChar char="■"/>
              <a:defRPr>
                <a:solidFill>
                  <a:schemeClr val="dk2"/>
                </a:solidFill>
              </a:defRPr>
            </a:lvl3pPr>
            <a:lvl4pPr indent="-298450" lvl="3" marL="1828800" rtl="0" algn="l">
              <a:lnSpc>
                <a:spcPct val="115000"/>
              </a:lnSpc>
              <a:spcBef>
                <a:spcPts val="1600"/>
              </a:spcBef>
              <a:spcAft>
                <a:spcPts val="0"/>
              </a:spcAft>
              <a:buSzPts val="1100"/>
              <a:buChar char="●"/>
              <a:defRPr>
                <a:solidFill>
                  <a:schemeClr val="dk2"/>
                </a:solidFill>
              </a:defRPr>
            </a:lvl4pPr>
            <a:lvl5pPr indent="-298450" lvl="4" marL="2286000" rtl="0" algn="l">
              <a:lnSpc>
                <a:spcPct val="115000"/>
              </a:lnSpc>
              <a:spcBef>
                <a:spcPts val="1600"/>
              </a:spcBef>
              <a:spcAft>
                <a:spcPts val="0"/>
              </a:spcAft>
              <a:buSzPts val="1100"/>
              <a:buChar char="○"/>
              <a:defRPr>
                <a:solidFill>
                  <a:schemeClr val="dk2"/>
                </a:solidFill>
              </a:defRPr>
            </a:lvl5pPr>
            <a:lvl6pPr indent="-298450" lvl="5" marL="2743200" rtl="0" algn="l">
              <a:lnSpc>
                <a:spcPct val="115000"/>
              </a:lnSpc>
              <a:spcBef>
                <a:spcPts val="1600"/>
              </a:spcBef>
              <a:spcAft>
                <a:spcPts val="0"/>
              </a:spcAft>
              <a:buSzPts val="1100"/>
              <a:buChar char="■"/>
              <a:defRPr>
                <a:solidFill>
                  <a:schemeClr val="dk2"/>
                </a:solidFill>
              </a:defRPr>
            </a:lvl6pPr>
            <a:lvl7pPr indent="-298450" lvl="6" marL="3200400" rtl="0" algn="l">
              <a:lnSpc>
                <a:spcPct val="115000"/>
              </a:lnSpc>
              <a:spcBef>
                <a:spcPts val="1600"/>
              </a:spcBef>
              <a:spcAft>
                <a:spcPts val="0"/>
              </a:spcAft>
              <a:buSzPts val="1100"/>
              <a:buChar char="●"/>
              <a:defRPr>
                <a:solidFill>
                  <a:schemeClr val="dk2"/>
                </a:solidFill>
              </a:defRPr>
            </a:lvl7pPr>
            <a:lvl8pPr indent="-298450" lvl="7" marL="3657600" rtl="0" algn="l">
              <a:lnSpc>
                <a:spcPct val="115000"/>
              </a:lnSpc>
              <a:spcBef>
                <a:spcPts val="1600"/>
              </a:spcBef>
              <a:spcAft>
                <a:spcPts val="0"/>
              </a:spcAft>
              <a:buSzPts val="1100"/>
              <a:buChar char="○"/>
              <a:defRPr>
                <a:solidFill>
                  <a:schemeClr val="dk2"/>
                </a:solidFill>
              </a:defRPr>
            </a:lvl8pPr>
            <a:lvl9pPr indent="-298450" lvl="8" marL="4114800" rtl="0" algn="l">
              <a:lnSpc>
                <a:spcPct val="115000"/>
              </a:lnSpc>
              <a:spcBef>
                <a:spcPts val="1600"/>
              </a:spcBef>
              <a:spcAft>
                <a:spcPts val="1600"/>
              </a:spcAft>
              <a:buSzPts val="1100"/>
              <a:buChar char="■"/>
              <a:defRPr>
                <a:solidFill>
                  <a:schemeClr val="dk2"/>
                </a:solidFill>
              </a:defRPr>
            </a:lvl9pPr>
          </a:lstStyle>
          <a:p/>
        </p:txBody>
      </p:sp>
      <p:sp>
        <p:nvSpPr>
          <p:cNvPr id="889" name="Google Shape;889;p200"/>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1">
  <p:cSld name="OBJECT 1">
    <p:spTree>
      <p:nvGrpSpPr>
        <p:cNvPr id="890" name="Shape 890"/>
        <p:cNvGrpSpPr/>
        <p:nvPr/>
      </p:nvGrpSpPr>
      <p:grpSpPr>
        <a:xfrm>
          <a:off x="0" y="0"/>
          <a:ext cx="0" cy="0"/>
          <a:chOff x="0" y="0"/>
          <a:chExt cx="0" cy="0"/>
        </a:xfrm>
      </p:grpSpPr>
      <p:sp>
        <p:nvSpPr>
          <p:cNvPr id="891" name="Google Shape;891;p201"/>
          <p:cNvSpPr txBox="1"/>
          <p:nvPr>
            <p:ph type="title"/>
          </p:nvPr>
        </p:nvSpPr>
        <p:spPr>
          <a:xfrm>
            <a:off x="-96700" y="122675"/>
            <a:ext cx="5512200" cy="3864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1pPr>
            <a:lvl2pPr lvl="1"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2pPr>
            <a:lvl3pPr lvl="2"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3pPr>
            <a:lvl4pPr lvl="3"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4pPr>
            <a:lvl5pPr lvl="4"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5pPr>
            <a:lvl6pPr lvl="5"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6pPr>
            <a:lvl7pPr lvl="6"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7pPr>
            <a:lvl8pPr lvl="7"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8pPr>
            <a:lvl9pPr lvl="8"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rodapé">
  <p:cSld name="Título e rodapé">
    <p:spTree>
      <p:nvGrpSpPr>
        <p:cNvPr id="892" name="Shape 892"/>
        <p:cNvGrpSpPr/>
        <p:nvPr/>
      </p:nvGrpSpPr>
      <p:grpSpPr>
        <a:xfrm>
          <a:off x="0" y="0"/>
          <a:ext cx="0" cy="0"/>
          <a:chOff x="0" y="0"/>
          <a:chExt cx="0" cy="0"/>
        </a:xfrm>
      </p:grpSpPr>
      <p:sp>
        <p:nvSpPr>
          <p:cNvPr id="893" name="Google Shape;893;p202"/>
          <p:cNvSpPr txBox="1"/>
          <p:nvPr>
            <p:ph type="title"/>
          </p:nvPr>
        </p:nvSpPr>
        <p:spPr>
          <a:xfrm>
            <a:off x="-76200" y="46025"/>
            <a:ext cx="5901600" cy="3864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b="0" sz="1400">
                <a:solidFill>
                  <a:srgbClr val="FFFFFF"/>
                </a:solidFill>
                <a:highlight>
                  <a:schemeClr val="accent1"/>
                </a:highlight>
                <a:latin typeface="Roboto Condensed"/>
                <a:ea typeface="Roboto Condensed"/>
                <a:cs typeface="Roboto Condensed"/>
                <a:sym typeface="Roboto Condensed"/>
              </a:defRPr>
            </a:lvl1pPr>
            <a:lvl2pPr lvl="1" rtl="0" algn="l">
              <a:lnSpc>
                <a:spcPct val="100000"/>
              </a:lnSpc>
              <a:spcBef>
                <a:spcPts val="0"/>
              </a:spcBef>
              <a:spcAft>
                <a:spcPts val="0"/>
              </a:spcAft>
              <a:buSzPts val="2100"/>
              <a:buNone/>
              <a:defRPr>
                <a:highlight>
                  <a:srgbClr val="434343"/>
                </a:highlight>
              </a:defRPr>
            </a:lvl2pPr>
            <a:lvl3pPr lvl="2" rtl="0" algn="l">
              <a:lnSpc>
                <a:spcPct val="100000"/>
              </a:lnSpc>
              <a:spcBef>
                <a:spcPts val="0"/>
              </a:spcBef>
              <a:spcAft>
                <a:spcPts val="0"/>
              </a:spcAft>
              <a:buSzPts val="2100"/>
              <a:buNone/>
              <a:defRPr>
                <a:highlight>
                  <a:srgbClr val="434343"/>
                </a:highlight>
              </a:defRPr>
            </a:lvl3pPr>
            <a:lvl4pPr lvl="3" rtl="0" algn="l">
              <a:lnSpc>
                <a:spcPct val="100000"/>
              </a:lnSpc>
              <a:spcBef>
                <a:spcPts val="0"/>
              </a:spcBef>
              <a:spcAft>
                <a:spcPts val="0"/>
              </a:spcAft>
              <a:buSzPts val="2100"/>
              <a:buNone/>
              <a:defRPr>
                <a:highlight>
                  <a:srgbClr val="434343"/>
                </a:highlight>
              </a:defRPr>
            </a:lvl4pPr>
            <a:lvl5pPr lvl="4" rtl="0" algn="l">
              <a:lnSpc>
                <a:spcPct val="100000"/>
              </a:lnSpc>
              <a:spcBef>
                <a:spcPts val="0"/>
              </a:spcBef>
              <a:spcAft>
                <a:spcPts val="0"/>
              </a:spcAft>
              <a:buSzPts val="2100"/>
              <a:buNone/>
              <a:defRPr>
                <a:highlight>
                  <a:srgbClr val="434343"/>
                </a:highlight>
              </a:defRPr>
            </a:lvl5pPr>
            <a:lvl6pPr lvl="5" rtl="0" algn="l">
              <a:lnSpc>
                <a:spcPct val="100000"/>
              </a:lnSpc>
              <a:spcBef>
                <a:spcPts val="0"/>
              </a:spcBef>
              <a:spcAft>
                <a:spcPts val="0"/>
              </a:spcAft>
              <a:buSzPts val="2100"/>
              <a:buNone/>
              <a:defRPr>
                <a:highlight>
                  <a:srgbClr val="434343"/>
                </a:highlight>
              </a:defRPr>
            </a:lvl6pPr>
            <a:lvl7pPr lvl="6" rtl="0" algn="l">
              <a:lnSpc>
                <a:spcPct val="100000"/>
              </a:lnSpc>
              <a:spcBef>
                <a:spcPts val="0"/>
              </a:spcBef>
              <a:spcAft>
                <a:spcPts val="0"/>
              </a:spcAft>
              <a:buSzPts val="2100"/>
              <a:buNone/>
              <a:defRPr>
                <a:highlight>
                  <a:srgbClr val="434343"/>
                </a:highlight>
              </a:defRPr>
            </a:lvl7pPr>
            <a:lvl8pPr lvl="7" rtl="0" algn="l">
              <a:lnSpc>
                <a:spcPct val="100000"/>
              </a:lnSpc>
              <a:spcBef>
                <a:spcPts val="0"/>
              </a:spcBef>
              <a:spcAft>
                <a:spcPts val="0"/>
              </a:spcAft>
              <a:buSzPts val="2100"/>
              <a:buNone/>
              <a:defRPr>
                <a:highlight>
                  <a:srgbClr val="434343"/>
                </a:highlight>
              </a:defRPr>
            </a:lvl8pPr>
            <a:lvl9pPr lvl="8" rtl="0" algn="l">
              <a:lnSpc>
                <a:spcPct val="100000"/>
              </a:lnSpc>
              <a:spcBef>
                <a:spcPts val="0"/>
              </a:spcBef>
              <a:spcAft>
                <a:spcPts val="0"/>
              </a:spcAft>
              <a:buSzPts val="2100"/>
              <a:buNone/>
              <a:defRPr>
                <a:highlight>
                  <a:srgbClr val="434343"/>
                </a:highlight>
              </a:defRPr>
            </a:lvl9pPr>
          </a:lstStyle>
          <a:p/>
        </p:txBody>
      </p:sp>
      <p:cxnSp>
        <p:nvCxnSpPr>
          <p:cNvPr id="894" name="Google Shape;894;p202"/>
          <p:cNvCxnSpPr/>
          <p:nvPr/>
        </p:nvCxnSpPr>
        <p:spPr>
          <a:xfrm>
            <a:off x="305700" y="5109771"/>
            <a:ext cx="85326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p:cSld name="45_Custom Layout">
    <p:spTree>
      <p:nvGrpSpPr>
        <p:cNvPr id="895" name="Shape 895"/>
        <p:cNvGrpSpPr/>
        <p:nvPr/>
      </p:nvGrpSpPr>
      <p:grpSpPr>
        <a:xfrm>
          <a:off x="0" y="0"/>
          <a:ext cx="0" cy="0"/>
          <a:chOff x="0" y="0"/>
          <a:chExt cx="0" cy="0"/>
        </a:xfrm>
      </p:grpSpPr>
      <p:sp>
        <p:nvSpPr>
          <p:cNvPr id="896" name="Google Shape;896;p203"/>
          <p:cNvSpPr/>
          <p:nvPr>
            <p:ph idx="2" type="pic"/>
          </p:nvPr>
        </p:nvSpPr>
        <p:spPr>
          <a:xfrm>
            <a:off x="0" y="1028700"/>
            <a:ext cx="4114800" cy="4114800"/>
          </a:xfrm>
          <a:prstGeom prst="rect">
            <a:avLst/>
          </a:prstGeom>
          <a:solidFill>
            <a:srgbClr val="D8D8D8"/>
          </a:solidFill>
          <a:ln>
            <a:noFill/>
          </a:ln>
          <a:effectLst>
            <a:outerShdw blurRad="190500" rotWithShape="0" algn="bl" dir="18900000" dist="38100">
              <a:srgbClr val="000000">
                <a:alpha val="20000"/>
              </a:srgbClr>
            </a:outerShdw>
          </a:effectLst>
        </p:spPr>
        <p:txBody>
          <a:bodyPr anchorCtr="0" anchor="ctr" bIns="51425" lIns="51425" spcFirstLastPara="1" rIns="51425" wrap="square" tIns="51425">
            <a:noAutofit/>
          </a:bodyPr>
          <a:lstStyle>
            <a:lvl1pPr lvl="0" marR="0" rtl="0" algn="l">
              <a:lnSpc>
                <a:spcPct val="90000"/>
              </a:lnSpc>
              <a:spcBef>
                <a:spcPts val="800"/>
              </a:spcBef>
              <a:spcAft>
                <a:spcPts val="0"/>
              </a:spcAft>
              <a:buClr>
                <a:schemeClr val="accent1"/>
              </a:buClr>
              <a:buSzPts val="1400"/>
              <a:buFont typeface="Arial"/>
              <a:buNone/>
              <a:defRPr b="0" i="0" sz="1800" u="none" cap="none" strike="noStrike">
                <a:solidFill>
                  <a:schemeClr val="accent1"/>
                </a:solidFill>
                <a:latin typeface="Lato"/>
                <a:ea typeface="Lato"/>
                <a:cs typeface="Lato"/>
                <a:sym typeface="Lato"/>
              </a:defRPr>
            </a:lvl1pPr>
            <a:lvl2pPr lvl="1" marR="0" rtl="0" algn="l">
              <a:lnSpc>
                <a:spcPct val="90000"/>
              </a:lnSpc>
              <a:spcBef>
                <a:spcPts val="40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
        <p:nvSpPr>
          <p:cNvPr id="897" name="Google Shape;897;p203"/>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22">
  <p:cSld name="OBJECT_22">
    <p:spTree>
      <p:nvGrpSpPr>
        <p:cNvPr id="898" name="Shape 898"/>
        <p:cNvGrpSpPr/>
        <p:nvPr/>
      </p:nvGrpSpPr>
      <p:grpSpPr>
        <a:xfrm>
          <a:off x="0" y="0"/>
          <a:ext cx="0" cy="0"/>
          <a:chOff x="0" y="0"/>
          <a:chExt cx="0" cy="0"/>
        </a:xfrm>
      </p:grpSpPr>
      <p:sp>
        <p:nvSpPr>
          <p:cNvPr id="899" name="Google Shape;899;p204"/>
          <p:cNvSpPr txBox="1"/>
          <p:nvPr>
            <p:ph type="title"/>
          </p:nvPr>
        </p:nvSpPr>
        <p:spPr>
          <a:xfrm>
            <a:off x="457200" y="69850"/>
            <a:ext cx="8229600" cy="11304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dk1"/>
              </a:buClr>
              <a:buSzPts val="2100"/>
              <a:buFont typeface="Arial"/>
              <a:buNone/>
              <a:defRPr b="0" i="0" sz="4400" u="none" cap="none" strike="noStrike">
                <a:solidFill>
                  <a:schemeClr val="dk1"/>
                </a:solidFill>
                <a:latin typeface="Arial"/>
                <a:ea typeface="Arial"/>
                <a:cs typeface="Arial"/>
                <a:sym typeface="Arial"/>
              </a:defRPr>
            </a:lvl1pPr>
            <a:lvl2pPr lvl="1" rtl="0" algn="ctr">
              <a:lnSpc>
                <a:spcPct val="100000"/>
              </a:lnSpc>
              <a:spcBef>
                <a:spcPts val="0"/>
              </a:spcBef>
              <a:spcAft>
                <a:spcPts val="0"/>
              </a:spcAft>
              <a:buClr>
                <a:schemeClr val="dk1"/>
              </a:buClr>
              <a:buSzPts val="2100"/>
              <a:buFont typeface="Arial"/>
              <a:buNone/>
              <a:defRPr sz="4400">
                <a:solidFill>
                  <a:schemeClr val="dk1"/>
                </a:solidFill>
              </a:defRPr>
            </a:lvl2pPr>
            <a:lvl3pPr lvl="2" rtl="0" algn="ctr">
              <a:lnSpc>
                <a:spcPct val="100000"/>
              </a:lnSpc>
              <a:spcBef>
                <a:spcPts val="0"/>
              </a:spcBef>
              <a:spcAft>
                <a:spcPts val="0"/>
              </a:spcAft>
              <a:buClr>
                <a:schemeClr val="dk1"/>
              </a:buClr>
              <a:buSzPts val="2100"/>
              <a:buFont typeface="Arial"/>
              <a:buNone/>
              <a:defRPr sz="4400">
                <a:solidFill>
                  <a:schemeClr val="dk1"/>
                </a:solidFill>
              </a:defRPr>
            </a:lvl3pPr>
            <a:lvl4pPr lvl="3" rtl="0" algn="ctr">
              <a:lnSpc>
                <a:spcPct val="100000"/>
              </a:lnSpc>
              <a:spcBef>
                <a:spcPts val="0"/>
              </a:spcBef>
              <a:spcAft>
                <a:spcPts val="0"/>
              </a:spcAft>
              <a:buClr>
                <a:schemeClr val="dk1"/>
              </a:buClr>
              <a:buSzPts val="2100"/>
              <a:buFont typeface="Arial"/>
              <a:buNone/>
              <a:defRPr sz="4400">
                <a:solidFill>
                  <a:schemeClr val="dk1"/>
                </a:solidFill>
              </a:defRPr>
            </a:lvl4pPr>
            <a:lvl5pPr lvl="4" rtl="0" algn="ctr">
              <a:lnSpc>
                <a:spcPct val="100000"/>
              </a:lnSpc>
              <a:spcBef>
                <a:spcPts val="0"/>
              </a:spcBef>
              <a:spcAft>
                <a:spcPts val="0"/>
              </a:spcAft>
              <a:buClr>
                <a:schemeClr val="dk1"/>
              </a:buClr>
              <a:buSzPts val="2100"/>
              <a:buFont typeface="Arial"/>
              <a:buNone/>
              <a:defRPr sz="4400">
                <a:solidFill>
                  <a:schemeClr val="dk1"/>
                </a:solidFill>
              </a:defRPr>
            </a:lvl5pPr>
            <a:lvl6pPr lvl="5" rtl="0" algn="ctr">
              <a:lnSpc>
                <a:spcPct val="100000"/>
              </a:lnSpc>
              <a:spcBef>
                <a:spcPts val="0"/>
              </a:spcBef>
              <a:spcAft>
                <a:spcPts val="0"/>
              </a:spcAft>
              <a:buClr>
                <a:schemeClr val="dk1"/>
              </a:buClr>
              <a:buSzPts val="2100"/>
              <a:buFont typeface="Arial"/>
              <a:buNone/>
              <a:defRPr sz="4400">
                <a:solidFill>
                  <a:schemeClr val="dk1"/>
                </a:solidFill>
              </a:defRPr>
            </a:lvl6pPr>
            <a:lvl7pPr lvl="6" rtl="0" algn="ctr">
              <a:lnSpc>
                <a:spcPct val="100000"/>
              </a:lnSpc>
              <a:spcBef>
                <a:spcPts val="0"/>
              </a:spcBef>
              <a:spcAft>
                <a:spcPts val="0"/>
              </a:spcAft>
              <a:buClr>
                <a:schemeClr val="dk1"/>
              </a:buClr>
              <a:buSzPts val="2100"/>
              <a:buFont typeface="Arial"/>
              <a:buNone/>
              <a:defRPr sz="4400">
                <a:solidFill>
                  <a:schemeClr val="dk1"/>
                </a:solidFill>
              </a:defRPr>
            </a:lvl7pPr>
            <a:lvl8pPr lvl="7" rtl="0" algn="ctr">
              <a:lnSpc>
                <a:spcPct val="100000"/>
              </a:lnSpc>
              <a:spcBef>
                <a:spcPts val="0"/>
              </a:spcBef>
              <a:spcAft>
                <a:spcPts val="0"/>
              </a:spcAft>
              <a:buClr>
                <a:schemeClr val="dk1"/>
              </a:buClr>
              <a:buSzPts val="2100"/>
              <a:buFont typeface="Arial"/>
              <a:buNone/>
              <a:defRPr sz="4400">
                <a:solidFill>
                  <a:schemeClr val="dk1"/>
                </a:solidFill>
              </a:defRPr>
            </a:lvl8pPr>
            <a:lvl9pPr lvl="8" rtl="0" algn="ctr">
              <a:lnSpc>
                <a:spcPct val="100000"/>
              </a:lnSpc>
              <a:spcBef>
                <a:spcPts val="0"/>
              </a:spcBef>
              <a:spcAft>
                <a:spcPts val="0"/>
              </a:spcAft>
              <a:buClr>
                <a:schemeClr val="dk1"/>
              </a:buClr>
              <a:buSzPts val="2100"/>
              <a:buFont typeface="Arial"/>
              <a:buNone/>
              <a:defRPr sz="4400">
                <a:solidFill>
                  <a:schemeClr val="dk1"/>
                </a:solidFill>
              </a:defRPr>
            </a:lvl9pPr>
          </a:lstStyle>
          <a:p/>
        </p:txBody>
      </p:sp>
      <p:sp>
        <p:nvSpPr>
          <p:cNvPr id="900" name="Google Shape;900;p204"/>
          <p:cNvSpPr txBox="1"/>
          <p:nvPr>
            <p:ph idx="1" type="body"/>
          </p:nvPr>
        </p:nvSpPr>
        <p:spPr>
          <a:xfrm>
            <a:off x="457200" y="1200150"/>
            <a:ext cx="8229600" cy="3943500"/>
          </a:xfrm>
          <a:prstGeom prst="rect">
            <a:avLst/>
          </a:prstGeom>
          <a:noFill/>
          <a:ln>
            <a:noFill/>
          </a:ln>
        </p:spPr>
        <p:txBody>
          <a:bodyPr anchorCtr="0" anchor="t" bIns="68575" lIns="68575" spcFirstLastPara="1" rIns="68575" wrap="square" tIns="68575">
            <a:noAutofit/>
          </a:bodyPr>
          <a:lstStyle>
            <a:lvl1pPr indent="-381000" lvl="0" marL="457200" marR="0" rtl="0" algn="l">
              <a:lnSpc>
                <a:spcPct val="100000"/>
              </a:lnSpc>
              <a:spcBef>
                <a:spcPts val="800"/>
              </a:spcBef>
              <a:spcAft>
                <a:spcPts val="0"/>
              </a:spcAft>
              <a:buClr>
                <a:srgbClr val="000000"/>
              </a:buClr>
              <a:buSzPts val="2400"/>
              <a:buFont typeface="Arial"/>
              <a:buChar char="●"/>
              <a:defRPr b="0" i="0" sz="3200" u="none" cap="none" strike="noStrike">
                <a:solidFill>
                  <a:schemeClr val="dk1"/>
                </a:solidFill>
                <a:latin typeface="Arial"/>
                <a:ea typeface="Arial"/>
                <a:cs typeface="Arial"/>
                <a:sym typeface="Arial"/>
              </a:defRPr>
            </a:lvl1pPr>
            <a:lvl2pPr indent="-361950" lvl="1" marL="914400" marR="0" rtl="0" algn="l">
              <a:lnSpc>
                <a:spcPct val="100000"/>
              </a:lnSpc>
              <a:spcBef>
                <a:spcPts val="700"/>
              </a:spcBef>
              <a:spcAft>
                <a:spcPts val="0"/>
              </a:spcAft>
              <a:buClr>
                <a:srgbClr val="000000"/>
              </a:buClr>
              <a:buSzPts val="2100"/>
              <a:buFont typeface="Arial"/>
              <a:buChar char="●"/>
              <a:defRPr b="0" i="0" sz="2800" u="none" cap="none" strike="noStrike">
                <a:solidFill>
                  <a:schemeClr val="dk1"/>
                </a:solidFill>
                <a:latin typeface="Arial"/>
                <a:ea typeface="Arial"/>
                <a:cs typeface="Arial"/>
                <a:sym typeface="Arial"/>
              </a:defRPr>
            </a:lvl2pPr>
            <a:lvl3pPr indent="-342900" lvl="2" marL="1371600" marR="0" rtl="0" algn="l">
              <a:lnSpc>
                <a:spcPct val="100000"/>
              </a:lnSpc>
              <a:spcBef>
                <a:spcPts val="600"/>
              </a:spcBef>
              <a:spcAft>
                <a:spcPts val="0"/>
              </a:spcAft>
              <a:buClr>
                <a:srgbClr val="000000"/>
              </a:buClr>
              <a:buSzPts val="1800"/>
              <a:buFont typeface="Arial"/>
              <a:buChar char="●"/>
              <a:defRPr b="0" i="0" sz="2400" u="none" cap="none" strike="noStrike">
                <a:solidFill>
                  <a:schemeClr val="dk1"/>
                </a:solidFill>
                <a:latin typeface="Arial"/>
                <a:ea typeface="Arial"/>
                <a:cs typeface="Arial"/>
                <a:sym typeface="Arial"/>
              </a:defRPr>
            </a:lvl3pPr>
            <a:lvl4pPr indent="-323850" lvl="3" marL="18288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4pPr>
            <a:lvl5pPr indent="-323850" lvl="4" marL="22860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5pPr>
            <a:lvl6pPr indent="-323850" lvl="5" marL="27432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6pPr>
            <a:lvl7pPr indent="-323850" lvl="6" marL="32004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7pPr>
            <a:lvl8pPr indent="-323850" lvl="7" marL="36576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8pPr>
            <a:lvl9pPr indent="-323850" lvl="8" marL="41148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9pPr>
          </a:lstStyle>
          <a:p/>
        </p:txBody>
      </p:sp>
      <p:sp>
        <p:nvSpPr>
          <p:cNvPr id="901" name="Google Shape;901;p204"/>
          <p:cNvSpPr txBox="1"/>
          <p:nvPr>
            <p:ph idx="12" type="sldNum"/>
          </p:nvPr>
        </p:nvSpPr>
        <p:spPr>
          <a:xfrm>
            <a:off x="7466013" y="4757737"/>
            <a:ext cx="306300" cy="292200"/>
          </a:xfrm>
          <a:prstGeom prst="rect">
            <a:avLst/>
          </a:prstGeom>
          <a:noFill/>
          <a:ln>
            <a:noFill/>
          </a:ln>
        </p:spPr>
        <p:txBody>
          <a:bodyPr anchorCtr="0" anchor="ctr" bIns="68575" lIns="68575" spcFirstLastPara="1" rIns="68575" wrap="square" tIns="68575">
            <a:noAutofit/>
          </a:bodyPr>
          <a:lstStyle>
            <a:lvl1pPr indent="0" lvl="0"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r>
              <a:t/>
            </a:r>
            <a:endParaRPr/>
          </a:p>
          <a:p>
            <a:pPr indent="0" lvl="1" marL="457200" rtl="0" algn="l">
              <a:spcBef>
                <a:spcPts val="0"/>
              </a:spcBef>
              <a:spcAft>
                <a:spcPts val="0"/>
              </a:spcAft>
              <a:buClr>
                <a:schemeClr val="dk1"/>
              </a:buClr>
              <a:buSzPts val="1800"/>
              <a:buNone/>
            </a:pPr>
            <a:r>
              <a:t/>
            </a:r>
            <a:endParaRPr sz="1800">
              <a:solidFill>
                <a:schemeClr val="dk1"/>
              </a:solidFill>
            </a:endParaRPr>
          </a:p>
          <a:p>
            <a:pPr indent="0" lvl="2" marL="914400" rtl="0" algn="l">
              <a:spcBef>
                <a:spcPts val="0"/>
              </a:spcBef>
              <a:spcAft>
                <a:spcPts val="0"/>
              </a:spcAft>
              <a:buClr>
                <a:schemeClr val="dk1"/>
              </a:buClr>
              <a:buSzPts val="1800"/>
              <a:buNone/>
            </a:pPr>
            <a:r>
              <a:t/>
            </a:r>
            <a:endParaRPr sz="1800">
              <a:solidFill>
                <a:schemeClr val="dk1"/>
              </a:solidFill>
            </a:endParaRPr>
          </a:p>
          <a:p>
            <a:pPr indent="0" lvl="3" marL="1371600" rtl="0" algn="l">
              <a:spcBef>
                <a:spcPts val="0"/>
              </a:spcBef>
              <a:spcAft>
                <a:spcPts val="0"/>
              </a:spcAft>
              <a:buClr>
                <a:schemeClr val="dk1"/>
              </a:buClr>
              <a:buSzPts val="1800"/>
              <a:buNone/>
            </a:pPr>
            <a:r>
              <a:t/>
            </a:r>
            <a:endParaRPr sz="1800">
              <a:solidFill>
                <a:schemeClr val="dk1"/>
              </a:solidFill>
            </a:endParaRPr>
          </a:p>
          <a:p>
            <a:pPr indent="0" lvl="4" marL="1828800" rtl="0" algn="l">
              <a:spcBef>
                <a:spcPts val="0"/>
              </a:spcBef>
              <a:spcAft>
                <a:spcPts val="0"/>
              </a:spcAft>
              <a:buClr>
                <a:schemeClr val="dk1"/>
              </a:buClr>
              <a:buSzPts val="1800"/>
              <a:buNone/>
            </a:pPr>
            <a:r>
              <a:t/>
            </a:r>
            <a:endParaRPr sz="1800">
              <a:solidFill>
                <a:schemeClr val="dk1"/>
              </a:solidFill>
            </a:endParaRPr>
          </a:p>
          <a:p>
            <a:pPr indent="0" lvl="5" marL="2286000" rtl="0" algn="l">
              <a:spcBef>
                <a:spcPts val="0"/>
              </a:spcBef>
              <a:spcAft>
                <a:spcPts val="0"/>
              </a:spcAft>
              <a:buClr>
                <a:schemeClr val="dk1"/>
              </a:buClr>
              <a:buSzPts val="1800"/>
              <a:buNone/>
            </a:pPr>
            <a:r>
              <a:t/>
            </a:r>
            <a:endParaRPr sz="1800">
              <a:solidFill>
                <a:schemeClr val="dk1"/>
              </a:solidFill>
            </a:endParaRPr>
          </a:p>
          <a:p>
            <a:pPr indent="0" lvl="6" marL="2743200" rtl="0" algn="l">
              <a:spcBef>
                <a:spcPts val="0"/>
              </a:spcBef>
              <a:spcAft>
                <a:spcPts val="0"/>
              </a:spcAft>
              <a:buClr>
                <a:schemeClr val="dk1"/>
              </a:buClr>
              <a:buSzPts val="1800"/>
              <a:buNone/>
            </a:pPr>
            <a:r>
              <a:t/>
            </a:r>
            <a:endParaRPr sz="1800">
              <a:solidFill>
                <a:schemeClr val="dk1"/>
              </a:solidFill>
            </a:endParaRPr>
          </a:p>
          <a:p>
            <a:pPr indent="0" lvl="7" marL="3200400" rtl="0" algn="l">
              <a:spcBef>
                <a:spcPts val="0"/>
              </a:spcBef>
              <a:spcAft>
                <a:spcPts val="0"/>
              </a:spcAft>
              <a:buClr>
                <a:schemeClr val="dk1"/>
              </a:buClr>
              <a:buSzPts val="1800"/>
              <a:buNone/>
            </a:pPr>
            <a:r>
              <a:t/>
            </a:r>
            <a:endParaRPr sz="1800">
              <a:solidFill>
                <a:schemeClr val="dk1"/>
              </a:solidFill>
            </a:endParaRPr>
          </a:p>
          <a:p>
            <a:pPr indent="0" lvl="8" marL="3657600" rtl="0" algn="l">
              <a:spcBef>
                <a:spcPts val="0"/>
              </a:spcBef>
              <a:spcAft>
                <a:spcPts val="0"/>
              </a:spcAft>
              <a:buClr>
                <a:schemeClr val="dk1"/>
              </a:buClr>
              <a:buSzPts val="1800"/>
              <a:buNone/>
            </a:pPr>
            <a:r>
              <a:t/>
            </a:r>
            <a:endParaRPr sz="1800">
              <a:solidFill>
                <a:schemeClr val="dk1"/>
              </a:solidFill>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902" name="Shape 902"/>
        <p:cNvGrpSpPr/>
        <p:nvPr/>
      </p:nvGrpSpPr>
      <p:grpSpPr>
        <a:xfrm>
          <a:off x="0" y="0"/>
          <a:ext cx="0" cy="0"/>
          <a:chOff x="0" y="0"/>
          <a:chExt cx="0" cy="0"/>
        </a:xfrm>
      </p:grpSpPr>
      <p:sp>
        <p:nvSpPr>
          <p:cNvPr id="903" name="Google Shape;903;p205"/>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04" name="Google Shape;904;p205"/>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800"/>
              <a:buNone/>
              <a:defRPr sz="2800"/>
            </a:lvl1pPr>
            <a:lvl2pPr lvl="1" rtl="0" algn="ctr">
              <a:lnSpc>
                <a:spcPct val="100000"/>
              </a:lnSpc>
              <a:spcBef>
                <a:spcPts val="1200"/>
              </a:spcBef>
              <a:spcAft>
                <a:spcPts val="0"/>
              </a:spcAft>
              <a:buSzPts val="2800"/>
              <a:buNone/>
              <a:defRPr sz="2800"/>
            </a:lvl2pPr>
            <a:lvl3pPr lvl="2" rtl="0" algn="ctr">
              <a:lnSpc>
                <a:spcPct val="100000"/>
              </a:lnSpc>
              <a:spcBef>
                <a:spcPts val="1200"/>
              </a:spcBef>
              <a:spcAft>
                <a:spcPts val="0"/>
              </a:spcAft>
              <a:buSzPts val="2800"/>
              <a:buNone/>
              <a:defRPr sz="2800"/>
            </a:lvl3pPr>
            <a:lvl4pPr lvl="3" rtl="0" algn="ctr">
              <a:lnSpc>
                <a:spcPct val="100000"/>
              </a:lnSpc>
              <a:spcBef>
                <a:spcPts val="1200"/>
              </a:spcBef>
              <a:spcAft>
                <a:spcPts val="0"/>
              </a:spcAft>
              <a:buSzPts val="2800"/>
              <a:buNone/>
              <a:defRPr sz="2800"/>
            </a:lvl4pPr>
            <a:lvl5pPr lvl="4" rtl="0" algn="ctr">
              <a:lnSpc>
                <a:spcPct val="100000"/>
              </a:lnSpc>
              <a:spcBef>
                <a:spcPts val="1200"/>
              </a:spcBef>
              <a:spcAft>
                <a:spcPts val="0"/>
              </a:spcAft>
              <a:buSzPts val="2800"/>
              <a:buNone/>
              <a:defRPr sz="2800"/>
            </a:lvl5pPr>
            <a:lvl6pPr lvl="5" rtl="0" algn="ctr">
              <a:lnSpc>
                <a:spcPct val="100000"/>
              </a:lnSpc>
              <a:spcBef>
                <a:spcPts val="1200"/>
              </a:spcBef>
              <a:spcAft>
                <a:spcPts val="0"/>
              </a:spcAft>
              <a:buSzPts val="2800"/>
              <a:buNone/>
              <a:defRPr sz="2800"/>
            </a:lvl6pPr>
            <a:lvl7pPr lvl="6" rtl="0" algn="ctr">
              <a:lnSpc>
                <a:spcPct val="100000"/>
              </a:lnSpc>
              <a:spcBef>
                <a:spcPts val="1200"/>
              </a:spcBef>
              <a:spcAft>
                <a:spcPts val="0"/>
              </a:spcAft>
              <a:buSzPts val="2800"/>
              <a:buNone/>
              <a:defRPr sz="2800"/>
            </a:lvl7pPr>
            <a:lvl8pPr lvl="7" rtl="0" algn="ctr">
              <a:lnSpc>
                <a:spcPct val="100000"/>
              </a:lnSpc>
              <a:spcBef>
                <a:spcPts val="1200"/>
              </a:spcBef>
              <a:spcAft>
                <a:spcPts val="0"/>
              </a:spcAft>
              <a:buSzPts val="2800"/>
              <a:buNone/>
              <a:defRPr sz="2800"/>
            </a:lvl8pPr>
            <a:lvl9pPr lvl="8" rtl="0" algn="ctr">
              <a:lnSpc>
                <a:spcPct val="100000"/>
              </a:lnSpc>
              <a:spcBef>
                <a:spcPts val="1200"/>
              </a:spcBef>
              <a:spcAft>
                <a:spcPts val="0"/>
              </a:spcAft>
              <a:buSzPts val="2800"/>
              <a:buNone/>
              <a:defRPr sz="2800"/>
            </a:lvl9pPr>
          </a:lstStyle>
          <a:p/>
        </p:txBody>
      </p:sp>
      <p:sp>
        <p:nvSpPr>
          <p:cNvPr id="905" name="Google Shape;905;p20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0" name="Shape 910"/>
        <p:cNvGrpSpPr/>
        <p:nvPr/>
      </p:nvGrpSpPr>
      <p:grpSpPr>
        <a:xfrm>
          <a:off x="0" y="0"/>
          <a:ext cx="0" cy="0"/>
          <a:chOff x="0" y="0"/>
          <a:chExt cx="0" cy="0"/>
        </a:xfrm>
      </p:grpSpPr>
      <p:sp>
        <p:nvSpPr>
          <p:cNvPr id="911" name="Google Shape;911;p20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12" name="Google Shape;912;p20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3" name="Google Shape;913;p2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4" name="Shape 914"/>
        <p:cNvGrpSpPr/>
        <p:nvPr/>
      </p:nvGrpSpPr>
      <p:grpSpPr>
        <a:xfrm>
          <a:off x="0" y="0"/>
          <a:ext cx="0" cy="0"/>
          <a:chOff x="0" y="0"/>
          <a:chExt cx="0" cy="0"/>
        </a:xfrm>
      </p:grpSpPr>
      <p:sp>
        <p:nvSpPr>
          <p:cNvPr id="915" name="Google Shape;915;p20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16" name="Google Shape;916;p2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7" name="Shape 917"/>
        <p:cNvGrpSpPr/>
        <p:nvPr/>
      </p:nvGrpSpPr>
      <p:grpSpPr>
        <a:xfrm>
          <a:off x="0" y="0"/>
          <a:ext cx="0" cy="0"/>
          <a:chOff x="0" y="0"/>
          <a:chExt cx="0" cy="0"/>
        </a:xfrm>
      </p:grpSpPr>
      <p:sp>
        <p:nvSpPr>
          <p:cNvPr id="918" name="Google Shape;918;p2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9" name="Google Shape;919;p2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20" name="Google Shape;920;p2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1" name="Shape 921"/>
        <p:cNvGrpSpPr/>
        <p:nvPr/>
      </p:nvGrpSpPr>
      <p:grpSpPr>
        <a:xfrm>
          <a:off x="0" y="0"/>
          <a:ext cx="0" cy="0"/>
          <a:chOff x="0" y="0"/>
          <a:chExt cx="0" cy="0"/>
        </a:xfrm>
      </p:grpSpPr>
      <p:sp>
        <p:nvSpPr>
          <p:cNvPr id="922" name="Google Shape;922;p2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3" name="Google Shape;923;p21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4" name="Google Shape;924;p21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25" name="Google Shape;925;p2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6" name="Shape 926"/>
        <p:cNvGrpSpPr/>
        <p:nvPr/>
      </p:nvGrpSpPr>
      <p:grpSpPr>
        <a:xfrm>
          <a:off x="0" y="0"/>
          <a:ext cx="0" cy="0"/>
          <a:chOff x="0" y="0"/>
          <a:chExt cx="0" cy="0"/>
        </a:xfrm>
      </p:grpSpPr>
      <p:sp>
        <p:nvSpPr>
          <p:cNvPr id="927" name="Google Shape;927;p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28" name="Google Shape;928;p2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29" name="Shape 929"/>
        <p:cNvGrpSpPr/>
        <p:nvPr/>
      </p:nvGrpSpPr>
      <p:grpSpPr>
        <a:xfrm>
          <a:off x="0" y="0"/>
          <a:ext cx="0" cy="0"/>
          <a:chOff x="0" y="0"/>
          <a:chExt cx="0" cy="0"/>
        </a:xfrm>
      </p:grpSpPr>
      <p:sp>
        <p:nvSpPr>
          <p:cNvPr id="930" name="Google Shape;930;p21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1" name="Google Shape;931;p21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32" name="Google Shape;932;p2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3" name="Shape 933"/>
        <p:cNvGrpSpPr/>
        <p:nvPr/>
      </p:nvGrpSpPr>
      <p:grpSpPr>
        <a:xfrm>
          <a:off x="0" y="0"/>
          <a:ext cx="0" cy="0"/>
          <a:chOff x="0" y="0"/>
          <a:chExt cx="0" cy="0"/>
        </a:xfrm>
      </p:grpSpPr>
      <p:sp>
        <p:nvSpPr>
          <p:cNvPr id="934" name="Google Shape;934;p2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35" name="Google Shape;935;p2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6" name="Shape 936"/>
        <p:cNvGrpSpPr/>
        <p:nvPr/>
      </p:nvGrpSpPr>
      <p:grpSpPr>
        <a:xfrm>
          <a:off x="0" y="0"/>
          <a:ext cx="0" cy="0"/>
          <a:chOff x="0" y="0"/>
          <a:chExt cx="0" cy="0"/>
        </a:xfrm>
      </p:grpSpPr>
      <p:sp>
        <p:nvSpPr>
          <p:cNvPr id="937" name="Google Shape;937;p21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39" name="Google Shape;939;p2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40" name="Google Shape;940;p21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41" name="Google Shape;941;p2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2" name="Shape 942"/>
        <p:cNvGrpSpPr/>
        <p:nvPr/>
      </p:nvGrpSpPr>
      <p:grpSpPr>
        <a:xfrm>
          <a:off x="0" y="0"/>
          <a:ext cx="0" cy="0"/>
          <a:chOff x="0" y="0"/>
          <a:chExt cx="0" cy="0"/>
        </a:xfrm>
      </p:grpSpPr>
      <p:sp>
        <p:nvSpPr>
          <p:cNvPr id="943" name="Google Shape;943;p21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44" name="Google Shape;944;p2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5" name="Shape 945"/>
        <p:cNvGrpSpPr/>
        <p:nvPr/>
      </p:nvGrpSpPr>
      <p:grpSpPr>
        <a:xfrm>
          <a:off x="0" y="0"/>
          <a:ext cx="0" cy="0"/>
          <a:chOff x="0" y="0"/>
          <a:chExt cx="0" cy="0"/>
        </a:xfrm>
      </p:grpSpPr>
      <p:sp>
        <p:nvSpPr>
          <p:cNvPr id="946" name="Google Shape;946;p21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47" name="Google Shape;947;p21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48" name="Google Shape;948;p2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49" name="Shape 949"/>
        <p:cNvGrpSpPr/>
        <p:nvPr/>
      </p:nvGrpSpPr>
      <p:grpSpPr>
        <a:xfrm>
          <a:off x="0" y="0"/>
          <a:ext cx="0" cy="0"/>
          <a:chOff x="0" y="0"/>
          <a:chExt cx="0" cy="0"/>
        </a:xfrm>
      </p:grpSpPr>
      <p:sp>
        <p:nvSpPr>
          <p:cNvPr id="950" name="Google Shape;950;p2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951" name="Shape 951"/>
        <p:cNvGrpSpPr/>
        <p:nvPr/>
      </p:nvGrpSpPr>
      <p:grpSpPr>
        <a:xfrm>
          <a:off x="0" y="0"/>
          <a:ext cx="0" cy="0"/>
          <a:chOff x="0" y="0"/>
          <a:chExt cx="0" cy="0"/>
        </a:xfrm>
      </p:grpSpPr>
      <p:sp>
        <p:nvSpPr>
          <p:cNvPr id="952" name="Google Shape;952;p218"/>
          <p:cNvSpPr txBox="1"/>
          <p:nvPr>
            <p:ph type="title"/>
          </p:nvPr>
        </p:nvSpPr>
        <p:spPr>
          <a:xfrm>
            <a:off x="457200" y="69850"/>
            <a:ext cx="8229600" cy="1130400"/>
          </a:xfrm>
          <a:prstGeom prst="rect">
            <a:avLst/>
          </a:prstGeom>
          <a:noFill/>
          <a:ln>
            <a:noFill/>
          </a:ln>
        </p:spPr>
        <p:txBody>
          <a:bodyPr anchorCtr="0" anchor="ctr" bIns="91425" lIns="91425" spcFirstLastPara="1" rIns="91425" wrap="square" tIns="91425">
            <a:noAutofit/>
          </a:bodyPr>
          <a:lstStyle>
            <a:lvl1pPr lvl="0" marL="39687" rtl="0" algn="ctr">
              <a:spcBef>
                <a:spcPts val="0"/>
              </a:spcBef>
              <a:spcAft>
                <a:spcPts val="0"/>
              </a:spcAft>
              <a:buSzPts val="2800"/>
              <a:buNone/>
              <a:defRPr/>
            </a:lvl1pPr>
            <a:lvl2pPr lvl="1" marL="39687" rtl="0" algn="ctr">
              <a:spcBef>
                <a:spcPts val="0"/>
              </a:spcBef>
              <a:spcAft>
                <a:spcPts val="0"/>
              </a:spcAft>
              <a:buSzPts val="2800"/>
              <a:buNone/>
              <a:defRPr/>
            </a:lvl2pPr>
            <a:lvl3pPr lvl="2" marL="39687" rtl="0" algn="ctr">
              <a:spcBef>
                <a:spcPts val="0"/>
              </a:spcBef>
              <a:spcAft>
                <a:spcPts val="0"/>
              </a:spcAft>
              <a:buSzPts val="2800"/>
              <a:buNone/>
              <a:defRPr/>
            </a:lvl3pPr>
            <a:lvl4pPr lvl="3" marL="39687" rtl="0" algn="ctr">
              <a:spcBef>
                <a:spcPts val="0"/>
              </a:spcBef>
              <a:spcAft>
                <a:spcPts val="0"/>
              </a:spcAft>
              <a:buSzPts val="2800"/>
              <a:buNone/>
              <a:defRPr/>
            </a:lvl4pPr>
            <a:lvl5pPr lvl="4" marL="39687" rtl="0" algn="ctr">
              <a:spcBef>
                <a:spcPts val="0"/>
              </a:spcBef>
              <a:spcAft>
                <a:spcPts val="0"/>
              </a:spcAft>
              <a:buSzPts val="2800"/>
              <a:buNone/>
              <a:defRPr/>
            </a:lvl5pPr>
            <a:lvl6pPr lvl="5" marL="496887" rtl="0" algn="ctr">
              <a:spcBef>
                <a:spcPts val="0"/>
              </a:spcBef>
              <a:spcAft>
                <a:spcPts val="0"/>
              </a:spcAft>
              <a:buSzPts val="2800"/>
              <a:buNone/>
              <a:defRPr/>
            </a:lvl6pPr>
            <a:lvl7pPr lvl="6" marL="954087" rtl="0" algn="ctr">
              <a:spcBef>
                <a:spcPts val="0"/>
              </a:spcBef>
              <a:spcAft>
                <a:spcPts val="0"/>
              </a:spcAft>
              <a:buSzPts val="2800"/>
              <a:buNone/>
              <a:defRPr/>
            </a:lvl7pPr>
            <a:lvl8pPr lvl="7" marL="1411287" rtl="0" algn="ctr">
              <a:spcBef>
                <a:spcPts val="0"/>
              </a:spcBef>
              <a:spcAft>
                <a:spcPts val="0"/>
              </a:spcAft>
              <a:buSzPts val="2800"/>
              <a:buNone/>
              <a:defRPr/>
            </a:lvl8pPr>
            <a:lvl9pPr lvl="8" marL="1868486" rtl="0" algn="ctr">
              <a:spcBef>
                <a:spcPts val="0"/>
              </a:spcBef>
              <a:spcAft>
                <a:spcPts val="0"/>
              </a:spcAft>
              <a:buSzPts val="2800"/>
              <a:buNone/>
              <a:defRPr/>
            </a:lvl9pPr>
          </a:lstStyle>
          <a:p/>
        </p:txBody>
      </p:sp>
      <p:sp>
        <p:nvSpPr>
          <p:cNvPr id="953" name="Google Shape;953;p218"/>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42900" lvl="0" marL="457200" rtl="0" algn="l">
              <a:spcBef>
                <a:spcPts val="800"/>
              </a:spcBef>
              <a:spcAft>
                <a:spcPts val="0"/>
              </a:spcAft>
              <a:buClr>
                <a:srgbClr val="000000"/>
              </a:buClr>
              <a:buSzPts val="1800"/>
              <a:buFont typeface="Arial"/>
              <a:buChar char="•"/>
              <a:defRPr/>
            </a:lvl1pPr>
            <a:lvl2pPr indent="-317500" lvl="1" marL="914400" rtl="0" algn="l">
              <a:spcBef>
                <a:spcPts val="700"/>
              </a:spcBef>
              <a:spcAft>
                <a:spcPts val="0"/>
              </a:spcAft>
              <a:buClr>
                <a:srgbClr val="000000"/>
              </a:buClr>
              <a:buSzPts val="1400"/>
              <a:buFont typeface="Arial"/>
              <a:buChar char="•"/>
              <a:defRPr/>
            </a:lvl2pPr>
            <a:lvl3pPr indent="-317500" lvl="2" marL="1371600" rtl="0" algn="l">
              <a:spcBef>
                <a:spcPts val="600"/>
              </a:spcBef>
              <a:spcAft>
                <a:spcPts val="0"/>
              </a:spcAft>
              <a:buClr>
                <a:srgbClr val="000000"/>
              </a:buClr>
              <a:buSzPts val="1400"/>
              <a:buFont typeface="Arial"/>
              <a:buChar char="•"/>
              <a:defRPr/>
            </a:lvl3pPr>
            <a:lvl4pPr indent="-317500" lvl="3" marL="1828800" rtl="0" algn="l">
              <a:spcBef>
                <a:spcPts val="500"/>
              </a:spcBef>
              <a:spcAft>
                <a:spcPts val="0"/>
              </a:spcAft>
              <a:buClr>
                <a:srgbClr val="000000"/>
              </a:buClr>
              <a:buSzPts val="1400"/>
              <a:buFont typeface="Arial"/>
              <a:buChar char="•"/>
              <a:defRPr/>
            </a:lvl4pPr>
            <a:lvl5pPr indent="-317500" lvl="4" marL="2286000" rtl="0" algn="l">
              <a:spcBef>
                <a:spcPts val="500"/>
              </a:spcBef>
              <a:spcAft>
                <a:spcPts val="0"/>
              </a:spcAft>
              <a:buClr>
                <a:srgbClr val="000000"/>
              </a:buClr>
              <a:buSzPts val="1400"/>
              <a:buFont typeface="Arial"/>
              <a:buChar char="•"/>
              <a:defRPr/>
            </a:lvl5pPr>
            <a:lvl6pPr indent="-317500" lvl="5" marL="2743200" rtl="0" algn="l">
              <a:spcBef>
                <a:spcPts val="500"/>
              </a:spcBef>
              <a:spcAft>
                <a:spcPts val="0"/>
              </a:spcAft>
              <a:buClr>
                <a:srgbClr val="000000"/>
              </a:buClr>
              <a:buSzPts val="1400"/>
              <a:buFont typeface="Arial"/>
              <a:buChar char="•"/>
              <a:defRPr/>
            </a:lvl6pPr>
            <a:lvl7pPr indent="-317500" lvl="6" marL="3200400" rtl="0" algn="l">
              <a:spcBef>
                <a:spcPts val="500"/>
              </a:spcBef>
              <a:spcAft>
                <a:spcPts val="0"/>
              </a:spcAft>
              <a:buClr>
                <a:srgbClr val="000000"/>
              </a:buClr>
              <a:buSzPts val="1400"/>
              <a:buFont typeface="Arial"/>
              <a:buChar char="•"/>
              <a:defRPr/>
            </a:lvl7pPr>
            <a:lvl8pPr indent="-317500" lvl="7" marL="3657600" rtl="0" algn="l">
              <a:spcBef>
                <a:spcPts val="500"/>
              </a:spcBef>
              <a:spcAft>
                <a:spcPts val="0"/>
              </a:spcAft>
              <a:buClr>
                <a:srgbClr val="000000"/>
              </a:buClr>
              <a:buSzPts val="1400"/>
              <a:buFont typeface="Arial"/>
              <a:buChar char="•"/>
              <a:defRPr/>
            </a:lvl8pPr>
            <a:lvl9pPr indent="-317500" lvl="8" marL="4114800" rtl="0" algn="l">
              <a:spcBef>
                <a:spcPts val="500"/>
              </a:spcBef>
              <a:spcAft>
                <a:spcPts val="0"/>
              </a:spcAft>
              <a:buClr>
                <a:srgbClr val="000000"/>
              </a:buClr>
              <a:buSzPts val="1400"/>
              <a:buFont typeface="Arial"/>
              <a:buChar char="•"/>
              <a:defRPr/>
            </a:lvl9pPr>
          </a:lstStyle>
          <a:p/>
        </p:txBody>
      </p:sp>
      <p:sp>
        <p:nvSpPr>
          <p:cNvPr id="954" name="Google Shape;954;p218"/>
          <p:cNvSpPr txBox="1"/>
          <p:nvPr>
            <p:ph idx="12" type="sldNum"/>
          </p:nvPr>
        </p:nvSpPr>
        <p:spPr>
          <a:xfrm>
            <a:off x="7466013" y="4757737"/>
            <a:ext cx="306300" cy="292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98989"/>
              </a:buClr>
              <a:buFont typeface="Arial"/>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898989"/>
              </a:buClr>
              <a:buFont typeface="Arial"/>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898989"/>
              </a:buClr>
              <a:buFont typeface="Arial"/>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898989"/>
              </a:buClr>
              <a:buFont typeface="Arial"/>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898989"/>
              </a:buClr>
              <a:buFont typeface="Arial"/>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898989"/>
              </a:buClr>
              <a:buFont typeface="Arial"/>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898989"/>
              </a:buClr>
              <a:buFont typeface="Arial"/>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898989"/>
              </a:buClr>
              <a:buFont typeface="Arial"/>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898989"/>
              </a:buClr>
              <a:buFont typeface="Arial"/>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r>
              <a:t/>
            </a:r>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laceholder">
  <p:cSld name="3_Placeholder">
    <p:spTree>
      <p:nvGrpSpPr>
        <p:cNvPr id="955" name="Shape 955"/>
        <p:cNvGrpSpPr/>
        <p:nvPr/>
      </p:nvGrpSpPr>
      <p:grpSpPr>
        <a:xfrm>
          <a:off x="0" y="0"/>
          <a:ext cx="0" cy="0"/>
          <a:chOff x="0" y="0"/>
          <a:chExt cx="0" cy="0"/>
        </a:xfrm>
      </p:grpSpPr>
      <p:sp>
        <p:nvSpPr>
          <p:cNvPr id="956" name="Google Shape;956;p219"/>
          <p:cNvSpPr/>
          <p:nvPr>
            <p:ph idx="2" type="pic"/>
          </p:nvPr>
        </p:nvSpPr>
        <p:spPr>
          <a:xfrm>
            <a:off x="658247" y="2275655"/>
            <a:ext cx="2365200" cy="2374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957" name="Google Shape;957;p219"/>
          <p:cNvSpPr/>
          <p:nvPr>
            <p:ph idx="3" type="pic"/>
          </p:nvPr>
        </p:nvSpPr>
        <p:spPr>
          <a:xfrm>
            <a:off x="3404645" y="2275655"/>
            <a:ext cx="2365200" cy="2374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958" name="Google Shape;958;p219"/>
          <p:cNvSpPr/>
          <p:nvPr>
            <p:ph idx="4" type="pic"/>
          </p:nvPr>
        </p:nvSpPr>
        <p:spPr>
          <a:xfrm>
            <a:off x="6151042" y="2275655"/>
            <a:ext cx="2365200" cy="2374500"/>
          </a:xfrm>
          <a:prstGeom prst="rect">
            <a:avLst/>
          </a:prstGeom>
          <a:noFill/>
          <a:ln>
            <a:noFill/>
          </a:ln>
        </p:spPr>
        <p:txBody>
          <a:bodyPr anchorCtr="0" anchor="t" bIns="17125" lIns="34275" spcFirstLastPara="1" rIns="34275" wrap="square" tIns="17125">
            <a:noAutofit/>
          </a:bodyPr>
          <a:lstStyle>
            <a:lvl1pPr lvl="0" marR="0" rtl="0" algn="l">
              <a:lnSpc>
                <a:spcPct val="90000"/>
              </a:lnSpc>
              <a:spcBef>
                <a:spcPts val="7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300"/>
              <a:buFont typeface="Arial"/>
              <a:buNone/>
              <a:defRPr b="0" i="0" sz="13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000"/>
              <a:buFont typeface="Arial"/>
              <a:buNone/>
              <a:defRPr b="0" i="0" sz="10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900"/>
              <a:buFont typeface="Arial"/>
              <a:buNone/>
              <a:defRPr b="0" i="0" sz="9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24"/>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4"/>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p:cSld name="Full_image">
    <p:spTree>
      <p:nvGrpSpPr>
        <p:cNvPr id="959" name="Shape 959"/>
        <p:cNvGrpSpPr/>
        <p:nvPr/>
      </p:nvGrpSpPr>
      <p:grpSpPr>
        <a:xfrm>
          <a:off x="0" y="0"/>
          <a:ext cx="0" cy="0"/>
          <a:chOff x="0" y="0"/>
          <a:chExt cx="0" cy="0"/>
        </a:xfrm>
      </p:grpSpPr>
      <p:sp>
        <p:nvSpPr>
          <p:cNvPr id="960" name="Google Shape;960;p220"/>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1" name="Google Shape;961;p220"/>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962" name="Shape 962"/>
        <p:cNvGrpSpPr/>
        <p:nvPr/>
      </p:nvGrpSpPr>
      <p:grpSpPr>
        <a:xfrm>
          <a:off x="0" y="0"/>
          <a:ext cx="0" cy="0"/>
          <a:chOff x="0" y="0"/>
          <a:chExt cx="0" cy="0"/>
        </a:xfrm>
      </p:grpSpPr>
      <p:sp>
        <p:nvSpPr>
          <p:cNvPr id="963" name="Google Shape;963;p22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64" name="Google Shape;964;p22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65" name="Google Shape;965;p2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0" name="Shape 100"/>
        <p:cNvGrpSpPr/>
        <p:nvPr/>
      </p:nvGrpSpPr>
      <p:grpSpPr>
        <a:xfrm>
          <a:off x="0" y="0"/>
          <a:ext cx="0" cy="0"/>
          <a:chOff x="0" y="0"/>
          <a:chExt cx="0" cy="0"/>
        </a:xfrm>
      </p:grpSpPr>
      <p:sp>
        <p:nvSpPr>
          <p:cNvPr id="101" name="Google Shape;101;p25"/>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2" name="Google Shape;102;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6" name="Google Shape;106;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7" name="Google Shape;107;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7"/>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1" name="Google Shape;11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8"/>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4" name="Google Shape;114;p2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5" name="Google Shape;115;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 name="Shape 116"/>
        <p:cNvGrpSpPr/>
        <p:nvPr/>
      </p:nvGrpSpPr>
      <p:grpSpPr>
        <a:xfrm>
          <a:off x="0" y="0"/>
          <a:ext cx="0" cy="0"/>
          <a:chOff x="0" y="0"/>
          <a:chExt cx="0" cy="0"/>
        </a:xfrm>
      </p:grpSpPr>
      <p:sp>
        <p:nvSpPr>
          <p:cNvPr id="117" name="Google Shape;11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2" name="Shape 122"/>
        <p:cNvGrpSpPr/>
        <p:nvPr/>
      </p:nvGrpSpPr>
      <p:grpSpPr>
        <a:xfrm>
          <a:off x="0" y="0"/>
          <a:ext cx="0" cy="0"/>
          <a:chOff x="0" y="0"/>
          <a:chExt cx="0" cy="0"/>
        </a:xfrm>
      </p:grpSpPr>
      <p:sp>
        <p:nvSpPr>
          <p:cNvPr id="123" name="Google Shape;123;p31"/>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3900"/>
              <a:buNone/>
              <a:defRPr sz="5200"/>
            </a:lvl1pPr>
            <a:lvl2pPr lvl="1" rtl="0" algn="ctr">
              <a:lnSpc>
                <a:spcPct val="100000"/>
              </a:lnSpc>
              <a:spcBef>
                <a:spcPts val="0"/>
              </a:spcBef>
              <a:spcAft>
                <a:spcPts val="0"/>
              </a:spcAft>
              <a:buSzPts val="3900"/>
              <a:buNone/>
              <a:defRPr sz="5200"/>
            </a:lvl2pPr>
            <a:lvl3pPr lvl="2" rtl="0" algn="ctr">
              <a:lnSpc>
                <a:spcPct val="100000"/>
              </a:lnSpc>
              <a:spcBef>
                <a:spcPts val="0"/>
              </a:spcBef>
              <a:spcAft>
                <a:spcPts val="0"/>
              </a:spcAft>
              <a:buSzPts val="3900"/>
              <a:buNone/>
              <a:defRPr sz="5200"/>
            </a:lvl3pPr>
            <a:lvl4pPr lvl="3" rtl="0" algn="ctr">
              <a:lnSpc>
                <a:spcPct val="100000"/>
              </a:lnSpc>
              <a:spcBef>
                <a:spcPts val="0"/>
              </a:spcBef>
              <a:spcAft>
                <a:spcPts val="0"/>
              </a:spcAft>
              <a:buSzPts val="3900"/>
              <a:buNone/>
              <a:defRPr sz="5200"/>
            </a:lvl4pPr>
            <a:lvl5pPr lvl="4" rtl="0" algn="ctr">
              <a:lnSpc>
                <a:spcPct val="100000"/>
              </a:lnSpc>
              <a:spcBef>
                <a:spcPts val="0"/>
              </a:spcBef>
              <a:spcAft>
                <a:spcPts val="0"/>
              </a:spcAft>
              <a:buSzPts val="3900"/>
              <a:buNone/>
              <a:defRPr sz="5200"/>
            </a:lvl5pPr>
            <a:lvl6pPr lvl="5" rtl="0" algn="ctr">
              <a:lnSpc>
                <a:spcPct val="100000"/>
              </a:lnSpc>
              <a:spcBef>
                <a:spcPts val="0"/>
              </a:spcBef>
              <a:spcAft>
                <a:spcPts val="0"/>
              </a:spcAft>
              <a:buSzPts val="3900"/>
              <a:buNone/>
              <a:defRPr sz="5200"/>
            </a:lvl6pPr>
            <a:lvl7pPr lvl="6" rtl="0" algn="ctr">
              <a:lnSpc>
                <a:spcPct val="100000"/>
              </a:lnSpc>
              <a:spcBef>
                <a:spcPts val="0"/>
              </a:spcBef>
              <a:spcAft>
                <a:spcPts val="0"/>
              </a:spcAft>
              <a:buSzPts val="3900"/>
              <a:buNone/>
              <a:defRPr sz="5200"/>
            </a:lvl7pPr>
            <a:lvl8pPr lvl="7" rtl="0" algn="ctr">
              <a:lnSpc>
                <a:spcPct val="100000"/>
              </a:lnSpc>
              <a:spcBef>
                <a:spcPts val="0"/>
              </a:spcBef>
              <a:spcAft>
                <a:spcPts val="0"/>
              </a:spcAft>
              <a:buSzPts val="3900"/>
              <a:buNone/>
              <a:defRPr sz="5200"/>
            </a:lvl8pPr>
            <a:lvl9pPr lvl="8" rtl="0" algn="ctr">
              <a:lnSpc>
                <a:spcPct val="100000"/>
              </a:lnSpc>
              <a:spcBef>
                <a:spcPts val="0"/>
              </a:spcBef>
              <a:spcAft>
                <a:spcPts val="0"/>
              </a:spcAft>
              <a:buSzPts val="3900"/>
              <a:buNone/>
              <a:defRPr sz="5200"/>
            </a:lvl9pPr>
          </a:lstStyle>
          <a:p/>
        </p:txBody>
      </p:sp>
      <p:sp>
        <p:nvSpPr>
          <p:cNvPr id="124" name="Google Shape;124;p31"/>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None/>
              <a:defRPr sz="2800"/>
            </a:lvl1pPr>
            <a:lvl2pPr lvl="1" rtl="0" algn="ctr">
              <a:lnSpc>
                <a:spcPct val="100000"/>
              </a:lnSpc>
              <a:spcBef>
                <a:spcPts val="0"/>
              </a:spcBef>
              <a:spcAft>
                <a:spcPts val="0"/>
              </a:spcAft>
              <a:buSzPts val="2100"/>
              <a:buNone/>
              <a:defRPr sz="2800"/>
            </a:lvl2pPr>
            <a:lvl3pPr lvl="2" rtl="0" algn="ctr">
              <a:lnSpc>
                <a:spcPct val="100000"/>
              </a:lnSpc>
              <a:spcBef>
                <a:spcPts val="0"/>
              </a:spcBef>
              <a:spcAft>
                <a:spcPts val="0"/>
              </a:spcAft>
              <a:buSzPts val="2100"/>
              <a:buNone/>
              <a:defRPr sz="2800"/>
            </a:lvl3pPr>
            <a:lvl4pPr lvl="3" rtl="0" algn="ctr">
              <a:lnSpc>
                <a:spcPct val="100000"/>
              </a:lnSpc>
              <a:spcBef>
                <a:spcPts val="0"/>
              </a:spcBef>
              <a:spcAft>
                <a:spcPts val="0"/>
              </a:spcAft>
              <a:buSzPts val="2100"/>
              <a:buNone/>
              <a:defRPr sz="2800"/>
            </a:lvl4pPr>
            <a:lvl5pPr lvl="4" rtl="0" algn="ctr">
              <a:lnSpc>
                <a:spcPct val="100000"/>
              </a:lnSpc>
              <a:spcBef>
                <a:spcPts val="0"/>
              </a:spcBef>
              <a:spcAft>
                <a:spcPts val="0"/>
              </a:spcAft>
              <a:buSzPts val="2100"/>
              <a:buNone/>
              <a:defRPr sz="2800"/>
            </a:lvl5pPr>
            <a:lvl6pPr lvl="5" rtl="0" algn="ctr">
              <a:lnSpc>
                <a:spcPct val="100000"/>
              </a:lnSpc>
              <a:spcBef>
                <a:spcPts val="0"/>
              </a:spcBef>
              <a:spcAft>
                <a:spcPts val="0"/>
              </a:spcAft>
              <a:buSzPts val="2100"/>
              <a:buNone/>
              <a:defRPr sz="2800"/>
            </a:lvl6pPr>
            <a:lvl7pPr lvl="6" rtl="0" algn="ctr">
              <a:lnSpc>
                <a:spcPct val="100000"/>
              </a:lnSpc>
              <a:spcBef>
                <a:spcPts val="0"/>
              </a:spcBef>
              <a:spcAft>
                <a:spcPts val="0"/>
              </a:spcAft>
              <a:buSzPts val="2100"/>
              <a:buNone/>
              <a:defRPr sz="2800"/>
            </a:lvl7pPr>
            <a:lvl8pPr lvl="7" rtl="0" algn="ctr">
              <a:lnSpc>
                <a:spcPct val="100000"/>
              </a:lnSpc>
              <a:spcBef>
                <a:spcPts val="0"/>
              </a:spcBef>
              <a:spcAft>
                <a:spcPts val="0"/>
              </a:spcAft>
              <a:buSzPts val="2100"/>
              <a:buNone/>
              <a:defRPr sz="2800"/>
            </a:lvl8pPr>
            <a:lvl9pPr lvl="8" rtl="0" algn="ctr">
              <a:lnSpc>
                <a:spcPct val="100000"/>
              </a:lnSpc>
              <a:spcBef>
                <a:spcPts val="0"/>
              </a:spcBef>
              <a:spcAft>
                <a:spcPts val="0"/>
              </a:spcAft>
              <a:buSzPts val="2100"/>
              <a:buNone/>
              <a:defRPr sz="2800"/>
            </a:lvl9pPr>
          </a:lstStyle>
          <a:p/>
        </p:txBody>
      </p:sp>
      <p:sp>
        <p:nvSpPr>
          <p:cNvPr id="125" name="Google Shape;125;p31"/>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p:cSld name="03">
    <p:spTree>
      <p:nvGrpSpPr>
        <p:cNvPr id="126" name="Shape 126"/>
        <p:cNvGrpSpPr/>
        <p:nvPr/>
      </p:nvGrpSpPr>
      <p:grpSpPr>
        <a:xfrm>
          <a:off x="0" y="0"/>
          <a:ext cx="0" cy="0"/>
          <a:chOff x="0" y="0"/>
          <a:chExt cx="0" cy="0"/>
        </a:xfrm>
      </p:grpSpPr>
      <p:sp>
        <p:nvSpPr>
          <p:cNvPr id="127" name="Google Shape;127;p32"/>
          <p:cNvSpPr/>
          <p:nvPr>
            <p:ph idx="2" type="pic"/>
          </p:nvPr>
        </p:nvSpPr>
        <p:spPr>
          <a:xfrm>
            <a:off x="1" y="0"/>
            <a:ext cx="4570200" cy="5143500"/>
          </a:xfrm>
          <a:prstGeom prst="rect">
            <a:avLst/>
          </a:prstGeom>
          <a:solidFill>
            <a:schemeClr val="lt2"/>
          </a:solidFill>
          <a:ln>
            <a:noFill/>
          </a:ln>
        </p:spPr>
        <p:txBody>
          <a:bodyPr anchorCtr="0" anchor="t" bIns="25700" lIns="51425" spcFirstLastPara="1" rIns="51425" wrap="square" tIns="25700">
            <a:noAutofit/>
          </a:bodyPr>
          <a:lstStyle>
            <a:lvl1pPr lvl="0" marR="0" rtl="0" algn="l">
              <a:lnSpc>
                <a:spcPct val="90000"/>
              </a:lnSpc>
              <a:spcBef>
                <a:spcPts val="800"/>
              </a:spcBef>
              <a:spcAft>
                <a:spcPts val="0"/>
              </a:spcAft>
              <a:buClr>
                <a:schemeClr val="dk1"/>
              </a:buClr>
              <a:buSzPts val="1600"/>
              <a:buFont typeface="Arial"/>
              <a:buNone/>
              <a:defRPr b="0" i="0" sz="2100" u="none" cap="none" strike="noStrike">
                <a:solidFill>
                  <a:schemeClr val="dk1"/>
                </a:solidFill>
                <a:latin typeface="Rubik"/>
                <a:ea typeface="Rubik"/>
                <a:cs typeface="Rubik"/>
                <a:sym typeface="Rubik"/>
              </a:defRPr>
            </a:lvl1pPr>
            <a:lvl2pPr lvl="1" marR="0" rtl="0" algn="l">
              <a:lnSpc>
                <a:spcPct val="90000"/>
              </a:lnSpc>
              <a:spcBef>
                <a:spcPts val="400"/>
              </a:spcBef>
              <a:spcAft>
                <a:spcPts val="0"/>
              </a:spcAft>
              <a:buClr>
                <a:schemeClr val="dk1"/>
              </a:buClr>
              <a:buSzPts val="1400"/>
              <a:buFont typeface="Arial"/>
              <a:buNone/>
              <a:defRPr b="0" i="0" sz="1800" u="none" cap="none" strike="noStrike">
                <a:solidFill>
                  <a:schemeClr val="dk1"/>
                </a:solidFill>
                <a:latin typeface="Rubik"/>
                <a:ea typeface="Rubik"/>
                <a:cs typeface="Rubik"/>
                <a:sym typeface="Rubik"/>
              </a:defRPr>
            </a:lvl2pPr>
            <a:lvl3pPr lvl="2"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Rubik"/>
                <a:ea typeface="Rubik"/>
                <a:cs typeface="Rubik"/>
                <a:sym typeface="Rubik"/>
              </a:defRPr>
            </a:lvl3pPr>
            <a:lvl4pPr lvl="3" marR="0" rtl="0" algn="l">
              <a:lnSpc>
                <a:spcPct val="90000"/>
              </a:lnSpc>
              <a:spcBef>
                <a:spcPts val="400"/>
              </a:spcBef>
              <a:spcAft>
                <a:spcPts val="0"/>
              </a:spcAft>
              <a:buClr>
                <a:schemeClr val="dk1"/>
              </a:buClr>
              <a:buSzPts val="1100"/>
              <a:buFont typeface="Arial"/>
              <a:buNone/>
              <a:defRPr b="0" i="0" sz="1400" u="none" cap="none" strike="noStrike">
                <a:solidFill>
                  <a:schemeClr val="dk1"/>
                </a:solidFill>
                <a:latin typeface="Rubik"/>
                <a:ea typeface="Rubik"/>
                <a:cs typeface="Rubik"/>
                <a:sym typeface="Rubik"/>
              </a:defRPr>
            </a:lvl4pPr>
            <a:lvl5pPr lvl="4" marR="0" rtl="0" algn="l">
              <a:lnSpc>
                <a:spcPct val="90000"/>
              </a:lnSpc>
              <a:spcBef>
                <a:spcPts val="400"/>
              </a:spcBef>
              <a:spcAft>
                <a:spcPts val="0"/>
              </a:spcAft>
              <a:buClr>
                <a:schemeClr val="dk1"/>
              </a:buClr>
              <a:buSzPts val="1100"/>
              <a:buFont typeface="Arial"/>
              <a:buNone/>
              <a:defRPr b="0" i="0" sz="1400" u="none" cap="none" strike="noStrike">
                <a:solidFill>
                  <a:schemeClr val="dk1"/>
                </a:solidFill>
                <a:latin typeface="Rubik"/>
                <a:ea typeface="Rubik"/>
                <a:cs typeface="Rubik"/>
                <a:sym typeface="Rubik"/>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type="obj">
  <p:cSld name="OBJECT">
    <p:spTree>
      <p:nvGrpSpPr>
        <p:cNvPr id="128" name="Shape 128"/>
        <p:cNvGrpSpPr/>
        <p:nvPr/>
      </p:nvGrpSpPr>
      <p:grpSpPr>
        <a:xfrm>
          <a:off x="0" y="0"/>
          <a:ext cx="0" cy="0"/>
          <a:chOff x="0" y="0"/>
          <a:chExt cx="0" cy="0"/>
        </a:xfrm>
      </p:grpSpPr>
      <p:sp>
        <p:nvSpPr>
          <p:cNvPr id="129" name="Google Shape;129;p33"/>
          <p:cNvSpPr txBox="1"/>
          <p:nvPr>
            <p:ph type="title"/>
          </p:nvPr>
        </p:nvSpPr>
        <p:spPr>
          <a:xfrm>
            <a:off x="457200" y="69850"/>
            <a:ext cx="8229600" cy="1130400"/>
          </a:xfrm>
          <a:prstGeom prst="rect">
            <a:avLst/>
          </a:prstGeom>
          <a:noFill/>
          <a:ln>
            <a:noFill/>
          </a:ln>
        </p:spPr>
        <p:txBody>
          <a:bodyPr anchorCtr="0" anchor="ctr" bIns="68575" lIns="68575" spcFirstLastPara="1" rIns="68575" wrap="square" tIns="68575">
            <a:noAutofit/>
          </a:bodyPr>
          <a:lstStyle>
            <a:lvl1pPr lvl="0" rtl="0" algn="ctr">
              <a:lnSpc>
                <a:spcPct val="100000"/>
              </a:lnSpc>
              <a:spcBef>
                <a:spcPts val="0"/>
              </a:spcBef>
              <a:spcAft>
                <a:spcPts val="0"/>
              </a:spcAft>
              <a:buSzPts val="2100"/>
              <a:buNone/>
              <a:defRPr sz="4400">
                <a:solidFill>
                  <a:schemeClr val="dk1"/>
                </a:solidFill>
              </a:defRPr>
            </a:lvl1pPr>
            <a:lvl2pPr lvl="1" rtl="0" algn="ctr">
              <a:lnSpc>
                <a:spcPct val="100000"/>
              </a:lnSpc>
              <a:spcBef>
                <a:spcPts val="0"/>
              </a:spcBef>
              <a:spcAft>
                <a:spcPts val="0"/>
              </a:spcAft>
              <a:buSzPts val="2100"/>
              <a:buNone/>
              <a:defRPr sz="4400">
                <a:solidFill>
                  <a:schemeClr val="dk1"/>
                </a:solidFill>
              </a:defRPr>
            </a:lvl2pPr>
            <a:lvl3pPr lvl="2" rtl="0" algn="ctr">
              <a:lnSpc>
                <a:spcPct val="100000"/>
              </a:lnSpc>
              <a:spcBef>
                <a:spcPts val="0"/>
              </a:spcBef>
              <a:spcAft>
                <a:spcPts val="0"/>
              </a:spcAft>
              <a:buSzPts val="2100"/>
              <a:buNone/>
              <a:defRPr sz="4400">
                <a:solidFill>
                  <a:schemeClr val="dk1"/>
                </a:solidFill>
              </a:defRPr>
            </a:lvl3pPr>
            <a:lvl4pPr lvl="3" rtl="0" algn="ctr">
              <a:lnSpc>
                <a:spcPct val="100000"/>
              </a:lnSpc>
              <a:spcBef>
                <a:spcPts val="0"/>
              </a:spcBef>
              <a:spcAft>
                <a:spcPts val="0"/>
              </a:spcAft>
              <a:buSzPts val="2100"/>
              <a:buNone/>
              <a:defRPr sz="4400">
                <a:solidFill>
                  <a:schemeClr val="dk1"/>
                </a:solidFill>
              </a:defRPr>
            </a:lvl4pPr>
            <a:lvl5pPr lvl="4" rtl="0" algn="ctr">
              <a:lnSpc>
                <a:spcPct val="100000"/>
              </a:lnSpc>
              <a:spcBef>
                <a:spcPts val="0"/>
              </a:spcBef>
              <a:spcAft>
                <a:spcPts val="0"/>
              </a:spcAft>
              <a:buSzPts val="2100"/>
              <a:buNone/>
              <a:defRPr sz="4400">
                <a:solidFill>
                  <a:schemeClr val="dk1"/>
                </a:solidFill>
              </a:defRPr>
            </a:lvl5pPr>
            <a:lvl6pPr lvl="5" rtl="0" algn="ctr">
              <a:lnSpc>
                <a:spcPct val="100000"/>
              </a:lnSpc>
              <a:spcBef>
                <a:spcPts val="0"/>
              </a:spcBef>
              <a:spcAft>
                <a:spcPts val="0"/>
              </a:spcAft>
              <a:buSzPts val="2100"/>
              <a:buNone/>
              <a:defRPr sz="4400">
                <a:solidFill>
                  <a:schemeClr val="dk1"/>
                </a:solidFill>
              </a:defRPr>
            </a:lvl6pPr>
            <a:lvl7pPr lvl="6" rtl="0" algn="ctr">
              <a:lnSpc>
                <a:spcPct val="100000"/>
              </a:lnSpc>
              <a:spcBef>
                <a:spcPts val="0"/>
              </a:spcBef>
              <a:spcAft>
                <a:spcPts val="0"/>
              </a:spcAft>
              <a:buSzPts val="2100"/>
              <a:buNone/>
              <a:defRPr sz="4400">
                <a:solidFill>
                  <a:schemeClr val="dk1"/>
                </a:solidFill>
              </a:defRPr>
            </a:lvl7pPr>
            <a:lvl8pPr lvl="7" rtl="0" algn="ctr">
              <a:lnSpc>
                <a:spcPct val="100000"/>
              </a:lnSpc>
              <a:spcBef>
                <a:spcPts val="0"/>
              </a:spcBef>
              <a:spcAft>
                <a:spcPts val="0"/>
              </a:spcAft>
              <a:buSzPts val="2100"/>
              <a:buNone/>
              <a:defRPr sz="4400">
                <a:solidFill>
                  <a:schemeClr val="dk1"/>
                </a:solidFill>
              </a:defRPr>
            </a:lvl8pPr>
            <a:lvl9pPr lvl="8" rtl="0" algn="ctr">
              <a:lnSpc>
                <a:spcPct val="100000"/>
              </a:lnSpc>
              <a:spcBef>
                <a:spcPts val="0"/>
              </a:spcBef>
              <a:spcAft>
                <a:spcPts val="0"/>
              </a:spcAft>
              <a:buSzPts val="2100"/>
              <a:buNone/>
              <a:defRPr sz="4400">
                <a:solidFill>
                  <a:schemeClr val="dk1"/>
                </a:solidFill>
              </a:defRPr>
            </a:lvl9pPr>
          </a:lstStyle>
          <a:p/>
        </p:txBody>
      </p:sp>
      <p:sp>
        <p:nvSpPr>
          <p:cNvPr id="130" name="Google Shape;130;p33"/>
          <p:cNvSpPr txBox="1"/>
          <p:nvPr>
            <p:ph idx="1" type="body"/>
          </p:nvPr>
        </p:nvSpPr>
        <p:spPr>
          <a:xfrm>
            <a:off x="457200" y="1200150"/>
            <a:ext cx="8229600" cy="3943500"/>
          </a:xfrm>
          <a:prstGeom prst="rect">
            <a:avLst/>
          </a:prstGeom>
          <a:noFill/>
          <a:ln>
            <a:noFill/>
          </a:ln>
        </p:spPr>
        <p:txBody>
          <a:bodyPr anchorCtr="0" anchor="t" bIns="68575" lIns="68575" spcFirstLastPara="1" rIns="68575" wrap="square" tIns="68575">
            <a:noAutofit/>
          </a:bodyPr>
          <a:lstStyle>
            <a:lvl1pPr indent="-317500" lvl="0" marL="457200" rtl="0" algn="l">
              <a:lnSpc>
                <a:spcPct val="115000"/>
              </a:lnSpc>
              <a:spcBef>
                <a:spcPts val="800"/>
              </a:spcBef>
              <a:spcAft>
                <a:spcPts val="0"/>
              </a:spcAft>
              <a:buClr>
                <a:srgbClr val="000000"/>
              </a:buClr>
              <a:buSzPts val="1400"/>
              <a:buFont typeface="Arial"/>
              <a:buChar char="●"/>
              <a:defRPr sz="3200">
                <a:solidFill>
                  <a:schemeClr val="dk1"/>
                </a:solidFill>
              </a:defRPr>
            </a:lvl1pPr>
            <a:lvl2pPr indent="-298450" lvl="1" marL="914400" rtl="0" algn="l">
              <a:lnSpc>
                <a:spcPct val="115000"/>
              </a:lnSpc>
              <a:spcBef>
                <a:spcPts val="700"/>
              </a:spcBef>
              <a:spcAft>
                <a:spcPts val="0"/>
              </a:spcAft>
              <a:buClr>
                <a:srgbClr val="000000"/>
              </a:buClr>
              <a:buSzPts val="1100"/>
              <a:buFont typeface="Arial"/>
              <a:buChar char="●"/>
              <a:defRPr sz="2800">
                <a:solidFill>
                  <a:schemeClr val="dk1"/>
                </a:solidFill>
              </a:defRPr>
            </a:lvl2pPr>
            <a:lvl3pPr indent="-298450" lvl="2" marL="1371600" rtl="0" algn="l">
              <a:lnSpc>
                <a:spcPct val="115000"/>
              </a:lnSpc>
              <a:spcBef>
                <a:spcPts val="600"/>
              </a:spcBef>
              <a:spcAft>
                <a:spcPts val="0"/>
              </a:spcAft>
              <a:buClr>
                <a:srgbClr val="000000"/>
              </a:buClr>
              <a:buSzPts val="1100"/>
              <a:buFont typeface="Arial"/>
              <a:buChar char="●"/>
              <a:defRPr sz="2400">
                <a:solidFill>
                  <a:schemeClr val="dk1"/>
                </a:solidFill>
              </a:defRPr>
            </a:lvl3pPr>
            <a:lvl4pPr indent="-298450" lvl="3" marL="1828800" rtl="0" algn="l">
              <a:lnSpc>
                <a:spcPct val="115000"/>
              </a:lnSpc>
              <a:spcBef>
                <a:spcPts val="500"/>
              </a:spcBef>
              <a:spcAft>
                <a:spcPts val="0"/>
              </a:spcAft>
              <a:buClr>
                <a:srgbClr val="000000"/>
              </a:buClr>
              <a:buSzPts val="1100"/>
              <a:buFont typeface="Arial"/>
              <a:buChar char="●"/>
              <a:defRPr sz="2000">
                <a:solidFill>
                  <a:schemeClr val="dk1"/>
                </a:solidFill>
              </a:defRPr>
            </a:lvl4pPr>
            <a:lvl5pPr indent="-298450" lvl="4" marL="2286000" rtl="0" algn="l">
              <a:lnSpc>
                <a:spcPct val="115000"/>
              </a:lnSpc>
              <a:spcBef>
                <a:spcPts val="500"/>
              </a:spcBef>
              <a:spcAft>
                <a:spcPts val="0"/>
              </a:spcAft>
              <a:buClr>
                <a:srgbClr val="000000"/>
              </a:buClr>
              <a:buSzPts val="1100"/>
              <a:buFont typeface="Arial"/>
              <a:buChar char="●"/>
              <a:defRPr sz="2000">
                <a:solidFill>
                  <a:schemeClr val="dk1"/>
                </a:solidFill>
              </a:defRPr>
            </a:lvl5pPr>
            <a:lvl6pPr indent="-298450" lvl="5" marL="2743200" rtl="0" algn="l">
              <a:lnSpc>
                <a:spcPct val="115000"/>
              </a:lnSpc>
              <a:spcBef>
                <a:spcPts val="500"/>
              </a:spcBef>
              <a:spcAft>
                <a:spcPts val="0"/>
              </a:spcAft>
              <a:buClr>
                <a:srgbClr val="000000"/>
              </a:buClr>
              <a:buSzPts val="1100"/>
              <a:buFont typeface="Arial"/>
              <a:buChar char="●"/>
              <a:defRPr sz="2000">
                <a:solidFill>
                  <a:schemeClr val="dk1"/>
                </a:solidFill>
              </a:defRPr>
            </a:lvl6pPr>
            <a:lvl7pPr indent="-298450" lvl="6" marL="3200400" rtl="0" algn="l">
              <a:lnSpc>
                <a:spcPct val="115000"/>
              </a:lnSpc>
              <a:spcBef>
                <a:spcPts val="500"/>
              </a:spcBef>
              <a:spcAft>
                <a:spcPts val="0"/>
              </a:spcAft>
              <a:buClr>
                <a:srgbClr val="000000"/>
              </a:buClr>
              <a:buSzPts val="1100"/>
              <a:buFont typeface="Arial"/>
              <a:buChar char="●"/>
              <a:defRPr sz="2000">
                <a:solidFill>
                  <a:schemeClr val="dk1"/>
                </a:solidFill>
              </a:defRPr>
            </a:lvl7pPr>
            <a:lvl8pPr indent="-298450" lvl="7" marL="3657600" rtl="0" algn="l">
              <a:lnSpc>
                <a:spcPct val="115000"/>
              </a:lnSpc>
              <a:spcBef>
                <a:spcPts val="500"/>
              </a:spcBef>
              <a:spcAft>
                <a:spcPts val="0"/>
              </a:spcAft>
              <a:buClr>
                <a:srgbClr val="000000"/>
              </a:buClr>
              <a:buSzPts val="1100"/>
              <a:buFont typeface="Arial"/>
              <a:buChar char="●"/>
              <a:defRPr sz="2000">
                <a:solidFill>
                  <a:schemeClr val="dk1"/>
                </a:solidFill>
              </a:defRPr>
            </a:lvl8pPr>
            <a:lvl9pPr indent="-298450" lvl="8" marL="4114800" rtl="0" algn="l">
              <a:lnSpc>
                <a:spcPct val="115000"/>
              </a:lnSpc>
              <a:spcBef>
                <a:spcPts val="500"/>
              </a:spcBef>
              <a:spcAft>
                <a:spcPts val="0"/>
              </a:spcAft>
              <a:buClr>
                <a:srgbClr val="000000"/>
              </a:buClr>
              <a:buSzPts val="1100"/>
              <a:buFont typeface="Arial"/>
              <a:buChar char="●"/>
              <a:defRPr sz="2000">
                <a:solidFill>
                  <a:schemeClr val="dk1"/>
                </a:solidFill>
              </a:defRPr>
            </a:lvl9pPr>
          </a:lstStyle>
          <a:p/>
        </p:txBody>
      </p:sp>
      <p:sp>
        <p:nvSpPr>
          <p:cNvPr id="131" name="Google Shape;131;p33"/>
          <p:cNvSpPr txBox="1"/>
          <p:nvPr>
            <p:ph idx="12" type="sldNum"/>
          </p:nvPr>
        </p:nvSpPr>
        <p:spPr>
          <a:xfrm>
            <a:off x="7466013" y="4757737"/>
            <a:ext cx="306300" cy="292200"/>
          </a:xfrm>
          <a:prstGeom prst="rect">
            <a:avLst/>
          </a:prstGeom>
          <a:noFill/>
          <a:ln>
            <a:noFill/>
          </a:ln>
        </p:spPr>
        <p:txBody>
          <a:bodyPr anchorCtr="0" anchor="ctr" bIns="68575" lIns="68575" spcFirstLastPara="1" rIns="68575" wrap="square" tIns="68575">
            <a:noAutofit/>
          </a:bodyPr>
          <a:lstStyle>
            <a:lvl1pPr indent="0" lvl="0"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r>
              <a:t/>
            </a:r>
            <a:endParaRPr/>
          </a:p>
          <a:p>
            <a:pPr indent="0" lvl="1" marL="457200" rtl="0" algn="l">
              <a:spcBef>
                <a:spcPts val="0"/>
              </a:spcBef>
              <a:spcAft>
                <a:spcPts val="0"/>
              </a:spcAft>
              <a:buClr>
                <a:schemeClr val="dk1"/>
              </a:buClr>
              <a:buSzPts val="1800"/>
              <a:buNone/>
            </a:pPr>
            <a:r>
              <a:t/>
            </a:r>
            <a:endParaRPr sz="1800">
              <a:solidFill>
                <a:schemeClr val="dk1"/>
              </a:solidFill>
            </a:endParaRPr>
          </a:p>
          <a:p>
            <a:pPr indent="0" lvl="2" marL="914400" rtl="0" algn="l">
              <a:spcBef>
                <a:spcPts val="0"/>
              </a:spcBef>
              <a:spcAft>
                <a:spcPts val="0"/>
              </a:spcAft>
              <a:buClr>
                <a:schemeClr val="dk1"/>
              </a:buClr>
              <a:buSzPts val="1800"/>
              <a:buNone/>
            </a:pPr>
            <a:r>
              <a:t/>
            </a:r>
            <a:endParaRPr sz="1800">
              <a:solidFill>
                <a:schemeClr val="dk1"/>
              </a:solidFill>
            </a:endParaRPr>
          </a:p>
          <a:p>
            <a:pPr indent="0" lvl="3" marL="1371600" rtl="0" algn="l">
              <a:spcBef>
                <a:spcPts val="0"/>
              </a:spcBef>
              <a:spcAft>
                <a:spcPts val="0"/>
              </a:spcAft>
              <a:buClr>
                <a:schemeClr val="dk1"/>
              </a:buClr>
              <a:buSzPts val="1800"/>
              <a:buNone/>
            </a:pPr>
            <a:r>
              <a:t/>
            </a:r>
            <a:endParaRPr sz="1800">
              <a:solidFill>
                <a:schemeClr val="dk1"/>
              </a:solidFill>
            </a:endParaRPr>
          </a:p>
          <a:p>
            <a:pPr indent="0" lvl="4" marL="1828800" rtl="0" algn="l">
              <a:spcBef>
                <a:spcPts val="0"/>
              </a:spcBef>
              <a:spcAft>
                <a:spcPts val="0"/>
              </a:spcAft>
              <a:buClr>
                <a:schemeClr val="dk1"/>
              </a:buClr>
              <a:buSzPts val="1800"/>
              <a:buNone/>
            </a:pPr>
            <a:r>
              <a:t/>
            </a:r>
            <a:endParaRPr sz="1800">
              <a:solidFill>
                <a:schemeClr val="dk1"/>
              </a:solidFill>
            </a:endParaRPr>
          </a:p>
          <a:p>
            <a:pPr indent="0" lvl="5" marL="2286000" rtl="0" algn="l">
              <a:spcBef>
                <a:spcPts val="0"/>
              </a:spcBef>
              <a:spcAft>
                <a:spcPts val="0"/>
              </a:spcAft>
              <a:buClr>
                <a:schemeClr val="dk1"/>
              </a:buClr>
              <a:buSzPts val="1800"/>
              <a:buNone/>
            </a:pPr>
            <a:r>
              <a:t/>
            </a:r>
            <a:endParaRPr sz="1800">
              <a:solidFill>
                <a:schemeClr val="dk1"/>
              </a:solidFill>
            </a:endParaRPr>
          </a:p>
          <a:p>
            <a:pPr indent="0" lvl="6" marL="2743200" rtl="0" algn="l">
              <a:spcBef>
                <a:spcPts val="0"/>
              </a:spcBef>
              <a:spcAft>
                <a:spcPts val="0"/>
              </a:spcAft>
              <a:buClr>
                <a:schemeClr val="dk1"/>
              </a:buClr>
              <a:buSzPts val="1800"/>
              <a:buNone/>
            </a:pPr>
            <a:r>
              <a:t/>
            </a:r>
            <a:endParaRPr sz="1800">
              <a:solidFill>
                <a:schemeClr val="dk1"/>
              </a:solidFill>
            </a:endParaRPr>
          </a:p>
          <a:p>
            <a:pPr indent="0" lvl="7" marL="3200400" rtl="0" algn="l">
              <a:spcBef>
                <a:spcPts val="0"/>
              </a:spcBef>
              <a:spcAft>
                <a:spcPts val="0"/>
              </a:spcAft>
              <a:buClr>
                <a:schemeClr val="dk1"/>
              </a:buClr>
              <a:buSzPts val="1800"/>
              <a:buNone/>
            </a:pPr>
            <a:r>
              <a:t/>
            </a:r>
            <a:endParaRPr sz="1800">
              <a:solidFill>
                <a:schemeClr val="dk1"/>
              </a:solidFill>
            </a:endParaRPr>
          </a:p>
          <a:p>
            <a:pPr indent="0" lvl="8" marL="3657600" rtl="0" algn="l">
              <a:spcBef>
                <a:spcPts val="0"/>
              </a:spcBef>
              <a:spcAft>
                <a:spcPts val="0"/>
              </a:spcAft>
              <a:buClr>
                <a:schemeClr val="dk1"/>
              </a:buClr>
              <a:buSzPts val="1800"/>
              <a:buNone/>
            </a:pPr>
            <a:r>
              <a:t/>
            </a:r>
            <a:endParaRPr sz="1800">
              <a:solidFill>
                <a:schemeClr val="dk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34"/>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4" name="Shape 134"/>
        <p:cNvGrpSpPr/>
        <p:nvPr/>
      </p:nvGrpSpPr>
      <p:grpSpPr>
        <a:xfrm>
          <a:off x="0" y="0"/>
          <a:ext cx="0" cy="0"/>
          <a:chOff x="0" y="0"/>
          <a:chExt cx="0" cy="0"/>
        </a:xfrm>
      </p:grpSpPr>
      <p:sp>
        <p:nvSpPr>
          <p:cNvPr id="135" name="Google Shape;135;p35"/>
          <p:cNvSpPr txBox="1"/>
          <p:nvPr>
            <p:ph type="title"/>
          </p:nvPr>
        </p:nvSpPr>
        <p:spPr>
          <a:xfrm>
            <a:off x="311700" y="2150850"/>
            <a:ext cx="8520600" cy="841800"/>
          </a:xfrm>
          <a:prstGeom prst="rect">
            <a:avLst/>
          </a:prstGeom>
          <a:noFill/>
          <a:ln>
            <a:noFill/>
          </a:ln>
        </p:spPr>
        <p:txBody>
          <a:bodyPr anchorCtr="0" anchor="ctr" bIns="68575" lIns="68575" spcFirstLastPara="1" rIns="68575" wrap="square" tIns="68575">
            <a:noAutofit/>
          </a:bodyPr>
          <a:lstStyle>
            <a:lvl1pPr lvl="0" rtl="0" algn="ctr">
              <a:lnSpc>
                <a:spcPct val="100000"/>
              </a:lnSpc>
              <a:spcBef>
                <a:spcPts val="0"/>
              </a:spcBef>
              <a:spcAft>
                <a:spcPts val="0"/>
              </a:spcAft>
              <a:buSzPts val="2700"/>
              <a:buNone/>
              <a:defRPr sz="3600"/>
            </a:lvl1pPr>
            <a:lvl2pPr lvl="1" rtl="0" algn="ctr">
              <a:lnSpc>
                <a:spcPct val="100000"/>
              </a:lnSpc>
              <a:spcBef>
                <a:spcPts val="0"/>
              </a:spcBef>
              <a:spcAft>
                <a:spcPts val="0"/>
              </a:spcAft>
              <a:buSzPts val="2700"/>
              <a:buNone/>
              <a:defRPr sz="3600"/>
            </a:lvl2pPr>
            <a:lvl3pPr lvl="2" rtl="0" algn="ctr">
              <a:lnSpc>
                <a:spcPct val="100000"/>
              </a:lnSpc>
              <a:spcBef>
                <a:spcPts val="0"/>
              </a:spcBef>
              <a:spcAft>
                <a:spcPts val="0"/>
              </a:spcAft>
              <a:buSzPts val="2700"/>
              <a:buNone/>
              <a:defRPr sz="3600"/>
            </a:lvl3pPr>
            <a:lvl4pPr lvl="3" rtl="0" algn="ctr">
              <a:lnSpc>
                <a:spcPct val="100000"/>
              </a:lnSpc>
              <a:spcBef>
                <a:spcPts val="0"/>
              </a:spcBef>
              <a:spcAft>
                <a:spcPts val="0"/>
              </a:spcAft>
              <a:buSzPts val="2700"/>
              <a:buNone/>
              <a:defRPr sz="3600"/>
            </a:lvl4pPr>
            <a:lvl5pPr lvl="4" rtl="0" algn="ctr">
              <a:lnSpc>
                <a:spcPct val="100000"/>
              </a:lnSpc>
              <a:spcBef>
                <a:spcPts val="0"/>
              </a:spcBef>
              <a:spcAft>
                <a:spcPts val="0"/>
              </a:spcAft>
              <a:buSzPts val="2700"/>
              <a:buNone/>
              <a:defRPr sz="3600"/>
            </a:lvl5pPr>
            <a:lvl6pPr lvl="5" rtl="0" algn="ctr">
              <a:lnSpc>
                <a:spcPct val="100000"/>
              </a:lnSpc>
              <a:spcBef>
                <a:spcPts val="0"/>
              </a:spcBef>
              <a:spcAft>
                <a:spcPts val="0"/>
              </a:spcAft>
              <a:buSzPts val="2700"/>
              <a:buNone/>
              <a:defRPr sz="3600"/>
            </a:lvl6pPr>
            <a:lvl7pPr lvl="6" rtl="0" algn="ctr">
              <a:lnSpc>
                <a:spcPct val="100000"/>
              </a:lnSpc>
              <a:spcBef>
                <a:spcPts val="0"/>
              </a:spcBef>
              <a:spcAft>
                <a:spcPts val="0"/>
              </a:spcAft>
              <a:buSzPts val="2700"/>
              <a:buNone/>
              <a:defRPr sz="3600"/>
            </a:lvl7pPr>
            <a:lvl8pPr lvl="7" rtl="0" algn="ctr">
              <a:lnSpc>
                <a:spcPct val="100000"/>
              </a:lnSpc>
              <a:spcBef>
                <a:spcPts val="0"/>
              </a:spcBef>
              <a:spcAft>
                <a:spcPts val="0"/>
              </a:spcAft>
              <a:buSzPts val="2700"/>
              <a:buNone/>
              <a:defRPr sz="3600"/>
            </a:lvl8pPr>
            <a:lvl9pPr lvl="8" rtl="0" algn="ctr">
              <a:lnSpc>
                <a:spcPct val="100000"/>
              </a:lnSpc>
              <a:spcBef>
                <a:spcPts val="0"/>
              </a:spcBef>
              <a:spcAft>
                <a:spcPts val="0"/>
              </a:spcAft>
              <a:buSzPts val="2700"/>
              <a:buNone/>
              <a:defRPr sz="3600"/>
            </a:lvl9pPr>
          </a:lstStyle>
          <a:p/>
        </p:txBody>
      </p:sp>
      <p:sp>
        <p:nvSpPr>
          <p:cNvPr id="136" name="Google Shape;136;p35"/>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sp>
        <p:nvSpPr>
          <p:cNvPr id="138" name="Google Shape;138;p36"/>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39" name="Google Shape;139;p36"/>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17500" lvl="0" marL="457200" rtl="0" algn="l">
              <a:lnSpc>
                <a:spcPct val="115000"/>
              </a:lnSpc>
              <a:spcBef>
                <a:spcPts val="0"/>
              </a:spcBef>
              <a:spcAft>
                <a:spcPts val="0"/>
              </a:spcAft>
              <a:buSzPts val="14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40" name="Google Shape;140;p36"/>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1" name="Shape 141"/>
        <p:cNvGrpSpPr/>
        <p:nvPr/>
      </p:nvGrpSpPr>
      <p:grpSpPr>
        <a:xfrm>
          <a:off x="0" y="0"/>
          <a:ext cx="0" cy="0"/>
          <a:chOff x="0" y="0"/>
          <a:chExt cx="0" cy="0"/>
        </a:xfrm>
      </p:grpSpPr>
      <p:sp>
        <p:nvSpPr>
          <p:cNvPr id="142" name="Google Shape;142;p37"/>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43" name="Google Shape;143;p37"/>
          <p:cNvSpPr txBox="1"/>
          <p:nvPr>
            <p:ph idx="1" type="body"/>
          </p:nvPr>
        </p:nvSpPr>
        <p:spPr>
          <a:xfrm>
            <a:off x="311700" y="1152475"/>
            <a:ext cx="3999900" cy="3416400"/>
          </a:xfrm>
          <a:prstGeom prst="rect">
            <a:avLst/>
          </a:prstGeom>
          <a:noFill/>
          <a:ln>
            <a:noFill/>
          </a:ln>
        </p:spPr>
        <p:txBody>
          <a:bodyPr anchorCtr="0" anchor="t" bIns="68575" lIns="68575" spcFirstLastPara="1" rIns="68575" wrap="square" tIns="68575">
            <a:noAutofit/>
          </a:bodyPr>
          <a:lstStyle>
            <a:lvl1pPr indent="-298450" lvl="0" marL="457200" rtl="0" algn="l">
              <a:lnSpc>
                <a:spcPct val="115000"/>
              </a:lnSpc>
              <a:spcBef>
                <a:spcPts val="0"/>
              </a:spcBef>
              <a:spcAft>
                <a:spcPts val="0"/>
              </a:spcAft>
              <a:buSzPts val="1100"/>
              <a:buChar char="●"/>
              <a:defRPr sz="1400"/>
            </a:lvl1pPr>
            <a:lvl2pPr indent="-285750" lvl="1" marL="914400" rtl="0" algn="l">
              <a:lnSpc>
                <a:spcPct val="115000"/>
              </a:lnSpc>
              <a:spcBef>
                <a:spcPts val="160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144" name="Google Shape;144;p37"/>
          <p:cNvSpPr txBox="1"/>
          <p:nvPr>
            <p:ph idx="2" type="body"/>
          </p:nvPr>
        </p:nvSpPr>
        <p:spPr>
          <a:xfrm>
            <a:off x="4832400" y="1152475"/>
            <a:ext cx="3999900" cy="3416400"/>
          </a:xfrm>
          <a:prstGeom prst="rect">
            <a:avLst/>
          </a:prstGeom>
          <a:noFill/>
          <a:ln>
            <a:noFill/>
          </a:ln>
        </p:spPr>
        <p:txBody>
          <a:bodyPr anchorCtr="0" anchor="t" bIns="68575" lIns="68575" spcFirstLastPara="1" rIns="68575" wrap="square" tIns="68575">
            <a:noAutofit/>
          </a:bodyPr>
          <a:lstStyle>
            <a:lvl1pPr indent="-298450" lvl="0" marL="457200" rtl="0" algn="l">
              <a:lnSpc>
                <a:spcPct val="115000"/>
              </a:lnSpc>
              <a:spcBef>
                <a:spcPts val="0"/>
              </a:spcBef>
              <a:spcAft>
                <a:spcPts val="0"/>
              </a:spcAft>
              <a:buSzPts val="1100"/>
              <a:buChar char="●"/>
              <a:defRPr sz="1400"/>
            </a:lvl1pPr>
            <a:lvl2pPr indent="-285750" lvl="1" marL="914400" rtl="0" algn="l">
              <a:lnSpc>
                <a:spcPct val="115000"/>
              </a:lnSpc>
              <a:spcBef>
                <a:spcPts val="160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145" name="Google Shape;145;p37"/>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 name="Shape 146"/>
        <p:cNvGrpSpPr/>
        <p:nvPr/>
      </p:nvGrpSpPr>
      <p:grpSpPr>
        <a:xfrm>
          <a:off x="0" y="0"/>
          <a:ext cx="0" cy="0"/>
          <a:chOff x="0" y="0"/>
          <a:chExt cx="0" cy="0"/>
        </a:xfrm>
      </p:grpSpPr>
      <p:sp>
        <p:nvSpPr>
          <p:cNvPr id="147" name="Google Shape;147;p38"/>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48" name="Google Shape;148;p38"/>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149" name="Shape 149"/>
        <p:cNvGrpSpPr/>
        <p:nvPr/>
      </p:nvGrpSpPr>
      <p:grpSpPr>
        <a:xfrm>
          <a:off x="0" y="0"/>
          <a:ext cx="0" cy="0"/>
          <a:chOff x="0" y="0"/>
          <a:chExt cx="0" cy="0"/>
        </a:xfrm>
      </p:grpSpPr>
      <p:sp>
        <p:nvSpPr>
          <p:cNvPr id="150" name="Google Shape;150;p39"/>
          <p:cNvSpPr txBox="1"/>
          <p:nvPr>
            <p:ph type="title"/>
          </p:nvPr>
        </p:nvSpPr>
        <p:spPr>
          <a:xfrm>
            <a:off x="311700" y="555600"/>
            <a:ext cx="2808000" cy="755700"/>
          </a:xfrm>
          <a:prstGeom prst="rect">
            <a:avLst/>
          </a:prstGeom>
          <a:noFill/>
          <a:ln>
            <a:noFill/>
          </a:ln>
        </p:spPr>
        <p:txBody>
          <a:bodyPr anchorCtr="0" anchor="b" bIns="68575" lIns="68575" spcFirstLastPara="1" rIns="68575" wrap="square" tIns="68575">
            <a:noAutofit/>
          </a:bodyPr>
          <a:lstStyle>
            <a:lvl1pPr lvl="0" rtl="0" algn="l">
              <a:lnSpc>
                <a:spcPct val="100000"/>
              </a:lnSpc>
              <a:spcBef>
                <a:spcPts val="0"/>
              </a:spcBef>
              <a:spcAft>
                <a:spcPts val="0"/>
              </a:spcAft>
              <a:buSzPts val="1800"/>
              <a:buNone/>
              <a:defRPr sz="2400"/>
            </a:lvl1pPr>
            <a:lvl2pPr lvl="1" rtl="0" algn="l">
              <a:lnSpc>
                <a:spcPct val="100000"/>
              </a:lnSpc>
              <a:spcBef>
                <a:spcPts val="0"/>
              </a:spcBef>
              <a:spcAft>
                <a:spcPts val="0"/>
              </a:spcAft>
              <a:buSzPts val="1800"/>
              <a:buNone/>
              <a:defRPr sz="2400"/>
            </a:lvl2pPr>
            <a:lvl3pPr lvl="2" rtl="0" algn="l">
              <a:lnSpc>
                <a:spcPct val="100000"/>
              </a:lnSpc>
              <a:spcBef>
                <a:spcPts val="0"/>
              </a:spcBef>
              <a:spcAft>
                <a:spcPts val="0"/>
              </a:spcAft>
              <a:buSzPts val="1800"/>
              <a:buNone/>
              <a:defRPr sz="2400"/>
            </a:lvl3pPr>
            <a:lvl4pPr lvl="3" rtl="0" algn="l">
              <a:lnSpc>
                <a:spcPct val="100000"/>
              </a:lnSpc>
              <a:spcBef>
                <a:spcPts val="0"/>
              </a:spcBef>
              <a:spcAft>
                <a:spcPts val="0"/>
              </a:spcAft>
              <a:buSzPts val="1800"/>
              <a:buNone/>
              <a:defRPr sz="2400"/>
            </a:lvl4pPr>
            <a:lvl5pPr lvl="4" rtl="0" algn="l">
              <a:lnSpc>
                <a:spcPct val="100000"/>
              </a:lnSpc>
              <a:spcBef>
                <a:spcPts val="0"/>
              </a:spcBef>
              <a:spcAft>
                <a:spcPts val="0"/>
              </a:spcAft>
              <a:buSzPts val="1800"/>
              <a:buNone/>
              <a:defRPr sz="2400"/>
            </a:lvl5pPr>
            <a:lvl6pPr lvl="5" rtl="0" algn="l">
              <a:lnSpc>
                <a:spcPct val="100000"/>
              </a:lnSpc>
              <a:spcBef>
                <a:spcPts val="0"/>
              </a:spcBef>
              <a:spcAft>
                <a:spcPts val="0"/>
              </a:spcAft>
              <a:buSzPts val="1800"/>
              <a:buNone/>
              <a:defRPr sz="2400"/>
            </a:lvl6pPr>
            <a:lvl7pPr lvl="6" rtl="0" algn="l">
              <a:lnSpc>
                <a:spcPct val="100000"/>
              </a:lnSpc>
              <a:spcBef>
                <a:spcPts val="0"/>
              </a:spcBef>
              <a:spcAft>
                <a:spcPts val="0"/>
              </a:spcAft>
              <a:buSzPts val="1800"/>
              <a:buNone/>
              <a:defRPr sz="2400"/>
            </a:lvl7pPr>
            <a:lvl8pPr lvl="7" rtl="0" algn="l">
              <a:lnSpc>
                <a:spcPct val="100000"/>
              </a:lnSpc>
              <a:spcBef>
                <a:spcPts val="0"/>
              </a:spcBef>
              <a:spcAft>
                <a:spcPts val="0"/>
              </a:spcAft>
              <a:buSzPts val="1800"/>
              <a:buNone/>
              <a:defRPr sz="2400"/>
            </a:lvl8pPr>
            <a:lvl9pPr lvl="8" rtl="0" algn="l">
              <a:lnSpc>
                <a:spcPct val="100000"/>
              </a:lnSpc>
              <a:spcBef>
                <a:spcPts val="0"/>
              </a:spcBef>
              <a:spcAft>
                <a:spcPts val="0"/>
              </a:spcAft>
              <a:buSzPts val="1800"/>
              <a:buNone/>
              <a:defRPr sz="2400"/>
            </a:lvl9pPr>
          </a:lstStyle>
          <a:p/>
        </p:txBody>
      </p:sp>
      <p:sp>
        <p:nvSpPr>
          <p:cNvPr id="151" name="Google Shape;151;p39"/>
          <p:cNvSpPr txBox="1"/>
          <p:nvPr>
            <p:ph idx="1" type="body"/>
          </p:nvPr>
        </p:nvSpPr>
        <p:spPr>
          <a:xfrm>
            <a:off x="311700" y="1389600"/>
            <a:ext cx="2808000" cy="3179400"/>
          </a:xfrm>
          <a:prstGeom prst="rect">
            <a:avLst/>
          </a:prstGeom>
          <a:noFill/>
          <a:ln>
            <a:noFill/>
          </a:ln>
        </p:spPr>
        <p:txBody>
          <a:bodyPr anchorCtr="0" anchor="t" bIns="68575" lIns="68575" spcFirstLastPara="1" rIns="68575" wrap="square" tIns="68575">
            <a:noAutofit/>
          </a:bodyPr>
          <a:lstStyle>
            <a:lvl1pPr indent="-285750" lvl="0" marL="457200" rtl="0" algn="l">
              <a:lnSpc>
                <a:spcPct val="115000"/>
              </a:lnSpc>
              <a:spcBef>
                <a:spcPts val="0"/>
              </a:spcBef>
              <a:spcAft>
                <a:spcPts val="0"/>
              </a:spcAft>
              <a:buSzPts val="900"/>
              <a:buChar char="●"/>
              <a:defRPr sz="1200"/>
            </a:lvl1pPr>
            <a:lvl2pPr indent="-285750" lvl="1" marL="914400" rtl="0" algn="l">
              <a:lnSpc>
                <a:spcPct val="115000"/>
              </a:lnSpc>
              <a:spcBef>
                <a:spcPts val="1600"/>
              </a:spcBef>
              <a:spcAft>
                <a:spcPts val="0"/>
              </a:spcAft>
              <a:buSzPts val="900"/>
              <a:buChar char="○"/>
              <a:defRPr sz="1200"/>
            </a:lvl2pPr>
            <a:lvl3pPr indent="-285750" lvl="2" marL="1371600" rtl="0" algn="l">
              <a:lnSpc>
                <a:spcPct val="115000"/>
              </a:lnSpc>
              <a:spcBef>
                <a:spcPts val="1600"/>
              </a:spcBef>
              <a:spcAft>
                <a:spcPts val="0"/>
              </a:spcAft>
              <a:buSzPts val="900"/>
              <a:buChar char="■"/>
              <a:defRPr sz="1200"/>
            </a:lvl3pPr>
            <a:lvl4pPr indent="-285750" lvl="3" marL="1828800" rtl="0" algn="l">
              <a:lnSpc>
                <a:spcPct val="115000"/>
              </a:lnSpc>
              <a:spcBef>
                <a:spcPts val="1600"/>
              </a:spcBef>
              <a:spcAft>
                <a:spcPts val="0"/>
              </a:spcAft>
              <a:buSzPts val="900"/>
              <a:buChar char="●"/>
              <a:defRPr sz="1200"/>
            </a:lvl4pPr>
            <a:lvl5pPr indent="-285750" lvl="4" marL="2286000" rtl="0" algn="l">
              <a:lnSpc>
                <a:spcPct val="115000"/>
              </a:lnSpc>
              <a:spcBef>
                <a:spcPts val="1600"/>
              </a:spcBef>
              <a:spcAft>
                <a:spcPts val="0"/>
              </a:spcAft>
              <a:buSzPts val="900"/>
              <a:buChar char="○"/>
              <a:defRPr sz="1200"/>
            </a:lvl5pPr>
            <a:lvl6pPr indent="-285750" lvl="5" marL="2743200" rtl="0" algn="l">
              <a:lnSpc>
                <a:spcPct val="115000"/>
              </a:lnSpc>
              <a:spcBef>
                <a:spcPts val="1600"/>
              </a:spcBef>
              <a:spcAft>
                <a:spcPts val="0"/>
              </a:spcAft>
              <a:buSzPts val="900"/>
              <a:buChar char="■"/>
              <a:defRPr sz="1200"/>
            </a:lvl6pPr>
            <a:lvl7pPr indent="-285750" lvl="6" marL="3200400" rtl="0" algn="l">
              <a:lnSpc>
                <a:spcPct val="115000"/>
              </a:lnSpc>
              <a:spcBef>
                <a:spcPts val="1600"/>
              </a:spcBef>
              <a:spcAft>
                <a:spcPts val="0"/>
              </a:spcAft>
              <a:buSzPts val="900"/>
              <a:buChar char="●"/>
              <a:defRPr sz="1200"/>
            </a:lvl7pPr>
            <a:lvl8pPr indent="-285750" lvl="7" marL="3657600" rtl="0" algn="l">
              <a:lnSpc>
                <a:spcPct val="115000"/>
              </a:lnSpc>
              <a:spcBef>
                <a:spcPts val="1600"/>
              </a:spcBef>
              <a:spcAft>
                <a:spcPts val="0"/>
              </a:spcAft>
              <a:buSzPts val="900"/>
              <a:buChar char="○"/>
              <a:defRPr sz="1200"/>
            </a:lvl8pPr>
            <a:lvl9pPr indent="-285750" lvl="8" marL="4114800" rtl="0" algn="l">
              <a:lnSpc>
                <a:spcPct val="115000"/>
              </a:lnSpc>
              <a:spcBef>
                <a:spcPts val="1600"/>
              </a:spcBef>
              <a:spcAft>
                <a:spcPts val="1600"/>
              </a:spcAft>
              <a:buSzPts val="900"/>
              <a:buChar char="■"/>
              <a:defRPr sz="1200"/>
            </a:lvl9pPr>
          </a:lstStyle>
          <a:p/>
        </p:txBody>
      </p:sp>
      <p:sp>
        <p:nvSpPr>
          <p:cNvPr id="152" name="Google Shape;152;p39"/>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53" name="Shape 153"/>
        <p:cNvGrpSpPr/>
        <p:nvPr/>
      </p:nvGrpSpPr>
      <p:grpSpPr>
        <a:xfrm>
          <a:off x="0" y="0"/>
          <a:ext cx="0" cy="0"/>
          <a:chOff x="0" y="0"/>
          <a:chExt cx="0" cy="0"/>
        </a:xfrm>
      </p:grpSpPr>
      <p:sp>
        <p:nvSpPr>
          <p:cNvPr id="154" name="Google Shape;154;p40"/>
          <p:cNvSpPr txBox="1"/>
          <p:nvPr>
            <p:ph type="title"/>
          </p:nvPr>
        </p:nvSpPr>
        <p:spPr>
          <a:xfrm>
            <a:off x="490250" y="450150"/>
            <a:ext cx="6367800" cy="40908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3600"/>
              <a:buNone/>
              <a:defRPr sz="4800"/>
            </a:lvl1pPr>
            <a:lvl2pPr lvl="1" rtl="0" algn="l">
              <a:lnSpc>
                <a:spcPct val="100000"/>
              </a:lnSpc>
              <a:spcBef>
                <a:spcPts val="0"/>
              </a:spcBef>
              <a:spcAft>
                <a:spcPts val="0"/>
              </a:spcAft>
              <a:buSzPts val="3600"/>
              <a:buNone/>
              <a:defRPr sz="4800"/>
            </a:lvl2pPr>
            <a:lvl3pPr lvl="2" rtl="0" algn="l">
              <a:lnSpc>
                <a:spcPct val="100000"/>
              </a:lnSpc>
              <a:spcBef>
                <a:spcPts val="0"/>
              </a:spcBef>
              <a:spcAft>
                <a:spcPts val="0"/>
              </a:spcAft>
              <a:buSzPts val="3600"/>
              <a:buNone/>
              <a:defRPr sz="4800"/>
            </a:lvl3pPr>
            <a:lvl4pPr lvl="3" rtl="0" algn="l">
              <a:lnSpc>
                <a:spcPct val="100000"/>
              </a:lnSpc>
              <a:spcBef>
                <a:spcPts val="0"/>
              </a:spcBef>
              <a:spcAft>
                <a:spcPts val="0"/>
              </a:spcAft>
              <a:buSzPts val="3600"/>
              <a:buNone/>
              <a:defRPr sz="4800"/>
            </a:lvl4pPr>
            <a:lvl5pPr lvl="4" rtl="0" algn="l">
              <a:lnSpc>
                <a:spcPct val="100000"/>
              </a:lnSpc>
              <a:spcBef>
                <a:spcPts val="0"/>
              </a:spcBef>
              <a:spcAft>
                <a:spcPts val="0"/>
              </a:spcAft>
              <a:buSzPts val="3600"/>
              <a:buNone/>
              <a:defRPr sz="4800"/>
            </a:lvl5pPr>
            <a:lvl6pPr lvl="5" rtl="0" algn="l">
              <a:lnSpc>
                <a:spcPct val="100000"/>
              </a:lnSpc>
              <a:spcBef>
                <a:spcPts val="0"/>
              </a:spcBef>
              <a:spcAft>
                <a:spcPts val="0"/>
              </a:spcAft>
              <a:buSzPts val="3600"/>
              <a:buNone/>
              <a:defRPr sz="4800"/>
            </a:lvl6pPr>
            <a:lvl7pPr lvl="6" rtl="0" algn="l">
              <a:lnSpc>
                <a:spcPct val="100000"/>
              </a:lnSpc>
              <a:spcBef>
                <a:spcPts val="0"/>
              </a:spcBef>
              <a:spcAft>
                <a:spcPts val="0"/>
              </a:spcAft>
              <a:buSzPts val="3600"/>
              <a:buNone/>
              <a:defRPr sz="4800"/>
            </a:lvl7pPr>
            <a:lvl8pPr lvl="7" rtl="0" algn="l">
              <a:lnSpc>
                <a:spcPct val="100000"/>
              </a:lnSpc>
              <a:spcBef>
                <a:spcPts val="0"/>
              </a:spcBef>
              <a:spcAft>
                <a:spcPts val="0"/>
              </a:spcAft>
              <a:buSzPts val="3600"/>
              <a:buNone/>
              <a:defRPr sz="4800"/>
            </a:lvl8pPr>
            <a:lvl9pPr lvl="8" rtl="0" algn="l">
              <a:lnSpc>
                <a:spcPct val="100000"/>
              </a:lnSpc>
              <a:spcBef>
                <a:spcPts val="0"/>
              </a:spcBef>
              <a:spcAft>
                <a:spcPts val="0"/>
              </a:spcAft>
              <a:buSzPts val="3600"/>
              <a:buNone/>
              <a:defRPr sz="4800"/>
            </a:lvl9pPr>
          </a:lstStyle>
          <a:p/>
        </p:txBody>
      </p:sp>
      <p:sp>
        <p:nvSpPr>
          <p:cNvPr id="155" name="Google Shape;155;p4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156" name="Shape 156"/>
        <p:cNvGrpSpPr/>
        <p:nvPr/>
      </p:nvGrpSpPr>
      <p:grpSpPr>
        <a:xfrm>
          <a:off x="0" y="0"/>
          <a:ext cx="0" cy="0"/>
          <a:chOff x="0" y="0"/>
          <a:chExt cx="0" cy="0"/>
        </a:xfrm>
      </p:grpSpPr>
      <p:sp>
        <p:nvSpPr>
          <p:cNvPr id="157" name="Google Shape;157;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1"/>
          <p:cNvSpPr txBox="1"/>
          <p:nvPr>
            <p:ph type="title"/>
          </p:nvPr>
        </p:nvSpPr>
        <p:spPr>
          <a:xfrm>
            <a:off x="265500" y="1233175"/>
            <a:ext cx="4045200" cy="14823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3200"/>
              <a:buNone/>
              <a:defRPr sz="4200"/>
            </a:lvl1pPr>
            <a:lvl2pPr lvl="1" rtl="0" algn="ctr">
              <a:lnSpc>
                <a:spcPct val="100000"/>
              </a:lnSpc>
              <a:spcBef>
                <a:spcPts val="0"/>
              </a:spcBef>
              <a:spcAft>
                <a:spcPts val="0"/>
              </a:spcAft>
              <a:buSzPts val="3200"/>
              <a:buNone/>
              <a:defRPr sz="4200"/>
            </a:lvl2pPr>
            <a:lvl3pPr lvl="2" rtl="0" algn="ctr">
              <a:lnSpc>
                <a:spcPct val="100000"/>
              </a:lnSpc>
              <a:spcBef>
                <a:spcPts val="0"/>
              </a:spcBef>
              <a:spcAft>
                <a:spcPts val="0"/>
              </a:spcAft>
              <a:buSzPts val="3200"/>
              <a:buNone/>
              <a:defRPr sz="4200"/>
            </a:lvl3pPr>
            <a:lvl4pPr lvl="3" rtl="0" algn="ctr">
              <a:lnSpc>
                <a:spcPct val="100000"/>
              </a:lnSpc>
              <a:spcBef>
                <a:spcPts val="0"/>
              </a:spcBef>
              <a:spcAft>
                <a:spcPts val="0"/>
              </a:spcAft>
              <a:buSzPts val="3200"/>
              <a:buNone/>
              <a:defRPr sz="4200"/>
            </a:lvl4pPr>
            <a:lvl5pPr lvl="4" rtl="0" algn="ctr">
              <a:lnSpc>
                <a:spcPct val="100000"/>
              </a:lnSpc>
              <a:spcBef>
                <a:spcPts val="0"/>
              </a:spcBef>
              <a:spcAft>
                <a:spcPts val="0"/>
              </a:spcAft>
              <a:buSzPts val="3200"/>
              <a:buNone/>
              <a:defRPr sz="4200"/>
            </a:lvl5pPr>
            <a:lvl6pPr lvl="5" rtl="0" algn="ctr">
              <a:lnSpc>
                <a:spcPct val="100000"/>
              </a:lnSpc>
              <a:spcBef>
                <a:spcPts val="0"/>
              </a:spcBef>
              <a:spcAft>
                <a:spcPts val="0"/>
              </a:spcAft>
              <a:buSzPts val="3200"/>
              <a:buNone/>
              <a:defRPr sz="4200"/>
            </a:lvl6pPr>
            <a:lvl7pPr lvl="6" rtl="0" algn="ctr">
              <a:lnSpc>
                <a:spcPct val="100000"/>
              </a:lnSpc>
              <a:spcBef>
                <a:spcPts val="0"/>
              </a:spcBef>
              <a:spcAft>
                <a:spcPts val="0"/>
              </a:spcAft>
              <a:buSzPts val="3200"/>
              <a:buNone/>
              <a:defRPr sz="4200"/>
            </a:lvl7pPr>
            <a:lvl8pPr lvl="7" rtl="0" algn="ctr">
              <a:lnSpc>
                <a:spcPct val="100000"/>
              </a:lnSpc>
              <a:spcBef>
                <a:spcPts val="0"/>
              </a:spcBef>
              <a:spcAft>
                <a:spcPts val="0"/>
              </a:spcAft>
              <a:buSzPts val="3200"/>
              <a:buNone/>
              <a:defRPr sz="4200"/>
            </a:lvl8pPr>
            <a:lvl9pPr lvl="8" rtl="0" algn="ctr">
              <a:lnSpc>
                <a:spcPct val="100000"/>
              </a:lnSpc>
              <a:spcBef>
                <a:spcPts val="0"/>
              </a:spcBef>
              <a:spcAft>
                <a:spcPts val="0"/>
              </a:spcAft>
              <a:buSzPts val="3200"/>
              <a:buNone/>
              <a:defRPr sz="4200"/>
            </a:lvl9pPr>
          </a:lstStyle>
          <a:p/>
        </p:txBody>
      </p:sp>
      <p:sp>
        <p:nvSpPr>
          <p:cNvPr id="159" name="Google Shape;159;p41"/>
          <p:cNvSpPr txBox="1"/>
          <p:nvPr>
            <p:ph idx="1" type="subTitle"/>
          </p:nvPr>
        </p:nvSpPr>
        <p:spPr>
          <a:xfrm>
            <a:off x="265500" y="2803075"/>
            <a:ext cx="4045200" cy="12351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1600"/>
              <a:buNone/>
              <a:defRPr sz="2100"/>
            </a:lvl1pPr>
            <a:lvl2pPr lvl="1" rtl="0" algn="ctr">
              <a:lnSpc>
                <a:spcPct val="100000"/>
              </a:lnSpc>
              <a:spcBef>
                <a:spcPts val="0"/>
              </a:spcBef>
              <a:spcAft>
                <a:spcPts val="0"/>
              </a:spcAft>
              <a:buSzPts val="1600"/>
              <a:buNone/>
              <a:defRPr sz="2100"/>
            </a:lvl2pPr>
            <a:lvl3pPr lvl="2" rtl="0" algn="ctr">
              <a:lnSpc>
                <a:spcPct val="100000"/>
              </a:lnSpc>
              <a:spcBef>
                <a:spcPts val="0"/>
              </a:spcBef>
              <a:spcAft>
                <a:spcPts val="0"/>
              </a:spcAft>
              <a:buSzPts val="1600"/>
              <a:buNone/>
              <a:defRPr sz="2100"/>
            </a:lvl3pPr>
            <a:lvl4pPr lvl="3" rtl="0" algn="ctr">
              <a:lnSpc>
                <a:spcPct val="100000"/>
              </a:lnSpc>
              <a:spcBef>
                <a:spcPts val="0"/>
              </a:spcBef>
              <a:spcAft>
                <a:spcPts val="0"/>
              </a:spcAft>
              <a:buSzPts val="1600"/>
              <a:buNone/>
              <a:defRPr sz="2100"/>
            </a:lvl4pPr>
            <a:lvl5pPr lvl="4" rtl="0" algn="ctr">
              <a:lnSpc>
                <a:spcPct val="100000"/>
              </a:lnSpc>
              <a:spcBef>
                <a:spcPts val="0"/>
              </a:spcBef>
              <a:spcAft>
                <a:spcPts val="0"/>
              </a:spcAft>
              <a:buSzPts val="1600"/>
              <a:buNone/>
              <a:defRPr sz="2100"/>
            </a:lvl5pPr>
            <a:lvl6pPr lvl="5" rtl="0" algn="ctr">
              <a:lnSpc>
                <a:spcPct val="100000"/>
              </a:lnSpc>
              <a:spcBef>
                <a:spcPts val="0"/>
              </a:spcBef>
              <a:spcAft>
                <a:spcPts val="0"/>
              </a:spcAft>
              <a:buSzPts val="1600"/>
              <a:buNone/>
              <a:defRPr sz="2100"/>
            </a:lvl6pPr>
            <a:lvl7pPr lvl="6" rtl="0" algn="ctr">
              <a:lnSpc>
                <a:spcPct val="100000"/>
              </a:lnSpc>
              <a:spcBef>
                <a:spcPts val="0"/>
              </a:spcBef>
              <a:spcAft>
                <a:spcPts val="0"/>
              </a:spcAft>
              <a:buSzPts val="1600"/>
              <a:buNone/>
              <a:defRPr sz="2100"/>
            </a:lvl7pPr>
            <a:lvl8pPr lvl="7" rtl="0" algn="ctr">
              <a:lnSpc>
                <a:spcPct val="100000"/>
              </a:lnSpc>
              <a:spcBef>
                <a:spcPts val="0"/>
              </a:spcBef>
              <a:spcAft>
                <a:spcPts val="0"/>
              </a:spcAft>
              <a:buSzPts val="1600"/>
              <a:buNone/>
              <a:defRPr sz="2100"/>
            </a:lvl8pPr>
            <a:lvl9pPr lvl="8" rtl="0" algn="ctr">
              <a:lnSpc>
                <a:spcPct val="100000"/>
              </a:lnSpc>
              <a:spcBef>
                <a:spcPts val="0"/>
              </a:spcBef>
              <a:spcAft>
                <a:spcPts val="0"/>
              </a:spcAft>
              <a:buSzPts val="1600"/>
              <a:buNone/>
              <a:defRPr sz="2100"/>
            </a:lvl9pPr>
          </a:lstStyle>
          <a:p/>
        </p:txBody>
      </p:sp>
      <p:sp>
        <p:nvSpPr>
          <p:cNvPr id="160" name="Google Shape;160;p41"/>
          <p:cNvSpPr txBox="1"/>
          <p:nvPr>
            <p:ph idx="2" type="body"/>
          </p:nvPr>
        </p:nvSpPr>
        <p:spPr>
          <a:xfrm>
            <a:off x="4939500" y="724075"/>
            <a:ext cx="3837000" cy="3695100"/>
          </a:xfrm>
          <a:prstGeom prst="rect">
            <a:avLst/>
          </a:prstGeom>
          <a:noFill/>
          <a:ln>
            <a:noFill/>
          </a:ln>
        </p:spPr>
        <p:txBody>
          <a:bodyPr anchorCtr="0" anchor="ctr" bIns="68575" lIns="68575" spcFirstLastPara="1" rIns="68575" wrap="square" tIns="68575">
            <a:noAutofit/>
          </a:bodyPr>
          <a:lstStyle>
            <a:lvl1pPr indent="-317500" lvl="0" marL="457200" rtl="0" algn="l">
              <a:lnSpc>
                <a:spcPct val="115000"/>
              </a:lnSpc>
              <a:spcBef>
                <a:spcPts val="0"/>
              </a:spcBef>
              <a:spcAft>
                <a:spcPts val="0"/>
              </a:spcAft>
              <a:buSzPts val="14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161" name="Google Shape;161;p41"/>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62" name="Shape 162"/>
        <p:cNvGrpSpPr/>
        <p:nvPr/>
      </p:nvGrpSpPr>
      <p:grpSpPr>
        <a:xfrm>
          <a:off x="0" y="0"/>
          <a:ext cx="0" cy="0"/>
          <a:chOff x="0" y="0"/>
          <a:chExt cx="0" cy="0"/>
        </a:xfrm>
      </p:grpSpPr>
      <p:sp>
        <p:nvSpPr>
          <p:cNvPr id="163" name="Google Shape;163;p42"/>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noAutofit/>
          </a:bodyPr>
          <a:lstStyle>
            <a:lvl1pPr indent="-228600" lvl="0" marL="457200" rtl="0" algn="l">
              <a:lnSpc>
                <a:spcPct val="100000"/>
              </a:lnSpc>
              <a:spcBef>
                <a:spcPts val="0"/>
              </a:spcBef>
              <a:spcAft>
                <a:spcPts val="0"/>
              </a:spcAft>
              <a:buSzPts val="1400"/>
              <a:buNone/>
              <a:defRPr/>
            </a:lvl1pPr>
            <a:lvl2pPr indent="-298450" lvl="1" marL="914400" rtl="0" algn="l">
              <a:lnSpc>
                <a:spcPct val="115000"/>
              </a:lnSpc>
              <a:spcBef>
                <a:spcPts val="1200"/>
              </a:spcBef>
              <a:spcAft>
                <a:spcPts val="0"/>
              </a:spcAft>
              <a:buSzPts val="1100"/>
              <a:buChar char="○"/>
              <a:defRPr/>
            </a:lvl2pPr>
            <a:lvl3pPr indent="-298450" lvl="2" marL="1371600" rtl="0" algn="l">
              <a:lnSpc>
                <a:spcPct val="115000"/>
              </a:lnSpc>
              <a:spcBef>
                <a:spcPts val="1200"/>
              </a:spcBef>
              <a:spcAft>
                <a:spcPts val="0"/>
              </a:spcAft>
              <a:buSzPts val="1100"/>
              <a:buChar char="■"/>
              <a:defRPr/>
            </a:lvl3pPr>
            <a:lvl4pPr indent="-298450" lvl="3" marL="1828800" rtl="0" algn="l">
              <a:lnSpc>
                <a:spcPct val="115000"/>
              </a:lnSpc>
              <a:spcBef>
                <a:spcPts val="1200"/>
              </a:spcBef>
              <a:spcAft>
                <a:spcPts val="0"/>
              </a:spcAft>
              <a:buSzPts val="1100"/>
              <a:buChar char="●"/>
              <a:defRPr/>
            </a:lvl4pPr>
            <a:lvl5pPr indent="-298450" lvl="4" marL="2286000" rtl="0" algn="l">
              <a:lnSpc>
                <a:spcPct val="115000"/>
              </a:lnSpc>
              <a:spcBef>
                <a:spcPts val="1200"/>
              </a:spcBef>
              <a:spcAft>
                <a:spcPts val="0"/>
              </a:spcAft>
              <a:buSzPts val="1100"/>
              <a:buChar char="○"/>
              <a:defRPr/>
            </a:lvl5pPr>
            <a:lvl6pPr indent="-298450" lvl="5" marL="2743200" rtl="0" algn="l">
              <a:lnSpc>
                <a:spcPct val="115000"/>
              </a:lnSpc>
              <a:spcBef>
                <a:spcPts val="1200"/>
              </a:spcBef>
              <a:spcAft>
                <a:spcPts val="0"/>
              </a:spcAft>
              <a:buSzPts val="1100"/>
              <a:buChar char="■"/>
              <a:defRPr/>
            </a:lvl6pPr>
            <a:lvl7pPr indent="-298450" lvl="6" marL="3200400" rtl="0" algn="l">
              <a:lnSpc>
                <a:spcPct val="115000"/>
              </a:lnSpc>
              <a:spcBef>
                <a:spcPts val="1200"/>
              </a:spcBef>
              <a:spcAft>
                <a:spcPts val="0"/>
              </a:spcAft>
              <a:buSzPts val="1100"/>
              <a:buChar char="●"/>
              <a:defRPr/>
            </a:lvl7pPr>
            <a:lvl8pPr indent="-298450" lvl="7" marL="3657600" rtl="0" algn="l">
              <a:lnSpc>
                <a:spcPct val="115000"/>
              </a:lnSpc>
              <a:spcBef>
                <a:spcPts val="1200"/>
              </a:spcBef>
              <a:spcAft>
                <a:spcPts val="0"/>
              </a:spcAft>
              <a:buSzPts val="1100"/>
              <a:buChar char="○"/>
              <a:defRPr/>
            </a:lvl8pPr>
            <a:lvl9pPr indent="-298450" lvl="8" marL="4114800" rtl="0" algn="l">
              <a:lnSpc>
                <a:spcPct val="115000"/>
              </a:lnSpc>
              <a:spcBef>
                <a:spcPts val="1200"/>
              </a:spcBef>
              <a:spcAft>
                <a:spcPts val="1200"/>
              </a:spcAft>
              <a:buSzPts val="1100"/>
              <a:buChar char="■"/>
              <a:defRPr/>
            </a:lvl9pPr>
          </a:lstStyle>
          <a:p/>
        </p:txBody>
      </p:sp>
      <p:sp>
        <p:nvSpPr>
          <p:cNvPr id="164" name="Google Shape;164;p42"/>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65" name="Shape 165"/>
        <p:cNvGrpSpPr/>
        <p:nvPr/>
      </p:nvGrpSpPr>
      <p:grpSpPr>
        <a:xfrm>
          <a:off x="0" y="0"/>
          <a:ext cx="0" cy="0"/>
          <a:chOff x="0" y="0"/>
          <a:chExt cx="0" cy="0"/>
        </a:xfrm>
      </p:grpSpPr>
      <p:sp>
        <p:nvSpPr>
          <p:cNvPr id="166" name="Google Shape;166;p43"/>
          <p:cNvSpPr txBox="1"/>
          <p:nvPr>
            <p:ph type="title"/>
          </p:nvPr>
        </p:nvSpPr>
        <p:spPr>
          <a:xfrm>
            <a:off x="311700" y="1106125"/>
            <a:ext cx="8520600" cy="19635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9000"/>
              <a:buNone/>
              <a:defRPr sz="12000"/>
            </a:lvl1pPr>
            <a:lvl2pPr lvl="1" rtl="0" algn="ctr">
              <a:lnSpc>
                <a:spcPct val="100000"/>
              </a:lnSpc>
              <a:spcBef>
                <a:spcPts val="0"/>
              </a:spcBef>
              <a:spcAft>
                <a:spcPts val="0"/>
              </a:spcAft>
              <a:buSzPts val="9000"/>
              <a:buNone/>
              <a:defRPr sz="12000"/>
            </a:lvl2pPr>
            <a:lvl3pPr lvl="2" rtl="0" algn="ctr">
              <a:lnSpc>
                <a:spcPct val="100000"/>
              </a:lnSpc>
              <a:spcBef>
                <a:spcPts val="0"/>
              </a:spcBef>
              <a:spcAft>
                <a:spcPts val="0"/>
              </a:spcAft>
              <a:buSzPts val="9000"/>
              <a:buNone/>
              <a:defRPr sz="12000"/>
            </a:lvl3pPr>
            <a:lvl4pPr lvl="3" rtl="0" algn="ctr">
              <a:lnSpc>
                <a:spcPct val="100000"/>
              </a:lnSpc>
              <a:spcBef>
                <a:spcPts val="0"/>
              </a:spcBef>
              <a:spcAft>
                <a:spcPts val="0"/>
              </a:spcAft>
              <a:buSzPts val="9000"/>
              <a:buNone/>
              <a:defRPr sz="12000"/>
            </a:lvl4pPr>
            <a:lvl5pPr lvl="4" rtl="0" algn="ctr">
              <a:lnSpc>
                <a:spcPct val="100000"/>
              </a:lnSpc>
              <a:spcBef>
                <a:spcPts val="0"/>
              </a:spcBef>
              <a:spcAft>
                <a:spcPts val="0"/>
              </a:spcAft>
              <a:buSzPts val="9000"/>
              <a:buNone/>
              <a:defRPr sz="12000"/>
            </a:lvl5pPr>
            <a:lvl6pPr lvl="5" rtl="0" algn="ctr">
              <a:lnSpc>
                <a:spcPct val="100000"/>
              </a:lnSpc>
              <a:spcBef>
                <a:spcPts val="0"/>
              </a:spcBef>
              <a:spcAft>
                <a:spcPts val="0"/>
              </a:spcAft>
              <a:buSzPts val="9000"/>
              <a:buNone/>
              <a:defRPr sz="12000"/>
            </a:lvl6pPr>
            <a:lvl7pPr lvl="6" rtl="0" algn="ctr">
              <a:lnSpc>
                <a:spcPct val="100000"/>
              </a:lnSpc>
              <a:spcBef>
                <a:spcPts val="0"/>
              </a:spcBef>
              <a:spcAft>
                <a:spcPts val="0"/>
              </a:spcAft>
              <a:buSzPts val="9000"/>
              <a:buNone/>
              <a:defRPr sz="12000"/>
            </a:lvl7pPr>
            <a:lvl8pPr lvl="7" rtl="0" algn="ctr">
              <a:lnSpc>
                <a:spcPct val="100000"/>
              </a:lnSpc>
              <a:spcBef>
                <a:spcPts val="0"/>
              </a:spcBef>
              <a:spcAft>
                <a:spcPts val="0"/>
              </a:spcAft>
              <a:buSzPts val="9000"/>
              <a:buNone/>
              <a:defRPr sz="12000"/>
            </a:lvl8pPr>
            <a:lvl9pPr lvl="8" rtl="0" algn="ctr">
              <a:lnSpc>
                <a:spcPct val="100000"/>
              </a:lnSpc>
              <a:spcBef>
                <a:spcPts val="0"/>
              </a:spcBef>
              <a:spcAft>
                <a:spcPts val="0"/>
              </a:spcAft>
              <a:buSzPts val="9000"/>
              <a:buNone/>
              <a:defRPr sz="12000"/>
            </a:lvl9pPr>
          </a:lstStyle>
          <a:p/>
        </p:txBody>
      </p:sp>
      <p:sp>
        <p:nvSpPr>
          <p:cNvPr id="167" name="Google Shape;167;p43"/>
          <p:cNvSpPr txBox="1"/>
          <p:nvPr>
            <p:ph idx="1" type="body"/>
          </p:nvPr>
        </p:nvSpPr>
        <p:spPr>
          <a:xfrm>
            <a:off x="311700" y="3152225"/>
            <a:ext cx="8520600" cy="1300800"/>
          </a:xfrm>
          <a:prstGeom prst="rect">
            <a:avLst/>
          </a:prstGeom>
          <a:noFill/>
          <a:ln>
            <a:noFill/>
          </a:ln>
        </p:spPr>
        <p:txBody>
          <a:bodyPr anchorCtr="0" anchor="t" bIns="68575" lIns="68575" spcFirstLastPara="1" rIns="68575" wrap="square" tIns="68575">
            <a:noAutofit/>
          </a:bodyPr>
          <a:lstStyle>
            <a:lvl1pPr indent="-317500" lvl="0" marL="457200" rtl="0" algn="ctr">
              <a:lnSpc>
                <a:spcPct val="115000"/>
              </a:lnSpc>
              <a:spcBef>
                <a:spcPts val="0"/>
              </a:spcBef>
              <a:spcAft>
                <a:spcPts val="0"/>
              </a:spcAft>
              <a:buSzPts val="1400"/>
              <a:buChar char="●"/>
              <a:defRPr/>
            </a:lvl1pPr>
            <a:lvl2pPr indent="-298450" lvl="1" marL="914400" rtl="0" algn="ctr">
              <a:lnSpc>
                <a:spcPct val="115000"/>
              </a:lnSpc>
              <a:spcBef>
                <a:spcPts val="1600"/>
              </a:spcBef>
              <a:spcAft>
                <a:spcPts val="0"/>
              </a:spcAft>
              <a:buSzPts val="1100"/>
              <a:buChar char="○"/>
              <a:defRPr/>
            </a:lvl2pPr>
            <a:lvl3pPr indent="-298450" lvl="2" marL="1371600" rtl="0" algn="ctr">
              <a:lnSpc>
                <a:spcPct val="115000"/>
              </a:lnSpc>
              <a:spcBef>
                <a:spcPts val="1600"/>
              </a:spcBef>
              <a:spcAft>
                <a:spcPts val="0"/>
              </a:spcAft>
              <a:buSzPts val="1100"/>
              <a:buChar char="■"/>
              <a:defRPr/>
            </a:lvl3pPr>
            <a:lvl4pPr indent="-298450" lvl="3" marL="1828800" rtl="0" algn="ctr">
              <a:lnSpc>
                <a:spcPct val="115000"/>
              </a:lnSpc>
              <a:spcBef>
                <a:spcPts val="1600"/>
              </a:spcBef>
              <a:spcAft>
                <a:spcPts val="0"/>
              </a:spcAft>
              <a:buSzPts val="1100"/>
              <a:buChar char="●"/>
              <a:defRPr/>
            </a:lvl4pPr>
            <a:lvl5pPr indent="-298450" lvl="4" marL="2286000" rtl="0" algn="ctr">
              <a:lnSpc>
                <a:spcPct val="115000"/>
              </a:lnSpc>
              <a:spcBef>
                <a:spcPts val="1600"/>
              </a:spcBef>
              <a:spcAft>
                <a:spcPts val="0"/>
              </a:spcAft>
              <a:buSzPts val="1100"/>
              <a:buChar char="○"/>
              <a:defRPr/>
            </a:lvl5pPr>
            <a:lvl6pPr indent="-298450" lvl="5" marL="2743200" rtl="0" algn="ctr">
              <a:lnSpc>
                <a:spcPct val="115000"/>
              </a:lnSpc>
              <a:spcBef>
                <a:spcPts val="1600"/>
              </a:spcBef>
              <a:spcAft>
                <a:spcPts val="0"/>
              </a:spcAft>
              <a:buSzPts val="1100"/>
              <a:buChar char="■"/>
              <a:defRPr/>
            </a:lvl6pPr>
            <a:lvl7pPr indent="-298450" lvl="6" marL="3200400" rtl="0" algn="ctr">
              <a:lnSpc>
                <a:spcPct val="115000"/>
              </a:lnSpc>
              <a:spcBef>
                <a:spcPts val="1600"/>
              </a:spcBef>
              <a:spcAft>
                <a:spcPts val="0"/>
              </a:spcAft>
              <a:buSzPts val="1100"/>
              <a:buChar char="●"/>
              <a:defRPr/>
            </a:lvl7pPr>
            <a:lvl8pPr indent="-298450" lvl="7" marL="3657600" rtl="0" algn="ctr">
              <a:lnSpc>
                <a:spcPct val="115000"/>
              </a:lnSpc>
              <a:spcBef>
                <a:spcPts val="1600"/>
              </a:spcBef>
              <a:spcAft>
                <a:spcPts val="0"/>
              </a:spcAft>
              <a:buSzPts val="1100"/>
              <a:buChar char="○"/>
              <a:defRPr/>
            </a:lvl8pPr>
            <a:lvl9pPr indent="-298450" lvl="8" marL="4114800" rtl="0" algn="ctr">
              <a:lnSpc>
                <a:spcPct val="115000"/>
              </a:lnSpc>
              <a:spcBef>
                <a:spcPts val="1600"/>
              </a:spcBef>
              <a:spcAft>
                <a:spcPts val="1600"/>
              </a:spcAft>
              <a:buSzPts val="1100"/>
              <a:buChar char="■"/>
              <a:defRPr/>
            </a:lvl9pPr>
          </a:lstStyle>
          <a:p/>
        </p:txBody>
      </p:sp>
      <p:sp>
        <p:nvSpPr>
          <p:cNvPr id="168" name="Google Shape;168;p43"/>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69" name="Shape 169"/>
        <p:cNvGrpSpPr/>
        <p:nvPr/>
      </p:nvGrpSpPr>
      <p:grpSpPr>
        <a:xfrm>
          <a:off x="0" y="0"/>
          <a:ext cx="0" cy="0"/>
          <a:chOff x="0" y="0"/>
          <a:chExt cx="0" cy="0"/>
        </a:xfrm>
      </p:grpSpPr>
      <p:pic>
        <p:nvPicPr>
          <p:cNvPr id="170" name="Google Shape;170;p44"/>
          <p:cNvPicPr preferRelativeResize="0"/>
          <p:nvPr/>
        </p:nvPicPr>
        <p:blipFill rotWithShape="1">
          <a:blip r:embed="rId2">
            <a:alphaModFix/>
          </a:blip>
          <a:srcRect b="0" l="0" r="0" t="0"/>
          <a:stretch/>
        </p:blipFill>
        <p:spPr>
          <a:xfrm>
            <a:off x="319074" y="4835402"/>
            <a:ext cx="966598" cy="172200"/>
          </a:xfrm>
          <a:prstGeom prst="rect">
            <a:avLst/>
          </a:prstGeom>
          <a:noFill/>
          <a:ln>
            <a:noFill/>
          </a:ln>
        </p:spPr>
      </p:pic>
      <p:sp>
        <p:nvSpPr>
          <p:cNvPr id="171" name="Google Shape;171;p44"/>
          <p:cNvSpPr txBox="1"/>
          <p:nvPr>
            <p:ph idx="11" type="ftr"/>
          </p:nvPr>
        </p:nvSpPr>
        <p:spPr>
          <a:xfrm>
            <a:off x="5843318" y="4801748"/>
            <a:ext cx="3086100" cy="2739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Roboto"/>
              <a:buNone/>
              <a:defRPr b="0" i="0" sz="7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WITH_CAPTION_TEXT" type="objTx">
  <p:cSld name="OBJECT_WITH_CAPTION_TEXT">
    <p:spTree>
      <p:nvGrpSpPr>
        <p:cNvPr id="172" name="Shape 172"/>
        <p:cNvGrpSpPr/>
        <p:nvPr/>
      </p:nvGrpSpPr>
      <p:grpSpPr>
        <a:xfrm>
          <a:off x="0" y="0"/>
          <a:ext cx="0" cy="0"/>
          <a:chOff x="0" y="0"/>
          <a:chExt cx="0" cy="0"/>
        </a:xfrm>
      </p:grpSpPr>
      <p:sp>
        <p:nvSpPr>
          <p:cNvPr id="173" name="Google Shape;173;p45"/>
          <p:cNvSpPr txBox="1"/>
          <p:nvPr>
            <p:ph type="title"/>
          </p:nvPr>
        </p:nvSpPr>
        <p:spPr>
          <a:xfrm>
            <a:off x="457646" y="205104"/>
            <a:ext cx="3008100" cy="871500"/>
          </a:xfrm>
          <a:prstGeom prst="rect">
            <a:avLst/>
          </a:prstGeom>
          <a:noFill/>
          <a:ln>
            <a:noFill/>
          </a:ln>
        </p:spPr>
        <p:txBody>
          <a:bodyPr anchorCtr="0" anchor="b" bIns="68575" lIns="68575" spcFirstLastPara="1" rIns="68575" wrap="square" tIns="68575">
            <a:noAutofit/>
          </a:bodyPr>
          <a:lstStyle>
            <a:lvl1pPr lvl="0" rtl="0" algn="l">
              <a:lnSpc>
                <a:spcPct val="100000"/>
              </a:lnSpc>
              <a:spcBef>
                <a:spcPts val="0"/>
              </a:spcBef>
              <a:spcAft>
                <a:spcPts val="0"/>
              </a:spcAft>
              <a:buSzPts val="2100"/>
              <a:buNone/>
              <a:defRPr b="1" sz="1300"/>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74" name="Google Shape;174;p45"/>
          <p:cNvSpPr txBox="1"/>
          <p:nvPr>
            <p:ph idx="1" type="body"/>
          </p:nvPr>
        </p:nvSpPr>
        <p:spPr>
          <a:xfrm>
            <a:off x="3575224" y="205104"/>
            <a:ext cx="5111100" cy="4389300"/>
          </a:xfrm>
          <a:prstGeom prst="rect">
            <a:avLst/>
          </a:prstGeom>
          <a:noFill/>
          <a:ln>
            <a:noFill/>
          </a:ln>
        </p:spPr>
        <p:txBody>
          <a:bodyPr anchorCtr="0" anchor="t" bIns="68575" lIns="68575" spcFirstLastPara="1" rIns="68575" wrap="square" tIns="68575">
            <a:noAutofit/>
          </a:bodyPr>
          <a:lstStyle>
            <a:lvl1pPr indent="-317500" lvl="0" marL="457200" rtl="0" algn="l">
              <a:lnSpc>
                <a:spcPct val="115000"/>
              </a:lnSpc>
              <a:spcBef>
                <a:spcPts val="0"/>
              </a:spcBef>
              <a:spcAft>
                <a:spcPts val="0"/>
              </a:spcAft>
              <a:buSzPts val="1400"/>
              <a:buChar char="●"/>
              <a:defRPr sz="2100"/>
            </a:lvl1pPr>
            <a:lvl2pPr indent="-298450" lvl="1" marL="914400" rtl="0" algn="l">
              <a:lnSpc>
                <a:spcPct val="115000"/>
              </a:lnSpc>
              <a:spcBef>
                <a:spcPts val="1600"/>
              </a:spcBef>
              <a:spcAft>
                <a:spcPts val="0"/>
              </a:spcAft>
              <a:buSzPts val="1100"/>
              <a:buChar char="○"/>
              <a:defRPr sz="1800"/>
            </a:lvl2pPr>
            <a:lvl3pPr indent="-298450" lvl="2" marL="1371600" rtl="0" algn="l">
              <a:lnSpc>
                <a:spcPct val="115000"/>
              </a:lnSpc>
              <a:spcBef>
                <a:spcPts val="1600"/>
              </a:spcBef>
              <a:spcAft>
                <a:spcPts val="0"/>
              </a:spcAft>
              <a:buSzPts val="1100"/>
              <a:buChar char="■"/>
              <a:defRPr sz="1500"/>
            </a:lvl3pPr>
            <a:lvl4pPr indent="-298450" lvl="3" marL="1828800" rtl="0" algn="l">
              <a:lnSpc>
                <a:spcPct val="115000"/>
              </a:lnSpc>
              <a:spcBef>
                <a:spcPts val="1600"/>
              </a:spcBef>
              <a:spcAft>
                <a:spcPts val="0"/>
              </a:spcAft>
              <a:buSzPts val="1100"/>
              <a:buChar char="●"/>
              <a:defRPr sz="1300"/>
            </a:lvl4pPr>
            <a:lvl5pPr indent="-298450" lvl="4" marL="2286000" rtl="0" algn="l">
              <a:lnSpc>
                <a:spcPct val="115000"/>
              </a:lnSpc>
              <a:spcBef>
                <a:spcPts val="1600"/>
              </a:spcBef>
              <a:spcAft>
                <a:spcPts val="0"/>
              </a:spcAft>
              <a:buSzPts val="1100"/>
              <a:buChar char="○"/>
              <a:defRPr sz="1300"/>
            </a:lvl5pPr>
            <a:lvl6pPr indent="-298450" lvl="5" marL="2743200" rtl="0" algn="l">
              <a:lnSpc>
                <a:spcPct val="115000"/>
              </a:lnSpc>
              <a:spcBef>
                <a:spcPts val="1600"/>
              </a:spcBef>
              <a:spcAft>
                <a:spcPts val="0"/>
              </a:spcAft>
              <a:buSzPts val="1100"/>
              <a:buChar char="■"/>
              <a:defRPr sz="1300"/>
            </a:lvl6pPr>
            <a:lvl7pPr indent="-298450" lvl="6" marL="3200400" rtl="0" algn="l">
              <a:lnSpc>
                <a:spcPct val="115000"/>
              </a:lnSpc>
              <a:spcBef>
                <a:spcPts val="1600"/>
              </a:spcBef>
              <a:spcAft>
                <a:spcPts val="0"/>
              </a:spcAft>
              <a:buSzPts val="1100"/>
              <a:buChar char="●"/>
              <a:defRPr sz="1300"/>
            </a:lvl7pPr>
            <a:lvl8pPr indent="-298450" lvl="7" marL="3657600" rtl="0" algn="l">
              <a:lnSpc>
                <a:spcPct val="115000"/>
              </a:lnSpc>
              <a:spcBef>
                <a:spcPts val="1600"/>
              </a:spcBef>
              <a:spcAft>
                <a:spcPts val="0"/>
              </a:spcAft>
              <a:buSzPts val="1100"/>
              <a:buChar char="○"/>
              <a:defRPr sz="1300"/>
            </a:lvl8pPr>
            <a:lvl9pPr indent="-298450" lvl="8" marL="4114800" rtl="0" algn="l">
              <a:lnSpc>
                <a:spcPct val="115000"/>
              </a:lnSpc>
              <a:spcBef>
                <a:spcPts val="1600"/>
              </a:spcBef>
              <a:spcAft>
                <a:spcPts val="1600"/>
              </a:spcAft>
              <a:buSzPts val="1100"/>
              <a:buChar char="■"/>
              <a:defRPr sz="1300"/>
            </a:lvl9pPr>
          </a:lstStyle>
          <a:p/>
        </p:txBody>
      </p:sp>
      <p:sp>
        <p:nvSpPr>
          <p:cNvPr id="175" name="Google Shape;175;p45"/>
          <p:cNvSpPr txBox="1"/>
          <p:nvPr>
            <p:ph idx="2" type="body"/>
          </p:nvPr>
        </p:nvSpPr>
        <p:spPr>
          <a:xfrm>
            <a:off x="457646" y="1076585"/>
            <a:ext cx="3008100" cy="3517800"/>
          </a:xfrm>
          <a:prstGeom prst="rect">
            <a:avLst/>
          </a:prstGeom>
          <a:noFill/>
          <a:ln>
            <a:noFill/>
          </a:ln>
        </p:spPr>
        <p:txBody>
          <a:bodyPr anchorCtr="0" anchor="t" bIns="68575" lIns="68575" spcFirstLastPara="1" rIns="68575" wrap="square" tIns="68575">
            <a:noAutofit/>
          </a:bodyPr>
          <a:lstStyle>
            <a:lvl1pPr indent="-228600" lvl="0" marL="457200" rtl="0" algn="l">
              <a:lnSpc>
                <a:spcPct val="115000"/>
              </a:lnSpc>
              <a:spcBef>
                <a:spcPts val="0"/>
              </a:spcBef>
              <a:spcAft>
                <a:spcPts val="0"/>
              </a:spcAft>
              <a:buSzPts val="1400"/>
              <a:buFont typeface="Calibri"/>
              <a:buNone/>
              <a:defRPr sz="900"/>
            </a:lvl1pPr>
            <a:lvl2pPr indent="-228600" lvl="1" marL="914400" rtl="0" algn="l">
              <a:lnSpc>
                <a:spcPct val="115000"/>
              </a:lnSpc>
              <a:spcBef>
                <a:spcPts val="1600"/>
              </a:spcBef>
              <a:spcAft>
                <a:spcPts val="0"/>
              </a:spcAft>
              <a:buSzPts val="1100"/>
              <a:buFont typeface="Calibri"/>
              <a:buNone/>
              <a:defRPr sz="800"/>
            </a:lvl2pPr>
            <a:lvl3pPr indent="-228600" lvl="2" marL="1371600" rtl="0" algn="l">
              <a:lnSpc>
                <a:spcPct val="115000"/>
              </a:lnSpc>
              <a:spcBef>
                <a:spcPts val="1600"/>
              </a:spcBef>
              <a:spcAft>
                <a:spcPts val="0"/>
              </a:spcAft>
              <a:buSzPts val="1100"/>
              <a:buFont typeface="Calibri"/>
              <a:buNone/>
              <a:defRPr sz="600"/>
            </a:lvl3pPr>
            <a:lvl4pPr indent="-228600" lvl="3" marL="1828800" rtl="0" algn="l">
              <a:lnSpc>
                <a:spcPct val="115000"/>
              </a:lnSpc>
              <a:spcBef>
                <a:spcPts val="1600"/>
              </a:spcBef>
              <a:spcAft>
                <a:spcPts val="0"/>
              </a:spcAft>
              <a:buSzPts val="1100"/>
              <a:buFont typeface="Calibri"/>
              <a:buNone/>
              <a:defRPr sz="600"/>
            </a:lvl4pPr>
            <a:lvl5pPr indent="-228600" lvl="4" marL="2286000" rtl="0" algn="l">
              <a:lnSpc>
                <a:spcPct val="115000"/>
              </a:lnSpc>
              <a:spcBef>
                <a:spcPts val="1600"/>
              </a:spcBef>
              <a:spcAft>
                <a:spcPts val="0"/>
              </a:spcAft>
              <a:buSzPts val="1100"/>
              <a:buFont typeface="Calibri"/>
              <a:buNone/>
              <a:defRPr sz="600"/>
            </a:lvl5pPr>
            <a:lvl6pPr indent="-228600" lvl="5" marL="2743200" rtl="0" algn="l">
              <a:lnSpc>
                <a:spcPct val="115000"/>
              </a:lnSpc>
              <a:spcBef>
                <a:spcPts val="1600"/>
              </a:spcBef>
              <a:spcAft>
                <a:spcPts val="0"/>
              </a:spcAft>
              <a:buSzPts val="1100"/>
              <a:buFont typeface="Calibri"/>
              <a:buNone/>
              <a:defRPr sz="600"/>
            </a:lvl6pPr>
            <a:lvl7pPr indent="-228600" lvl="6" marL="3200400" rtl="0" algn="l">
              <a:lnSpc>
                <a:spcPct val="115000"/>
              </a:lnSpc>
              <a:spcBef>
                <a:spcPts val="1600"/>
              </a:spcBef>
              <a:spcAft>
                <a:spcPts val="0"/>
              </a:spcAft>
              <a:buSzPts val="1100"/>
              <a:buFont typeface="Calibri"/>
              <a:buNone/>
              <a:defRPr sz="600"/>
            </a:lvl7pPr>
            <a:lvl8pPr indent="-228600" lvl="7" marL="3657600" rtl="0" algn="l">
              <a:lnSpc>
                <a:spcPct val="115000"/>
              </a:lnSpc>
              <a:spcBef>
                <a:spcPts val="1600"/>
              </a:spcBef>
              <a:spcAft>
                <a:spcPts val="0"/>
              </a:spcAft>
              <a:buSzPts val="1100"/>
              <a:buFont typeface="Calibri"/>
              <a:buNone/>
              <a:defRPr sz="600"/>
            </a:lvl8pPr>
            <a:lvl9pPr indent="-228600" lvl="8" marL="4114800" rtl="0" algn="l">
              <a:lnSpc>
                <a:spcPct val="115000"/>
              </a:lnSpc>
              <a:spcBef>
                <a:spcPts val="1600"/>
              </a:spcBef>
              <a:spcAft>
                <a:spcPts val="1600"/>
              </a:spcAft>
              <a:buSzPts val="1100"/>
              <a:buFont typeface="Calibri"/>
              <a:buNone/>
              <a:defRPr sz="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176" name="Shape 176"/>
        <p:cNvGrpSpPr/>
        <p:nvPr/>
      </p:nvGrpSpPr>
      <p:grpSpPr>
        <a:xfrm>
          <a:off x="0" y="0"/>
          <a:ext cx="0" cy="0"/>
          <a:chOff x="0" y="0"/>
          <a:chExt cx="0" cy="0"/>
        </a:xfrm>
      </p:grpSpPr>
      <p:cxnSp>
        <p:nvCxnSpPr>
          <p:cNvPr id="177" name="Google Shape;177;p46"/>
          <p:cNvCxnSpPr/>
          <p:nvPr/>
        </p:nvCxnSpPr>
        <p:spPr>
          <a:xfrm rot="10800000">
            <a:off x="576704" y="440779"/>
            <a:ext cx="154500" cy="0"/>
          </a:xfrm>
          <a:prstGeom prst="straightConnector1">
            <a:avLst/>
          </a:prstGeom>
          <a:noFill/>
          <a:ln cap="flat" cmpd="sng" w="38100">
            <a:solidFill>
              <a:srgbClr val="B72C5B"/>
            </a:solidFill>
            <a:prstDash val="solid"/>
            <a:round/>
            <a:headEnd len="sm" w="sm" type="none"/>
            <a:tailEnd len="sm" w="sm" type="none"/>
          </a:ln>
        </p:spPr>
      </p:cxnSp>
      <p:sp>
        <p:nvSpPr>
          <p:cNvPr id="178" name="Google Shape;178;p46"/>
          <p:cNvSpPr txBox="1"/>
          <p:nvPr>
            <p:ph type="title"/>
          </p:nvPr>
        </p:nvSpPr>
        <p:spPr>
          <a:xfrm>
            <a:off x="480525" y="74381"/>
            <a:ext cx="3649500" cy="264900"/>
          </a:xfrm>
          <a:prstGeom prst="rect">
            <a:avLst/>
          </a:prstGeom>
          <a:noFill/>
          <a:ln>
            <a:noFill/>
          </a:ln>
        </p:spPr>
        <p:txBody>
          <a:bodyPr anchorCtr="0" anchor="t" bIns="51425" lIns="51425" spcFirstLastPara="1" rIns="51425" wrap="square" tIns="51425">
            <a:noAutofit/>
          </a:bodyPr>
          <a:lstStyle>
            <a:lvl1pPr lvl="0" rtl="0" algn="l">
              <a:lnSpc>
                <a:spcPct val="100000"/>
              </a:lnSpc>
              <a:spcBef>
                <a:spcPts val="0"/>
              </a:spcBef>
              <a:spcAft>
                <a:spcPts val="0"/>
              </a:spcAft>
              <a:buSzPts val="2100"/>
              <a:buNone/>
              <a:defRPr sz="1800">
                <a:latin typeface="Oswald"/>
                <a:ea typeface="Oswald"/>
                <a:cs typeface="Oswald"/>
                <a:sym typeface="Oswald"/>
              </a:defRPr>
            </a:lvl1pPr>
            <a:lvl2pPr lvl="1" rtl="0" algn="l">
              <a:lnSpc>
                <a:spcPct val="100000"/>
              </a:lnSpc>
              <a:spcBef>
                <a:spcPts val="0"/>
              </a:spcBef>
              <a:spcAft>
                <a:spcPts val="0"/>
              </a:spcAft>
              <a:buSzPts val="2100"/>
              <a:buNone/>
              <a:defRPr sz="1100"/>
            </a:lvl2pPr>
            <a:lvl3pPr lvl="2" rtl="0" algn="l">
              <a:lnSpc>
                <a:spcPct val="100000"/>
              </a:lnSpc>
              <a:spcBef>
                <a:spcPts val="0"/>
              </a:spcBef>
              <a:spcAft>
                <a:spcPts val="0"/>
              </a:spcAft>
              <a:buSzPts val="2100"/>
              <a:buNone/>
              <a:defRPr sz="1100"/>
            </a:lvl3pPr>
            <a:lvl4pPr lvl="3" rtl="0" algn="l">
              <a:lnSpc>
                <a:spcPct val="100000"/>
              </a:lnSpc>
              <a:spcBef>
                <a:spcPts val="0"/>
              </a:spcBef>
              <a:spcAft>
                <a:spcPts val="0"/>
              </a:spcAft>
              <a:buSzPts val="2100"/>
              <a:buNone/>
              <a:defRPr sz="1100"/>
            </a:lvl4pPr>
            <a:lvl5pPr lvl="4" rtl="0" algn="l">
              <a:lnSpc>
                <a:spcPct val="100000"/>
              </a:lnSpc>
              <a:spcBef>
                <a:spcPts val="0"/>
              </a:spcBef>
              <a:spcAft>
                <a:spcPts val="0"/>
              </a:spcAft>
              <a:buSzPts val="2100"/>
              <a:buNone/>
              <a:defRPr sz="1100"/>
            </a:lvl5pPr>
            <a:lvl6pPr lvl="5" rtl="0" algn="l">
              <a:lnSpc>
                <a:spcPct val="100000"/>
              </a:lnSpc>
              <a:spcBef>
                <a:spcPts val="0"/>
              </a:spcBef>
              <a:spcAft>
                <a:spcPts val="0"/>
              </a:spcAft>
              <a:buSzPts val="2100"/>
              <a:buNone/>
              <a:defRPr sz="1100"/>
            </a:lvl6pPr>
            <a:lvl7pPr lvl="6" rtl="0" algn="l">
              <a:lnSpc>
                <a:spcPct val="100000"/>
              </a:lnSpc>
              <a:spcBef>
                <a:spcPts val="0"/>
              </a:spcBef>
              <a:spcAft>
                <a:spcPts val="0"/>
              </a:spcAft>
              <a:buSzPts val="2100"/>
              <a:buNone/>
              <a:defRPr sz="1100"/>
            </a:lvl7pPr>
            <a:lvl8pPr lvl="7" rtl="0" algn="l">
              <a:lnSpc>
                <a:spcPct val="100000"/>
              </a:lnSpc>
              <a:spcBef>
                <a:spcPts val="0"/>
              </a:spcBef>
              <a:spcAft>
                <a:spcPts val="0"/>
              </a:spcAft>
              <a:buSzPts val="2100"/>
              <a:buNone/>
              <a:defRPr sz="1100"/>
            </a:lvl8pPr>
            <a:lvl9pPr lvl="8" rtl="0" algn="l">
              <a:lnSpc>
                <a:spcPct val="100000"/>
              </a:lnSpc>
              <a:spcBef>
                <a:spcPts val="0"/>
              </a:spcBef>
              <a:spcAft>
                <a:spcPts val="0"/>
              </a:spcAft>
              <a:buSzPts val="2100"/>
              <a:buNone/>
              <a:defRPr sz="1100"/>
            </a:lvl9pPr>
          </a:lstStyle>
          <a:p/>
        </p:txBody>
      </p:sp>
      <p:sp>
        <p:nvSpPr>
          <p:cNvPr id="179" name="Google Shape;179;p46"/>
          <p:cNvSpPr txBox="1"/>
          <p:nvPr/>
        </p:nvSpPr>
        <p:spPr>
          <a:xfrm>
            <a:off x="3252506" y="2448413"/>
            <a:ext cx="2716800" cy="23433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434343"/>
              </a:solidFill>
              <a:latin typeface="Montserrat"/>
              <a:ea typeface="Montserrat"/>
              <a:cs typeface="Montserrat"/>
              <a:sym typeface="Montserrat"/>
            </a:endParaRPr>
          </a:p>
        </p:txBody>
      </p:sp>
      <p:sp>
        <p:nvSpPr>
          <p:cNvPr id="180" name="Google Shape;180;p46"/>
          <p:cNvSpPr txBox="1"/>
          <p:nvPr/>
        </p:nvSpPr>
        <p:spPr>
          <a:xfrm>
            <a:off x="280706" y="2448413"/>
            <a:ext cx="2814900" cy="23433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434343"/>
              </a:solidFill>
              <a:latin typeface="Montserrat"/>
              <a:ea typeface="Montserrat"/>
              <a:cs typeface="Montserrat"/>
              <a:sym typeface="Montserrat"/>
            </a:endParaRPr>
          </a:p>
        </p:txBody>
      </p:sp>
      <p:sp>
        <p:nvSpPr>
          <p:cNvPr id="181" name="Google Shape;181;p46"/>
          <p:cNvSpPr txBox="1"/>
          <p:nvPr/>
        </p:nvSpPr>
        <p:spPr>
          <a:xfrm>
            <a:off x="6122831" y="2448413"/>
            <a:ext cx="2745000" cy="23433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rgbClr val="000000"/>
              </a:buClr>
              <a:buSzPts val="900"/>
              <a:buFont typeface="Arial"/>
              <a:buNone/>
            </a:pPr>
            <a:r>
              <a:t/>
            </a:r>
            <a:endParaRPr b="0" i="0" sz="900" u="none" cap="none" strike="noStrike">
              <a:solidFill>
                <a:srgbClr val="434343"/>
              </a:solidFill>
              <a:latin typeface="Montserrat"/>
              <a:ea typeface="Montserrat"/>
              <a:cs typeface="Montserrat"/>
              <a:sym typeface="Montserrat"/>
            </a:endParaRPr>
          </a:p>
        </p:txBody>
      </p:sp>
      <p:pic>
        <p:nvPicPr>
          <p:cNvPr id="182" name="Google Shape;182;p46"/>
          <p:cNvPicPr preferRelativeResize="0"/>
          <p:nvPr/>
        </p:nvPicPr>
        <p:blipFill rotWithShape="1">
          <a:blip r:embed="rId2">
            <a:alphaModFix/>
          </a:blip>
          <a:srcRect b="2152" l="0" r="0" t="-9"/>
          <a:stretch/>
        </p:blipFill>
        <p:spPr>
          <a:xfrm>
            <a:off x="8422205" y="4924924"/>
            <a:ext cx="620200" cy="145800"/>
          </a:xfrm>
          <a:prstGeom prst="rect">
            <a:avLst/>
          </a:prstGeom>
          <a:noFill/>
          <a:ln>
            <a:noFill/>
          </a:ln>
        </p:spPr>
      </p:pic>
      <p:sp>
        <p:nvSpPr>
          <p:cNvPr id="183" name="Google Shape;183;p46"/>
          <p:cNvSpPr/>
          <p:nvPr/>
        </p:nvSpPr>
        <p:spPr>
          <a:xfrm>
            <a:off x="76198" y="4918388"/>
            <a:ext cx="2130138" cy="194724"/>
          </a:xfrm>
          <a:custGeom>
            <a:rect b="b" l="l" r="r" t="t"/>
            <a:pathLst>
              <a:path extrusionOk="0" h="21600" w="21600">
                <a:moveTo>
                  <a:pt x="0" y="0"/>
                </a:moveTo>
                <a:lnTo>
                  <a:pt x="21600" y="0"/>
                </a:lnTo>
                <a:lnTo>
                  <a:pt x="21600" y="21600"/>
                </a:lnTo>
                <a:lnTo>
                  <a:pt x="0" y="21600"/>
                </a:lnTo>
                <a:close/>
              </a:path>
            </a:pathLst>
          </a:cu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666666"/>
                </a:solidFill>
                <a:latin typeface="Proxima Nova"/>
                <a:ea typeface="Proxima Nova"/>
                <a:cs typeface="Proxima Nova"/>
                <a:sym typeface="Proxima Nova"/>
              </a:rPr>
              <a:t>Globant Proprietary | Confidential Information</a:t>
            </a:r>
            <a:endParaRPr b="0" i="0" sz="700" u="none" cap="none" strike="noStrike">
              <a:solidFill>
                <a:srgbClr val="666666"/>
              </a:solidFill>
              <a:latin typeface="Proxima Nova"/>
              <a:ea typeface="Proxima Nova"/>
              <a:cs typeface="Proxima Nova"/>
              <a:sym typeface="Proxima Nova"/>
            </a:endParaRPr>
          </a:p>
        </p:txBody>
      </p:sp>
      <p:sp>
        <p:nvSpPr>
          <p:cNvPr id="184" name="Google Shape;184;p46"/>
          <p:cNvSpPr txBox="1"/>
          <p:nvPr>
            <p:ph idx="1" type="body"/>
          </p:nvPr>
        </p:nvSpPr>
        <p:spPr>
          <a:xfrm>
            <a:off x="280706" y="699675"/>
            <a:ext cx="8559000" cy="4131300"/>
          </a:xfrm>
          <a:prstGeom prst="rect">
            <a:avLst/>
          </a:prstGeom>
          <a:noFill/>
          <a:ln>
            <a:noFill/>
          </a:ln>
        </p:spPr>
        <p:txBody>
          <a:bodyPr anchorCtr="0" anchor="t" bIns="51425" lIns="51425" spcFirstLastPara="1" rIns="51425" wrap="square" tIns="51425">
            <a:noAutofit/>
          </a:bodyPr>
          <a:lstStyle>
            <a:lvl1pPr indent="-279400" lvl="0" marL="457200" rtl="0" algn="l">
              <a:lnSpc>
                <a:spcPct val="115000"/>
              </a:lnSpc>
              <a:spcBef>
                <a:spcPts val="0"/>
              </a:spcBef>
              <a:spcAft>
                <a:spcPts val="0"/>
              </a:spcAft>
              <a:buSzPts val="800"/>
              <a:buFont typeface="Montserrat"/>
              <a:buChar char="●"/>
              <a:defRPr sz="1100">
                <a:latin typeface="Montserrat"/>
                <a:ea typeface="Montserrat"/>
                <a:cs typeface="Montserrat"/>
                <a:sym typeface="Montserrat"/>
              </a:defRPr>
            </a:lvl1pPr>
            <a:lvl2pPr indent="-279400" lvl="1" marL="9144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2pPr>
            <a:lvl3pPr indent="-279400" lvl="2" marL="13716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3pPr>
            <a:lvl4pPr indent="-279400" lvl="3" marL="18288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4pPr>
            <a:lvl5pPr indent="-279400" lvl="4" marL="22860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5pPr>
            <a:lvl6pPr indent="-279400" lvl="5" marL="27432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6pPr>
            <a:lvl7pPr indent="-279400" lvl="6" marL="32004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7pPr>
            <a:lvl8pPr indent="-279400" lvl="7" marL="3657600" rtl="0" algn="l">
              <a:lnSpc>
                <a:spcPct val="115000"/>
              </a:lnSpc>
              <a:spcBef>
                <a:spcPts val="1600"/>
              </a:spcBef>
              <a:spcAft>
                <a:spcPts val="0"/>
              </a:spcAft>
              <a:buSzPts val="800"/>
              <a:buFont typeface="Montserrat"/>
              <a:buChar char="○"/>
              <a:defRPr sz="1100">
                <a:latin typeface="Montserrat"/>
                <a:ea typeface="Montserrat"/>
                <a:cs typeface="Montserrat"/>
                <a:sym typeface="Montserrat"/>
              </a:defRPr>
            </a:lvl8pPr>
            <a:lvl9pPr indent="-279400" lvl="8" marL="4114800" rtl="0" algn="l">
              <a:lnSpc>
                <a:spcPct val="115000"/>
              </a:lnSpc>
              <a:spcBef>
                <a:spcPts val="1600"/>
              </a:spcBef>
              <a:spcAft>
                <a:spcPts val="1600"/>
              </a:spcAft>
              <a:buSzPts val="800"/>
              <a:buFont typeface="Montserrat"/>
              <a:buChar char="■"/>
              <a:defRPr sz="1100">
                <a:latin typeface="Montserrat"/>
                <a:ea typeface="Montserrat"/>
                <a:cs typeface="Montserrat"/>
                <a:sym typeface="Montserrat"/>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185" name="Shape 185"/>
        <p:cNvGrpSpPr/>
        <p:nvPr/>
      </p:nvGrpSpPr>
      <p:grpSpPr>
        <a:xfrm>
          <a:off x="0" y="0"/>
          <a:ext cx="0" cy="0"/>
          <a:chOff x="0" y="0"/>
          <a:chExt cx="0" cy="0"/>
        </a:xfrm>
      </p:grpSpPr>
      <p:sp>
        <p:nvSpPr>
          <p:cNvPr id="186" name="Google Shape;186;p47"/>
          <p:cNvSpPr txBox="1"/>
          <p:nvPr>
            <p:ph type="ctrTitle"/>
          </p:nvPr>
        </p:nvSpPr>
        <p:spPr>
          <a:xfrm>
            <a:off x="311708" y="744575"/>
            <a:ext cx="8520600" cy="20526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3900"/>
              <a:buNone/>
              <a:defRPr sz="5200"/>
            </a:lvl1pPr>
            <a:lvl2pPr lvl="1" rtl="0" algn="ctr">
              <a:lnSpc>
                <a:spcPct val="100000"/>
              </a:lnSpc>
              <a:spcBef>
                <a:spcPts val="0"/>
              </a:spcBef>
              <a:spcAft>
                <a:spcPts val="0"/>
              </a:spcAft>
              <a:buSzPts val="3900"/>
              <a:buNone/>
              <a:defRPr sz="5200"/>
            </a:lvl2pPr>
            <a:lvl3pPr lvl="2" rtl="0" algn="ctr">
              <a:lnSpc>
                <a:spcPct val="100000"/>
              </a:lnSpc>
              <a:spcBef>
                <a:spcPts val="0"/>
              </a:spcBef>
              <a:spcAft>
                <a:spcPts val="0"/>
              </a:spcAft>
              <a:buSzPts val="3900"/>
              <a:buNone/>
              <a:defRPr sz="5200"/>
            </a:lvl3pPr>
            <a:lvl4pPr lvl="3" rtl="0" algn="ctr">
              <a:lnSpc>
                <a:spcPct val="100000"/>
              </a:lnSpc>
              <a:spcBef>
                <a:spcPts val="0"/>
              </a:spcBef>
              <a:spcAft>
                <a:spcPts val="0"/>
              </a:spcAft>
              <a:buSzPts val="3900"/>
              <a:buNone/>
              <a:defRPr sz="5200"/>
            </a:lvl4pPr>
            <a:lvl5pPr lvl="4" rtl="0" algn="ctr">
              <a:lnSpc>
                <a:spcPct val="100000"/>
              </a:lnSpc>
              <a:spcBef>
                <a:spcPts val="0"/>
              </a:spcBef>
              <a:spcAft>
                <a:spcPts val="0"/>
              </a:spcAft>
              <a:buSzPts val="3900"/>
              <a:buNone/>
              <a:defRPr sz="5200"/>
            </a:lvl5pPr>
            <a:lvl6pPr lvl="5" rtl="0" algn="ctr">
              <a:lnSpc>
                <a:spcPct val="100000"/>
              </a:lnSpc>
              <a:spcBef>
                <a:spcPts val="0"/>
              </a:spcBef>
              <a:spcAft>
                <a:spcPts val="0"/>
              </a:spcAft>
              <a:buSzPts val="3900"/>
              <a:buNone/>
              <a:defRPr sz="5200"/>
            </a:lvl6pPr>
            <a:lvl7pPr lvl="6" rtl="0" algn="ctr">
              <a:lnSpc>
                <a:spcPct val="100000"/>
              </a:lnSpc>
              <a:spcBef>
                <a:spcPts val="0"/>
              </a:spcBef>
              <a:spcAft>
                <a:spcPts val="0"/>
              </a:spcAft>
              <a:buSzPts val="3900"/>
              <a:buNone/>
              <a:defRPr sz="5200"/>
            </a:lvl7pPr>
            <a:lvl8pPr lvl="7" rtl="0" algn="ctr">
              <a:lnSpc>
                <a:spcPct val="100000"/>
              </a:lnSpc>
              <a:spcBef>
                <a:spcPts val="0"/>
              </a:spcBef>
              <a:spcAft>
                <a:spcPts val="0"/>
              </a:spcAft>
              <a:buSzPts val="3900"/>
              <a:buNone/>
              <a:defRPr sz="5200"/>
            </a:lvl8pPr>
            <a:lvl9pPr lvl="8" rtl="0" algn="ctr">
              <a:lnSpc>
                <a:spcPct val="100000"/>
              </a:lnSpc>
              <a:spcBef>
                <a:spcPts val="0"/>
              </a:spcBef>
              <a:spcAft>
                <a:spcPts val="0"/>
              </a:spcAft>
              <a:buSzPts val="3900"/>
              <a:buNone/>
              <a:defRPr sz="5200"/>
            </a:lvl9pPr>
          </a:lstStyle>
          <a:p/>
        </p:txBody>
      </p:sp>
      <p:sp>
        <p:nvSpPr>
          <p:cNvPr id="187" name="Google Shape;187;p47"/>
          <p:cNvSpPr txBox="1"/>
          <p:nvPr>
            <p:ph idx="1" type="subTitle"/>
          </p:nvPr>
        </p:nvSpPr>
        <p:spPr>
          <a:xfrm>
            <a:off x="311700" y="2834125"/>
            <a:ext cx="8520600" cy="792600"/>
          </a:xfrm>
          <a:prstGeom prst="rect">
            <a:avLst/>
          </a:prstGeom>
          <a:noFill/>
          <a:ln>
            <a:noFill/>
          </a:ln>
        </p:spPr>
        <p:txBody>
          <a:bodyPr anchorCtr="0" anchor="t" bIns="68575" lIns="68575" spcFirstLastPara="1" rIns="68575" wrap="square" tIns="68575">
            <a:noAutofit/>
          </a:bodyPr>
          <a:lstStyle>
            <a:lvl1pPr lvl="0" rtl="0" algn="ctr">
              <a:lnSpc>
                <a:spcPct val="100000"/>
              </a:lnSpc>
              <a:spcBef>
                <a:spcPts val="0"/>
              </a:spcBef>
              <a:spcAft>
                <a:spcPts val="0"/>
              </a:spcAft>
              <a:buSzPts val="2100"/>
              <a:buNone/>
              <a:defRPr sz="2800"/>
            </a:lvl1pPr>
            <a:lvl2pPr lvl="1" rtl="0" algn="ctr">
              <a:lnSpc>
                <a:spcPct val="100000"/>
              </a:lnSpc>
              <a:spcBef>
                <a:spcPts val="0"/>
              </a:spcBef>
              <a:spcAft>
                <a:spcPts val="0"/>
              </a:spcAft>
              <a:buSzPts val="2100"/>
              <a:buNone/>
              <a:defRPr sz="2800"/>
            </a:lvl2pPr>
            <a:lvl3pPr lvl="2" rtl="0" algn="ctr">
              <a:lnSpc>
                <a:spcPct val="100000"/>
              </a:lnSpc>
              <a:spcBef>
                <a:spcPts val="0"/>
              </a:spcBef>
              <a:spcAft>
                <a:spcPts val="0"/>
              </a:spcAft>
              <a:buSzPts val="2100"/>
              <a:buNone/>
              <a:defRPr sz="2800"/>
            </a:lvl3pPr>
            <a:lvl4pPr lvl="3" rtl="0" algn="ctr">
              <a:lnSpc>
                <a:spcPct val="100000"/>
              </a:lnSpc>
              <a:spcBef>
                <a:spcPts val="0"/>
              </a:spcBef>
              <a:spcAft>
                <a:spcPts val="0"/>
              </a:spcAft>
              <a:buSzPts val="2100"/>
              <a:buNone/>
              <a:defRPr sz="2800"/>
            </a:lvl4pPr>
            <a:lvl5pPr lvl="4" rtl="0" algn="ctr">
              <a:lnSpc>
                <a:spcPct val="100000"/>
              </a:lnSpc>
              <a:spcBef>
                <a:spcPts val="0"/>
              </a:spcBef>
              <a:spcAft>
                <a:spcPts val="0"/>
              </a:spcAft>
              <a:buSzPts val="2100"/>
              <a:buNone/>
              <a:defRPr sz="2800"/>
            </a:lvl5pPr>
            <a:lvl6pPr lvl="5" rtl="0" algn="ctr">
              <a:lnSpc>
                <a:spcPct val="100000"/>
              </a:lnSpc>
              <a:spcBef>
                <a:spcPts val="0"/>
              </a:spcBef>
              <a:spcAft>
                <a:spcPts val="0"/>
              </a:spcAft>
              <a:buSzPts val="2100"/>
              <a:buNone/>
              <a:defRPr sz="2800"/>
            </a:lvl6pPr>
            <a:lvl7pPr lvl="6" rtl="0" algn="ctr">
              <a:lnSpc>
                <a:spcPct val="100000"/>
              </a:lnSpc>
              <a:spcBef>
                <a:spcPts val="0"/>
              </a:spcBef>
              <a:spcAft>
                <a:spcPts val="0"/>
              </a:spcAft>
              <a:buSzPts val="2100"/>
              <a:buNone/>
              <a:defRPr sz="2800"/>
            </a:lvl7pPr>
            <a:lvl8pPr lvl="7" rtl="0" algn="ctr">
              <a:lnSpc>
                <a:spcPct val="100000"/>
              </a:lnSpc>
              <a:spcBef>
                <a:spcPts val="0"/>
              </a:spcBef>
              <a:spcAft>
                <a:spcPts val="0"/>
              </a:spcAft>
              <a:buSzPts val="2100"/>
              <a:buNone/>
              <a:defRPr sz="2800"/>
            </a:lvl8pPr>
            <a:lvl9pPr lvl="8" rtl="0" algn="ctr">
              <a:lnSpc>
                <a:spcPct val="100000"/>
              </a:lnSpc>
              <a:spcBef>
                <a:spcPts val="0"/>
              </a:spcBef>
              <a:spcAft>
                <a:spcPts val="0"/>
              </a:spcAft>
              <a:buSzPts val="2100"/>
              <a:buNone/>
              <a:defRPr sz="2800"/>
            </a:lvl9pPr>
          </a:lstStyle>
          <a:p/>
        </p:txBody>
      </p:sp>
      <p:sp>
        <p:nvSpPr>
          <p:cNvPr id="188" name="Google Shape;188;p47"/>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 1">
    <p:spTree>
      <p:nvGrpSpPr>
        <p:cNvPr id="189" name="Shape 189"/>
        <p:cNvGrpSpPr/>
        <p:nvPr/>
      </p:nvGrpSpPr>
      <p:grpSpPr>
        <a:xfrm>
          <a:off x="0" y="0"/>
          <a:ext cx="0" cy="0"/>
          <a:chOff x="0" y="0"/>
          <a:chExt cx="0" cy="0"/>
        </a:xfrm>
      </p:grpSpPr>
      <p:sp>
        <p:nvSpPr>
          <p:cNvPr id="190" name="Google Shape;190;p48"/>
          <p:cNvSpPr txBox="1"/>
          <p:nvPr>
            <p:ph idx="1" type="body"/>
          </p:nvPr>
        </p:nvSpPr>
        <p:spPr>
          <a:xfrm>
            <a:off x="311700" y="4230575"/>
            <a:ext cx="5998800" cy="605100"/>
          </a:xfrm>
          <a:prstGeom prst="rect">
            <a:avLst/>
          </a:prstGeom>
          <a:noFill/>
          <a:ln>
            <a:noFill/>
          </a:ln>
        </p:spPr>
        <p:txBody>
          <a:bodyPr anchorCtr="0" anchor="ctr" bIns="68575" lIns="68575" spcFirstLastPara="1" rIns="68575" wrap="square" tIns="68575">
            <a:noAutofit/>
          </a:bodyPr>
          <a:lstStyle>
            <a:lvl1pPr indent="-228600" lvl="0" marL="457200" rtl="0" algn="l">
              <a:lnSpc>
                <a:spcPct val="100000"/>
              </a:lnSpc>
              <a:spcBef>
                <a:spcPts val="0"/>
              </a:spcBef>
              <a:spcAft>
                <a:spcPts val="0"/>
              </a:spcAft>
              <a:buSzPts val="1400"/>
              <a:buFont typeface="Arial"/>
              <a:buNone/>
              <a:defRPr/>
            </a:lvl1pPr>
            <a:lvl2pPr indent="-298450" lvl="1" marL="914400" rtl="0" algn="l">
              <a:lnSpc>
                <a:spcPct val="115000"/>
              </a:lnSpc>
              <a:spcBef>
                <a:spcPts val="0"/>
              </a:spcBef>
              <a:spcAft>
                <a:spcPts val="0"/>
              </a:spcAft>
              <a:buSzPts val="1100"/>
              <a:buChar char="○"/>
              <a:defRPr>
                <a:solidFill>
                  <a:schemeClr val="dk2"/>
                </a:solidFill>
              </a:defRPr>
            </a:lvl2pPr>
            <a:lvl3pPr indent="-298450" lvl="2" marL="1371600" rtl="0" algn="l">
              <a:lnSpc>
                <a:spcPct val="115000"/>
              </a:lnSpc>
              <a:spcBef>
                <a:spcPts val="1600"/>
              </a:spcBef>
              <a:spcAft>
                <a:spcPts val="0"/>
              </a:spcAft>
              <a:buSzPts val="1100"/>
              <a:buChar char="■"/>
              <a:defRPr>
                <a:solidFill>
                  <a:schemeClr val="dk2"/>
                </a:solidFill>
              </a:defRPr>
            </a:lvl3pPr>
            <a:lvl4pPr indent="-298450" lvl="3" marL="1828800" rtl="0" algn="l">
              <a:lnSpc>
                <a:spcPct val="115000"/>
              </a:lnSpc>
              <a:spcBef>
                <a:spcPts val="1600"/>
              </a:spcBef>
              <a:spcAft>
                <a:spcPts val="0"/>
              </a:spcAft>
              <a:buSzPts val="1100"/>
              <a:buChar char="●"/>
              <a:defRPr>
                <a:solidFill>
                  <a:schemeClr val="dk2"/>
                </a:solidFill>
              </a:defRPr>
            </a:lvl4pPr>
            <a:lvl5pPr indent="-298450" lvl="4" marL="2286000" rtl="0" algn="l">
              <a:lnSpc>
                <a:spcPct val="115000"/>
              </a:lnSpc>
              <a:spcBef>
                <a:spcPts val="1600"/>
              </a:spcBef>
              <a:spcAft>
                <a:spcPts val="0"/>
              </a:spcAft>
              <a:buSzPts val="1100"/>
              <a:buChar char="○"/>
              <a:defRPr>
                <a:solidFill>
                  <a:schemeClr val="dk2"/>
                </a:solidFill>
              </a:defRPr>
            </a:lvl5pPr>
            <a:lvl6pPr indent="-298450" lvl="5" marL="2743200" rtl="0" algn="l">
              <a:lnSpc>
                <a:spcPct val="115000"/>
              </a:lnSpc>
              <a:spcBef>
                <a:spcPts val="1600"/>
              </a:spcBef>
              <a:spcAft>
                <a:spcPts val="0"/>
              </a:spcAft>
              <a:buSzPts val="1100"/>
              <a:buChar char="■"/>
              <a:defRPr>
                <a:solidFill>
                  <a:schemeClr val="dk2"/>
                </a:solidFill>
              </a:defRPr>
            </a:lvl6pPr>
            <a:lvl7pPr indent="-298450" lvl="6" marL="3200400" rtl="0" algn="l">
              <a:lnSpc>
                <a:spcPct val="115000"/>
              </a:lnSpc>
              <a:spcBef>
                <a:spcPts val="1600"/>
              </a:spcBef>
              <a:spcAft>
                <a:spcPts val="0"/>
              </a:spcAft>
              <a:buSzPts val="1100"/>
              <a:buChar char="●"/>
              <a:defRPr>
                <a:solidFill>
                  <a:schemeClr val="dk2"/>
                </a:solidFill>
              </a:defRPr>
            </a:lvl7pPr>
            <a:lvl8pPr indent="-298450" lvl="7" marL="3657600" rtl="0" algn="l">
              <a:lnSpc>
                <a:spcPct val="115000"/>
              </a:lnSpc>
              <a:spcBef>
                <a:spcPts val="1600"/>
              </a:spcBef>
              <a:spcAft>
                <a:spcPts val="0"/>
              </a:spcAft>
              <a:buSzPts val="1100"/>
              <a:buChar char="○"/>
              <a:defRPr>
                <a:solidFill>
                  <a:schemeClr val="dk2"/>
                </a:solidFill>
              </a:defRPr>
            </a:lvl8pPr>
            <a:lvl9pPr indent="-298450" lvl="8" marL="4114800" rtl="0" algn="l">
              <a:lnSpc>
                <a:spcPct val="115000"/>
              </a:lnSpc>
              <a:spcBef>
                <a:spcPts val="1600"/>
              </a:spcBef>
              <a:spcAft>
                <a:spcPts val="1600"/>
              </a:spcAft>
              <a:buSzPts val="1100"/>
              <a:buChar char="■"/>
              <a:defRPr>
                <a:solidFill>
                  <a:schemeClr val="dk2"/>
                </a:solidFill>
              </a:defRPr>
            </a:lvl9pPr>
          </a:lstStyle>
          <a:p/>
        </p:txBody>
      </p:sp>
      <p:sp>
        <p:nvSpPr>
          <p:cNvPr id="191" name="Google Shape;191;p48"/>
          <p:cNvSpPr txBox="1"/>
          <p:nvPr>
            <p:ph idx="12" type="sldNum"/>
          </p:nvPr>
        </p:nvSpPr>
        <p:spPr>
          <a:xfrm>
            <a:off x="8472457" y="4663216"/>
            <a:ext cx="548700" cy="393600"/>
          </a:xfrm>
          <a:prstGeom prst="rect">
            <a:avLst/>
          </a:prstGeom>
          <a:noFill/>
          <a:ln>
            <a:noFill/>
          </a:ln>
        </p:spPr>
        <p:txBody>
          <a:bodyPr anchorCtr="0" anchor="ctr"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sz="1000">
              <a:solidFill>
                <a:schemeClr val="dk2"/>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 1">
  <p:cSld name="OBJECT 1">
    <p:spTree>
      <p:nvGrpSpPr>
        <p:cNvPr id="192" name="Shape 192"/>
        <p:cNvGrpSpPr/>
        <p:nvPr/>
      </p:nvGrpSpPr>
      <p:grpSpPr>
        <a:xfrm>
          <a:off x="0" y="0"/>
          <a:ext cx="0" cy="0"/>
          <a:chOff x="0" y="0"/>
          <a:chExt cx="0" cy="0"/>
        </a:xfrm>
      </p:grpSpPr>
      <p:sp>
        <p:nvSpPr>
          <p:cNvPr id="193" name="Google Shape;193;p49"/>
          <p:cNvSpPr txBox="1"/>
          <p:nvPr>
            <p:ph type="title"/>
          </p:nvPr>
        </p:nvSpPr>
        <p:spPr>
          <a:xfrm>
            <a:off x="-96700" y="122675"/>
            <a:ext cx="5512200" cy="3864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1pPr>
            <a:lvl2pPr lvl="1"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2pPr>
            <a:lvl3pPr lvl="2"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3pPr>
            <a:lvl4pPr lvl="3"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4pPr>
            <a:lvl5pPr lvl="4"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5pPr>
            <a:lvl6pPr lvl="5"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6pPr>
            <a:lvl7pPr lvl="6"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7pPr>
            <a:lvl8pPr lvl="7"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8pPr>
            <a:lvl9pPr lvl="8" rtl="0" algn="l">
              <a:lnSpc>
                <a:spcPct val="100000"/>
              </a:lnSpc>
              <a:spcBef>
                <a:spcPts val="0"/>
              </a:spcBef>
              <a:spcAft>
                <a:spcPts val="0"/>
              </a:spcAft>
              <a:buSzPts val="2100"/>
              <a:buNone/>
              <a:defRPr>
                <a:solidFill>
                  <a:srgbClr val="FFFFFF"/>
                </a:solidFill>
                <a:highlight>
                  <a:srgbClr val="8BAB42"/>
                </a:highlight>
                <a:latin typeface="Roboto Condensed"/>
                <a:ea typeface="Roboto Condensed"/>
                <a:cs typeface="Roboto Condensed"/>
                <a:sym typeface="Roboto Condense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rodapé">
  <p:cSld name="Título e rodapé">
    <p:spTree>
      <p:nvGrpSpPr>
        <p:cNvPr id="194" name="Shape 194"/>
        <p:cNvGrpSpPr/>
        <p:nvPr/>
      </p:nvGrpSpPr>
      <p:grpSpPr>
        <a:xfrm>
          <a:off x="0" y="0"/>
          <a:ext cx="0" cy="0"/>
          <a:chOff x="0" y="0"/>
          <a:chExt cx="0" cy="0"/>
        </a:xfrm>
      </p:grpSpPr>
      <p:sp>
        <p:nvSpPr>
          <p:cNvPr id="195" name="Google Shape;195;p50"/>
          <p:cNvSpPr txBox="1"/>
          <p:nvPr>
            <p:ph type="title"/>
          </p:nvPr>
        </p:nvSpPr>
        <p:spPr>
          <a:xfrm>
            <a:off x="-76200" y="46025"/>
            <a:ext cx="5901600" cy="3864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100"/>
              <a:buNone/>
              <a:defRPr b="0" sz="1400">
                <a:solidFill>
                  <a:srgbClr val="FFFFFF"/>
                </a:solidFill>
                <a:highlight>
                  <a:schemeClr val="accent1"/>
                </a:highlight>
                <a:latin typeface="Roboto Condensed"/>
                <a:ea typeface="Roboto Condensed"/>
                <a:cs typeface="Roboto Condensed"/>
                <a:sym typeface="Roboto Condensed"/>
              </a:defRPr>
            </a:lvl1pPr>
            <a:lvl2pPr lvl="1" rtl="0" algn="l">
              <a:lnSpc>
                <a:spcPct val="100000"/>
              </a:lnSpc>
              <a:spcBef>
                <a:spcPts val="0"/>
              </a:spcBef>
              <a:spcAft>
                <a:spcPts val="0"/>
              </a:spcAft>
              <a:buSzPts val="2100"/>
              <a:buNone/>
              <a:defRPr>
                <a:highlight>
                  <a:srgbClr val="434343"/>
                </a:highlight>
              </a:defRPr>
            </a:lvl2pPr>
            <a:lvl3pPr lvl="2" rtl="0" algn="l">
              <a:lnSpc>
                <a:spcPct val="100000"/>
              </a:lnSpc>
              <a:spcBef>
                <a:spcPts val="0"/>
              </a:spcBef>
              <a:spcAft>
                <a:spcPts val="0"/>
              </a:spcAft>
              <a:buSzPts val="2100"/>
              <a:buNone/>
              <a:defRPr>
                <a:highlight>
                  <a:srgbClr val="434343"/>
                </a:highlight>
              </a:defRPr>
            </a:lvl3pPr>
            <a:lvl4pPr lvl="3" rtl="0" algn="l">
              <a:lnSpc>
                <a:spcPct val="100000"/>
              </a:lnSpc>
              <a:spcBef>
                <a:spcPts val="0"/>
              </a:spcBef>
              <a:spcAft>
                <a:spcPts val="0"/>
              </a:spcAft>
              <a:buSzPts val="2100"/>
              <a:buNone/>
              <a:defRPr>
                <a:highlight>
                  <a:srgbClr val="434343"/>
                </a:highlight>
              </a:defRPr>
            </a:lvl4pPr>
            <a:lvl5pPr lvl="4" rtl="0" algn="l">
              <a:lnSpc>
                <a:spcPct val="100000"/>
              </a:lnSpc>
              <a:spcBef>
                <a:spcPts val="0"/>
              </a:spcBef>
              <a:spcAft>
                <a:spcPts val="0"/>
              </a:spcAft>
              <a:buSzPts val="2100"/>
              <a:buNone/>
              <a:defRPr>
                <a:highlight>
                  <a:srgbClr val="434343"/>
                </a:highlight>
              </a:defRPr>
            </a:lvl5pPr>
            <a:lvl6pPr lvl="5" rtl="0" algn="l">
              <a:lnSpc>
                <a:spcPct val="100000"/>
              </a:lnSpc>
              <a:spcBef>
                <a:spcPts val="0"/>
              </a:spcBef>
              <a:spcAft>
                <a:spcPts val="0"/>
              </a:spcAft>
              <a:buSzPts val="2100"/>
              <a:buNone/>
              <a:defRPr>
                <a:highlight>
                  <a:srgbClr val="434343"/>
                </a:highlight>
              </a:defRPr>
            </a:lvl6pPr>
            <a:lvl7pPr lvl="6" rtl="0" algn="l">
              <a:lnSpc>
                <a:spcPct val="100000"/>
              </a:lnSpc>
              <a:spcBef>
                <a:spcPts val="0"/>
              </a:spcBef>
              <a:spcAft>
                <a:spcPts val="0"/>
              </a:spcAft>
              <a:buSzPts val="2100"/>
              <a:buNone/>
              <a:defRPr>
                <a:highlight>
                  <a:srgbClr val="434343"/>
                </a:highlight>
              </a:defRPr>
            </a:lvl7pPr>
            <a:lvl8pPr lvl="7" rtl="0" algn="l">
              <a:lnSpc>
                <a:spcPct val="100000"/>
              </a:lnSpc>
              <a:spcBef>
                <a:spcPts val="0"/>
              </a:spcBef>
              <a:spcAft>
                <a:spcPts val="0"/>
              </a:spcAft>
              <a:buSzPts val="2100"/>
              <a:buNone/>
              <a:defRPr>
                <a:highlight>
                  <a:srgbClr val="434343"/>
                </a:highlight>
              </a:defRPr>
            </a:lvl8pPr>
            <a:lvl9pPr lvl="8" rtl="0" algn="l">
              <a:lnSpc>
                <a:spcPct val="100000"/>
              </a:lnSpc>
              <a:spcBef>
                <a:spcPts val="0"/>
              </a:spcBef>
              <a:spcAft>
                <a:spcPts val="0"/>
              </a:spcAft>
              <a:buSzPts val="2100"/>
              <a:buNone/>
              <a:defRPr>
                <a:highlight>
                  <a:srgbClr val="434343"/>
                </a:highlight>
              </a:defRPr>
            </a:lvl9pPr>
          </a:lstStyle>
          <a:p/>
        </p:txBody>
      </p:sp>
      <p:cxnSp>
        <p:nvCxnSpPr>
          <p:cNvPr id="196" name="Google Shape;196;p50"/>
          <p:cNvCxnSpPr/>
          <p:nvPr/>
        </p:nvCxnSpPr>
        <p:spPr>
          <a:xfrm>
            <a:off x="305700" y="5109771"/>
            <a:ext cx="8532600" cy="0"/>
          </a:xfrm>
          <a:prstGeom prst="straightConnector1">
            <a:avLst/>
          </a:prstGeom>
          <a:noFill/>
          <a:ln cap="flat" cmpd="sng" w="38100">
            <a:solidFill>
              <a:schemeClr val="accent1"/>
            </a:solidFill>
            <a:prstDash val="solid"/>
            <a:round/>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lobant Body">
  <p:cSld name="Globant Body">
    <p:bg>
      <p:bgPr>
        <a:solidFill>
          <a:srgbClr val="000000"/>
        </a:solidFill>
      </p:bgPr>
    </p:bg>
    <p:spTree>
      <p:nvGrpSpPr>
        <p:cNvPr id="197" name="Shape 197"/>
        <p:cNvGrpSpPr/>
        <p:nvPr/>
      </p:nvGrpSpPr>
      <p:grpSpPr>
        <a:xfrm>
          <a:off x="0" y="0"/>
          <a:ext cx="0" cy="0"/>
          <a:chOff x="0" y="0"/>
          <a:chExt cx="0" cy="0"/>
        </a:xfrm>
      </p:grpSpPr>
      <p:sp>
        <p:nvSpPr>
          <p:cNvPr id="198" name="Google Shape;198;p51"/>
          <p:cNvSpPr txBox="1"/>
          <p:nvPr>
            <p:ph idx="12" type="sldNum"/>
          </p:nvPr>
        </p:nvSpPr>
        <p:spPr>
          <a:xfrm>
            <a:off x="8724945" y="4663217"/>
            <a:ext cx="548700" cy="393600"/>
          </a:xfrm>
          <a:prstGeom prst="rect">
            <a:avLst/>
          </a:prstGeom>
          <a:noFill/>
          <a:ln>
            <a:noFill/>
          </a:ln>
        </p:spPr>
        <p:txBody>
          <a:bodyPr anchorCtr="0" anchor="ctr" bIns="68575" lIns="68575" spcFirstLastPara="1" rIns="68575" wrap="square" tIns="68575">
            <a:noAutofit/>
          </a:bodyPr>
          <a:lstStyle>
            <a:lvl1pPr indent="0" lvl="0" marL="0" rtl="0" algn="l">
              <a:lnSpc>
                <a:spcPct val="100000"/>
              </a:lnSpc>
              <a:spcBef>
                <a:spcPts val="0"/>
              </a:spcBef>
              <a:spcAft>
                <a:spcPts val="0"/>
              </a:spcAft>
              <a:buSzPts val="1000"/>
              <a:buNone/>
              <a:defRPr b="0" i="0" sz="1000" u="none" cap="none" strike="noStrike">
                <a:solidFill>
                  <a:srgbClr val="666666"/>
                </a:solidFill>
                <a:latin typeface="Montserrat"/>
                <a:ea typeface="Montserrat"/>
                <a:cs typeface="Montserrat"/>
                <a:sym typeface="Montserrat"/>
              </a:defRPr>
            </a:lvl1pPr>
            <a:lvl2pPr indent="0" lvl="1" marL="0" rtl="0" algn="l">
              <a:lnSpc>
                <a:spcPct val="100000"/>
              </a:lnSpc>
              <a:spcBef>
                <a:spcPts val="0"/>
              </a:spcBef>
              <a:spcAft>
                <a:spcPts val="0"/>
              </a:spcAft>
              <a:buSzPts val="1000"/>
              <a:buNone/>
              <a:defRPr b="0" i="0" sz="1000" u="none" cap="none" strike="noStrike">
                <a:solidFill>
                  <a:srgbClr val="666666"/>
                </a:solidFill>
                <a:latin typeface="Montserrat"/>
                <a:ea typeface="Montserrat"/>
                <a:cs typeface="Montserrat"/>
                <a:sym typeface="Montserrat"/>
              </a:defRPr>
            </a:lvl2pPr>
            <a:lvl3pPr indent="0" lvl="2" marL="0" rtl="0" algn="l">
              <a:lnSpc>
                <a:spcPct val="100000"/>
              </a:lnSpc>
              <a:spcBef>
                <a:spcPts val="0"/>
              </a:spcBef>
              <a:spcAft>
                <a:spcPts val="0"/>
              </a:spcAft>
              <a:buSzPts val="1000"/>
              <a:buNone/>
              <a:defRPr b="0" i="0" sz="1000" u="none" cap="none" strike="noStrike">
                <a:solidFill>
                  <a:srgbClr val="666666"/>
                </a:solidFill>
                <a:latin typeface="Montserrat"/>
                <a:ea typeface="Montserrat"/>
                <a:cs typeface="Montserrat"/>
                <a:sym typeface="Montserrat"/>
              </a:defRPr>
            </a:lvl3pPr>
            <a:lvl4pPr indent="0" lvl="3" marL="0" rtl="0" algn="l">
              <a:lnSpc>
                <a:spcPct val="100000"/>
              </a:lnSpc>
              <a:spcBef>
                <a:spcPts val="0"/>
              </a:spcBef>
              <a:spcAft>
                <a:spcPts val="0"/>
              </a:spcAft>
              <a:buSzPts val="1000"/>
              <a:buNone/>
              <a:defRPr b="0" i="0" sz="1000" u="none" cap="none" strike="noStrike">
                <a:solidFill>
                  <a:srgbClr val="666666"/>
                </a:solidFill>
                <a:latin typeface="Montserrat"/>
                <a:ea typeface="Montserrat"/>
                <a:cs typeface="Montserrat"/>
                <a:sym typeface="Montserrat"/>
              </a:defRPr>
            </a:lvl4pPr>
            <a:lvl5pPr indent="0" lvl="4" marL="0" rtl="0" algn="l">
              <a:lnSpc>
                <a:spcPct val="100000"/>
              </a:lnSpc>
              <a:spcBef>
                <a:spcPts val="0"/>
              </a:spcBef>
              <a:spcAft>
                <a:spcPts val="0"/>
              </a:spcAft>
              <a:buSzPts val="1000"/>
              <a:buNone/>
              <a:defRPr b="0" i="0" sz="1000" u="none" cap="none" strike="noStrike">
                <a:solidFill>
                  <a:srgbClr val="666666"/>
                </a:solidFill>
                <a:latin typeface="Montserrat"/>
                <a:ea typeface="Montserrat"/>
                <a:cs typeface="Montserrat"/>
                <a:sym typeface="Montserrat"/>
              </a:defRPr>
            </a:lvl5pPr>
            <a:lvl6pPr indent="0" lvl="5" marL="0" rtl="0" algn="l">
              <a:lnSpc>
                <a:spcPct val="100000"/>
              </a:lnSpc>
              <a:spcBef>
                <a:spcPts val="0"/>
              </a:spcBef>
              <a:spcAft>
                <a:spcPts val="0"/>
              </a:spcAft>
              <a:buSzPts val="1000"/>
              <a:buNone/>
              <a:defRPr b="0" i="0" sz="1000" u="none" cap="none" strike="noStrike">
                <a:solidFill>
                  <a:srgbClr val="666666"/>
                </a:solidFill>
                <a:latin typeface="Montserrat"/>
                <a:ea typeface="Montserrat"/>
                <a:cs typeface="Montserrat"/>
                <a:sym typeface="Montserrat"/>
              </a:defRPr>
            </a:lvl6pPr>
            <a:lvl7pPr indent="0" lvl="6" marL="0" rtl="0" algn="l">
              <a:lnSpc>
                <a:spcPct val="100000"/>
              </a:lnSpc>
              <a:spcBef>
                <a:spcPts val="0"/>
              </a:spcBef>
              <a:spcAft>
                <a:spcPts val="0"/>
              </a:spcAft>
              <a:buSzPts val="1000"/>
              <a:buNone/>
              <a:defRPr b="0" i="0" sz="1000" u="none" cap="none" strike="noStrike">
                <a:solidFill>
                  <a:srgbClr val="666666"/>
                </a:solidFill>
                <a:latin typeface="Montserrat"/>
                <a:ea typeface="Montserrat"/>
                <a:cs typeface="Montserrat"/>
                <a:sym typeface="Montserrat"/>
              </a:defRPr>
            </a:lvl7pPr>
            <a:lvl8pPr indent="0" lvl="7" marL="0" rtl="0" algn="l">
              <a:lnSpc>
                <a:spcPct val="100000"/>
              </a:lnSpc>
              <a:spcBef>
                <a:spcPts val="0"/>
              </a:spcBef>
              <a:spcAft>
                <a:spcPts val="0"/>
              </a:spcAft>
              <a:buSzPts val="1000"/>
              <a:buNone/>
              <a:defRPr b="0" i="0" sz="1000" u="none" cap="none" strike="noStrike">
                <a:solidFill>
                  <a:srgbClr val="666666"/>
                </a:solidFill>
                <a:latin typeface="Montserrat"/>
                <a:ea typeface="Montserrat"/>
                <a:cs typeface="Montserrat"/>
                <a:sym typeface="Montserrat"/>
              </a:defRPr>
            </a:lvl8pPr>
            <a:lvl9pPr indent="0" lvl="8" marL="0" rtl="0" algn="l">
              <a:lnSpc>
                <a:spcPct val="100000"/>
              </a:lnSpc>
              <a:spcBef>
                <a:spcPts val="0"/>
              </a:spcBef>
              <a:spcAft>
                <a:spcPts val="0"/>
              </a:spcAft>
              <a:buSzPts val="1000"/>
              <a:buNone/>
              <a:defRPr b="0" i="0" sz="1000" u="none" cap="none" strike="noStrike">
                <a:solidFill>
                  <a:srgbClr val="666666"/>
                </a:solidFill>
                <a:latin typeface="Montserrat"/>
                <a:ea typeface="Montserrat"/>
                <a:cs typeface="Montserrat"/>
                <a:sym typeface="Montserrat"/>
              </a:defRPr>
            </a:lvl9pPr>
          </a:lstStyle>
          <a:p>
            <a:pPr indent="0" lvl="0" marL="0" rtl="0" algn="l">
              <a:spcBef>
                <a:spcPts val="0"/>
              </a:spcBef>
              <a:spcAft>
                <a:spcPts val="0"/>
              </a:spcAft>
              <a:buNone/>
            </a:pPr>
            <a:fld id="{00000000-1234-1234-1234-123412341234}" type="slidenum">
              <a:rPr lang="en"/>
              <a:t>‹#›</a:t>
            </a:fld>
            <a:endParaRPr b="1"/>
          </a:p>
        </p:txBody>
      </p:sp>
      <p:grpSp>
        <p:nvGrpSpPr>
          <p:cNvPr id="199" name="Google Shape;199;p51"/>
          <p:cNvGrpSpPr/>
          <p:nvPr/>
        </p:nvGrpSpPr>
        <p:grpSpPr>
          <a:xfrm>
            <a:off x="571625" y="1"/>
            <a:ext cx="34200" cy="815575"/>
            <a:chOff x="1760700" y="-130500"/>
            <a:chExt cx="34200" cy="815575"/>
          </a:xfrm>
        </p:grpSpPr>
        <p:sp>
          <p:nvSpPr>
            <p:cNvPr id="200" name="Google Shape;200;p51"/>
            <p:cNvSpPr/>
            <p:nvPr/>
          </p:nvSpPr>
          <p:spPr>
            <a:xfrm>
              <a:off x="1760700" y="508975"/>
              <a:ext cx="34200" cy="176100"/>
            </a:xfrm>
            <a:prstGeom prst="rect">
              <a:avLst/>
            </a:prstGeom>
            <a:solidFill>
              <a:srgbClr val="E320A0"/>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51"/>
            <p:cNvSpPr/>
            <p:nvPr/>
          </p:nvSpPr>
          <p:spPr>
            <a:xfrm>
              <a:off x="1760700" y="-130500"/>
              <a:ext cx="34200" cy="639600"/>
            </a:xfrm>
            <a:prstGeom prst="rect">
              <a:avLst/>
            </a:prstGeom>
            <a:solidFill>
              <a:srgbClr val="C1D72F"/>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2" name="Google Shape;202;p51"/>
          <p:cNvPicPr preferRelativeResize="0"/>
          <p:nvPr/>
        </p:nvPicPr>
        <p:blipFill rotWithShape="1">
          <a:blip r:embed="rId2">
            <a:alphaModFix/>
          </a:blip>
          <a:srcRect b="0" l="0" r="0" t="0"/>
          <a:stretch/>
        </p:blipFill>
        <p:spPr>
          <a:xfrm>
            <a:off x="8707900" y="4799500"/>
            <a:ext cx="77801" cy="121048"/>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p:cSld name="45_Custom Layout">
    <p:spTree>
      <p:nvGrpSpPr>
        <p:cNvPr id="203" name="Shape 203"/>
        <p:cNvGrpSpPr/>
        <p:nvPr/>
      </p:nvGrpSpPr>
      <p:grpSpPr>
        <a:xfrm>
          <a:off x="0" y="0"/>
          <a:ext cx="0" cy="0"/>
          <a:chOff x="0" y="0"/>
          <a:chExt cx="0" cy="0"/>
        </a:xfrm>
      </p:grpSpPr>
      <p:sp>
        <p:nvSpPr>
          <p:cNvPr id="204" name="Google Shape;204;p52"/>
          <p:cNvSpPr/>
          <p:nvPr>
            <p:ph idx="2" type="pic"/>
          </p:nvPr>
        </p:nvSpPr>
        <p:spPr>
          <a:xfrm>
            <a:off x="0" y="1028700"/>
            <a:ext cx="4114800" cy="4114800"/>
          </a:xfrm>
          <a:prstGeom prst="rect">
            <a:avLst/>
          </a:prstGeom>
          <a:solidFill>
            <a:srgbClr val="D8D8D8"/>
          </a:solidFill>
          <a:ln>
            <a:noFill/>
          </a:ln>
          <a:effectLst>
            <a:outerShdw blurRad="190500" rotWithShape="0" algn="bl" dir="18900000" dist="38100">
              <a:srgbClr val="000000">
                <a:alpha val="20000"/>
              </a:srgbClr>
            </a:outerShdw>
          </a:effectLst>
        </p:spPr>
        <p:txBody>
          <a:bodyPr anchorCtr="0" anchor="ctr" bIns="51425" lIns="51425" spcFirstLastPara="1" rIns="51425" wrap="square" tIns="51425">
            <a:noAutofit/>
          </a:bodyPr>
          <a:lstStyle>
            <a:lvl1pPr lvl="0" marR="0" rtl="0" algn="l">
              <a:lnSpc>
                <a:spcPct val="90000"/>
              </a:lnSpc>
              <a:spcBef>
                <a:spcPts val="800"/>
              </a:spcBef>
              <a:spcAft>
                <a:spcPts val="0"/>
              </a:spcAft>
              <a:buClr>
                <a:schemeClr val="accent1"/>
              </a:buClr>
              <a:buSzPts val="1400"/>
              <a:buFont typeface="Arial"/>
              <a:buNone/>
              <a:defRPr b="0" i="0" sz="1800" u="none" cap="none" strike="noStrike">
                <a:solidFill>
                  <a:schemeClr val="accent1"/>
                </a:solidFill>
                <a:latin typeface="Lato"/>
                <a:ea typeface="Lato"/>
                <a:cs typeface="Lato"/>
                <a:sym typeface="Lato"/>
              </a:defRPr>
            </a:lvl1pPr>
            <a:lvl2pPr lvl="1" marR="0" rtl="0" algn="l">
              <a:lnSpc>
                <a:spcPct val="90000"/>
              </a:lnSpc>
              <a:spcBef>
                <a:spcPts val="400"/>
              </a:spcBef>
              <a:spcAft>
                <a:spcPts val="0"/>
              </a:spcAft>
              <a:buClr>
                <a:schemeClr val="dk1"/>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Calibri"/>
                <a:ea typeface="Calibri"/>
                <a:cs typeface="Calibri"/>
                <a:sym typeface="Calibri"/>
              </a:defRPr>
            </a:lvl9pPr>
          </a:lstStyle>
          <a:p/>
        </p:txBody>
      </p:sp>
      <p:sp>
        <p:nvSpPr>
          <p:cNvPr id="205" name="Google Shape;205;p52"/>
          <p:cNvSpPr txBox="1"/>
          <p:nvPr>
            <p:ph idx="12" type="sldNum"/>
          </p:nvPr>
        </p:nvSpPr>
        <p:spPr>
          <a:xfrm>
            <a:off x="8556784" y="4749851"/>
            <a:ext cx="548700" cy="393600"/>
          </a:xfrm>
          <a:prstGeom prst="rect">
            <a:avLst/>
          </a:prstGeom>
          <a:noFill/>
          <a:ln>
            <a:noFill/>
          </a:ln>
        </p:spPr>
        <p:txBody>
          <a:bodyPr anchorCtr="0" anchor="t" bIns="68575" lIns="68575" spcFirstLastPara="1" rIns="68575" wrap="square" tIns="68575">
            <a:noAutofit/>
          </a:bodyPr>
          <a:lstStyle>
            <a:lvl1pPr indent="0" lvl="0"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rt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_22">
  <p:cSld name="OBJECT_22">
    <p:spTree>
      <p:nvGrpSpPr>
        <p:cNvPr id="206" name="Shape 206"/>
        <p:cNvGrpSpPr/>
        <p:nvPr/>
      </p:nvGrpSpPr>
      <p:grpSpPr>
        <a:xfrm>
          <a:off x="0" y="0"/>
          <a:ext cx="0" cy="0"/>
          <a:chOff x="0" y="0"/>
          <a:chExt cx="0" cy="0"/>
        </a:xfrm>
      </p:grpSpPr>
      <p:sp>
        <p:nvSpPr>
          <p:cNvPr id="207" name="Google Shape;207;p53"/>
          <p:cNvSpPr txBox="1"/>
          <p:nvPr>
            <p:ph type="title"/>
          </p:nvPr>
        </p:nvSpPr>
        <p:spPr>
          <a:xfrm>
            <a:off x="457200" y="69850"/>
            <a:ext cx="8229600" cy="11304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chemeClr val="dk1"/>
              </a:buClr>
              <a:buSzPts val="2100"/>
              <a:buFont typeface="Arial"/>
              <a:buNone/>
              <a:defRPr b="0" i="0" sz="4400" u="none" cap="none" strike="noStrike">
                <a:solidFill>
                  <a:schemeClr val="dk1"/>
                </a:solidFill>
                <a:latin typeface="Arial"/>
                <a:ea typeface="Arial"/>
                <a:cs typeface="Arial"/>
                <a:sym typeface="Arial"/>
              </a:defRPr>
            </a:lvl1pPr>
            <a:lvl2pPr lvl="1" rtl="0" algn="ctr">
              <a:lnSpc>
                <a:spcPct val="100000"/>
              </a:lnSpc>
              <a:spcBef>
                <a:spcPts val="0"/>
              </a:spcBef>
              <a:spcAft>
                <a:spcPts val="0"/>
              </a:spcAft>
              <a:buClr>
                <a:schemeClr val="dk1"/>
              </a:buClr>
              <a:buSzPts val="2100"/>
              <a:buFont typeface="Arial"/>
              <a:buNone/>
              <a:defRPr sz="4400">
                <a:solidFill>
                  <a:schemeClr val="dk1"/>
                </a:solidFill>
              </a:defRPr>
            </a:lvl2pPr>
            <a:lvl3pPr lvl="2" rtl="0" algn="ctr">
              <a:lnSpc>
                <a:spcPct val="100000"/>
              </a:lnSpc>
              <a:spcBef>
                <a:spcPts val="0"/>
              </a:spcBef>
              <a:spcAft>
                <a:spcPts val="0"/>
              </a:spcAft>
              <a:buClr>
                <a:schemeClr val="dk1"/>
              </a:buClr>
              <a:buSzPts val="2100"/>
              <a:buFont typeface="Arial"/>
              <a:buNone/>
              <a:defRPr sz="4400">
                <a:solidFill>
                  <a:schemeClr val="dk1"/>
                </a:solidFill>
              </a:defRPr>
            </a:lvl3pPr>
            <a:lvl4pPr lvl="3" rtl="0" algn="ctr">
              <a:lnSpc>
                <a:spcPct val="100000"/>
              </a:lnSpc>
              <a:spcBef>
                <a:spcPts val="0"/>
              </a:spcBef>
              <a:spcAft>
                <a:spcPts val="0"/>
              </a:spcAft>
              <a:buClr>
                <a:schemeClr val="dk1"/>
              </a:buClr>
              <a:buSzPts val="2100"/>
              <a:buFont typeface="Arial"/>
              <a:buNone/>
              <a:defRPr sz="4400">
                <a:solidFill>
                  <a:schemeClr val="dk1"/>
                </a:solidFill>
              </a:defRPr>
            </a:lvl4pPr>
            <a:lvl5pPr lvl="4" rtl="0" algn="ctr">
              <a:lnSpc>
                <a:spcPct val="100000"/>
              </a:lnSpc>
              <a:spcBef>
                <a:spcPts val="0"/>
              </a:spcBef>
              <a:spcAft>
                <a:spcPts val="0"/>
              </a:spcAft>
              <a:buClr>
                <a:schemeClr val="dk1"/>
              </a:buClr>
              <a:buSzPts val="2100"/>
              <a:buFont typeface="Arial"/>
              <a:buNone/>
              <a:defRPr sz="4400">
                <a:solidFill>
                  <a:schemeClr val="dk1"/>
                </a:solidFill>
              </a:defRPr>
            </a:lvl5pPr>
            <a:lvl6pPr lvl="5" rtl="0" algn="ctr">
              <a:lnSpc>
                <a:spcPct val="100000"/>
              </a:lnSpc>
              <a:spcBef>
                <a:spcPts val="0"/>
              </a:spcBef>
              <a:spcAft>
                <a:spcPts val="0"/>
              </a:spcAft>
              <a:buClr>
                <a:schemeClr val="dk1"/>
              </a:buClr>
              <a:buSzPts val="2100"/>
              <a:buFont typeface="Arial"/>
              <a:buNone/>
              <a:defRPr sz="4400">
                <a:solidFill>
                  <a:schemeClr val="dk1"/>
                </a:solidFill>
              </a:defRPr>
            </a:lvl6pPr>
            <a:lvl7pPr lvl="6" rtl="0" algn="ctr">
              <a:lnSpc>
                <a:spcPct val="100000"/>
              </a:lnSpc>
              <a:spcBef>
                <a:spcPts val="0"/>
              </a:spcBef>
              <a:spcAft>
                <a:spcPts val="0"/>
              </a:spcAft>
              <a:buClr>
                <a:schemeClr val="dk1"/>
              </a:buClr>
              <a:buSzPts val="2100"/>
              <a:buFont typeface="Arial"/>
              <a:buNone/>
              <a:defRPr sz="4400">
                <a:solidFill>
                  <a:schemeClr val="dk1"/>
                </a:solidFill>
              </a:defRPr>
            </a:lvl7pPr>
            <a:lvl8pPr lvl="7" rtl="0" algn="ctr">
              <a:lnSpc>
                <a:spcPct val="100000"/>
              </a:lnSpc>
              <a:spcBef>
                <a:spcPts val="0"/>
              </a:spcBef>
              <a:spcAft>
                <a:spcPts val="0"/>
              </a:spcAft>
              <a:buClr>
                <a:schemeClr val="dk1"/>
              </a:buClr>
              <a:buSzPts val="2100"/>
              <a:buFont typeface="Arial"/>
              <a:buNone/>
              <a:defRPr sz="4400">
                <a:solidFill>
                  <a:schemeClr val="dk1"/>
                </a:solidFill>
              </a:defRPr>
            </a:lvl8pPr>
            <a:lvl9pPr lvl="8" rtl="0" algn="ctr">
              <a:lnSpc>
                <a:spcPct val="100000"/>
              </a:lnSpc>
              <a:spcBef>
                <a:spcPts val="0"/>
              </a:spcBef>
              <a:spcAft>
                <a:spcPts val="0"/>
              </a:spcAft>
              <a:buClr>
                <a:schemeClr val="dk1"/>
              </a:buClr>
              <a:buSzPts val="2100"/>
              <a:buFont typeface="Arial"/>
              <a:buNone/>
              <a:defRPr sz="4400">
                <a:solidFill>
                  <a:schemeClr val="dk1"/>
                </a:solidFill>
              </a:defRPr>
            </a:lvl9pPr>
          </a:lstStyle>
          <a:p/>
        </p:txBody>
      </p:sp>
      <p:sp>
        <p:nvSpPr>
          <p:cNvPr id="208" name="Google Shape;208;p53"/>
          <p:cNvSpPr txBox="1"/>
          <p:nvPr>
            <p:ph idx="1" type="body"/>
          </p:nvPr>
        </p:nvSpPr>
        <p:spPr>
          <a:xfrm>
            <a:off x="457200" y="1200150"/>
            <a:ext cx="8229600" cy="3943500"/>
          </a:xfrm>
          <a:prstGeom prst="rect">
            <a:avLst/>
          </a:prstGeom>
          <a:noFill/>
          <a:ln>
            <a:noFill/>
          </a:ln>
        </p:spPr>
        <p:txBody>
          <a:bodyPr anchorCtr="0" anchor="t" bIns="68575" lIns="68575" spcFirstLastPara="1" rIns="68575" wrap="square" tIns="68575">
            <a:noAutofit/>
          </a:bodyPr>
          <a:lstStyle>
            <a:lvl1pPr indent="-381000" lvl="0" marL="457200" marR="0" rtl="0" algn="l">
              <a:lnSpc>
                <a:spcPct val="100000"/>
              </a:lnSpc>
              <a:spcBef>
                <a:spcPts val="800"/>
              </a:spcBef>
              <a:spcAft>
                <a:spcPts val="0"/>
              </a:spcAft>
              <a:buClr>
                <a:srgbClr val="000000"/>
              </a:buClr>
              <a:buSzPts val="2400"/>
              <a:buFont typeface="Arial"/>
              <a:buChar char="●"/>
              <a:defRPr b="0" i="0" sz="3200" u="none" cap="none" strike="noStrike">
                <a:solidFill>
                  <a:schemeClr val="dk1"/>
                </a:solidFill>
                <a:latin typeface="Arial"/>
                <a:ea typeface="Arial"/>
                <a:cs typeface="Arial"/>
                <a:sym typeface="Arial"/>
              </a:defRPr>
            </a:lvl1pPr>
            <a:lvl2pPr indent="-361950" lvl="1" marL="914400" marR="0" rtl="0" algn="l">
              <a:lnSpc>
                <a:spcPct val="100000"/>
              </a:lnSpc>
              <a:spcBef>
                <a:spcPts val="700"/>
              </a:spcBef>
              <a:spcAft>
                <a:spcPts val="0"/>
              </a:spcAft>
              <a:buClr>
                <a:srgbClr val="000000"/>
              </a:buClr>
              <a:buSzPts val="2100"/>
              <a:buFont typeface="Arial"/>
              <a:buChar char="●"/>
              <a:defRPr b="0" i="0" sz="2800" u="none" cap="none" strike="noStrike">
                <a:solidFill>
                  <a:schemeClr val="dk1"/>
                </a:solidFill>
                <a:latin typeface="Arial"/>
                <a:ea typeface="Arial"/>
                <a:cs typeface="Arial"/>
                <a:sym typeface="Arial"/>
              </a:defRPr>
            </a:lvl2pPr>
            <a:lvl3pPr indent="-342900" lvl="2" marL="1371600" marR="0" rtl="0" algn="l">
              <a:lnSpc>
                <a:spcPct val="100000"/>
              </a:lnSpc>
              <a:spcBef>
                <a:spcPts val="600"/>
              </a:spcBef>
              <a:spcAft>
                <a:spcPts val="0"/>
              </a:spcAft>
              <a:buClr>
                <a:srgbClr val="000000"/>
              </a:buClr>
              <a:buSzPts val="1800"/>
              <a:buFont typeface="Arial"/>
              <a:buChar char="●"/>
              <a:defRPr b="0" i="0" sz="2400" u="none" cap="none" strike="noStrike">
                <a:solidFill>
                  <a:schemeClr val="dk1"/>
                </a:solidFill>
                <a:latin typeface="Arial"/>
                <a:ea typeface="Arial"/>
                <a:cs typeface="Arial"/>
                <a:sym typeface="Arial"/>
              </a:defRPr>
            </a:lvl3pPr>
            <a:lvl4pPr indent="-323850" lvl="3" marL="18288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4pPr>
            <a:lvl5pPr indent="-323850" lvl="4" marL="22860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5pPr>
            <a:lvl6pPr indent="-323850" lvl="5" marL="27432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6pPr>
            <a:lvl7pPr indent="-323850" lvl="6" marL="32004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7pPr>
            <a:lvl8pPr indent="-323850" lvl="7" marL="36576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8pPr>
            <a:lvl9pPr indent="-323850" lvl="8" marL="4114800" marR="0" rtl="0" algn="l">
              <a:lnSpc>
                <a:spcPct val="100000"/>
              </a:lnSpc>
              <a:spcBef>
                <a:spcPts val="500"/>
              </a:spcBef>
              <a:spcAft>
                <a:spcPts val="0"/>
              </a:spcAft>
              <a:buClr>
                <a:srgbClr val="000000"/>
              </a:buClr>
              <a:buSzPts val="1500"/>
              <a:buFont typeface="Arial"/>
              <a:buChar char="●"/>
              <a:defRPr b="0" i="0" sz="2000" u="none" cap="none" strike="noStrike">
                <a:solidFill>
                  <a:schemeClr val="dk1"/>
                </a:solidFill>
                <a:latin typeface="Arial"/>
                <a:ea typeface="Arial"/>
                <a:cs typeface="Arial"/>
                <a:sym typeface="Arial"/>
              </a:defRPr>
            </a:lvl9pPr>
          </a:lstStyle>
          <a:p/>
        </p:txBody>
      </p:sp>
      <p:sp>
        <p:nvSpPr>
          <p:cNvPr id="209" name="Google Shape;209;p53"/>
          <p:cNvSpPr txBox="1"/>
          <p:nvPr>
            <p:ph idx="12" type="sldNum"/>
          </p:nvPr>
        </p:nvSpPr>
        <p:spPr>
          <a:xfrm>
            <a:off x="7466013" y="4757737"/>
            <a:ext cx="306300" cy="292200"/>
          </a:xfrm>
          <a:prstGeom prst="rect">
            <a:avLst/>
          </a:prstGeom>
          <a:noFill/>
          <a:ln>
            <a:noFill/>
          </a:ln>
        </p:spPr>
        <p:txBody>
          <a:bodyPr anchorCtr="0" anchor="ctr" bIns="68575" lIns="68575" spcFirstLastPara="1" rIns="68575" wrap="square" tIns="68575">
            <a:noAutofit/>
          </a:bodyPr>
          <a:lstStyle>
            <a:lvl1pPr indent="0" lvl="0"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1pPr>
            <a:lvl2pPr indent="0" lvl="1"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2pPr>
            <a:lvl3pPr indent="0" lvl="2"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3pPr>
            <a:lvl4pPr indent="0" lvl="3"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4pPr>
            <a:lvl5pPr indent="0" lvl="4"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5pPr>
            <a:lvl6pPr indent="0" lvl="5"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6pPr>
            <a:lvl7pPr indent="0" lvl="6"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7pPr>
            <a:lvl8pPr indent="0" lvl="7"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8pPr>
            <a:lvl9pPr indent="0" lvl="8" marL="0" marR="0" rtl="0" algn="ctr">
              <a:lnSpc>
                <a:spcPct val="100000"/>
              </a:lnSpc>
              <a:spcBef>
                <a:spcPts val="0"/>
              </a:spcBef>
              <a:spcAft>
                <a:spcPts val="0"/>
              </a:spcAft>
              <a:buClr>
                <a:srgbClr val="898989"/>
              </a:buClr>
              <a:buSzPts val="1200"/>
              <a:buFont typeface="Arial"/>
              <a:buNone/>
              <a:defRPr b="0" i="0" sz="1200" u="none" cap="none" strike="noStrike">
                <a:solidFill>
                  <a:srgbClr val="898989"/>
                </a:solidFill>
                <a:latin typeface="Arial"/>
                <a:ea typeface="Arial"/>
                <a:cs typeface="Arial"/>
                <a:sym typeface="Arial"/>
              </a:defRPr>
            </a:lvl9pPr>
          </a:lstStyle>
          <a:p>
            <a:pPr indent="0" lvl="0" marL="0" rtl="0" algn="ctr">
              <a:spcBef>
                <a:spcPts val="0"/>
              </a:spcBef>
              <a:spcAft>
                <a:spcPts val="0"/>
              </a:spcAft>
              <a:buNone/>
            </a:pPr>
            <a:r>
              <a:t/>
            </a:r>
            <a:endParaRPr/>
          </a:p>
          <a:p>
            <a:pPr indent="0" lvl="1" marL="457200" rtl="0" algn="l">
              <a:spcBef>
                <a:spcPts val="0"/>
              </a:spcBef>
              <a:spcAft>
                <a:spcPts val="0"/>
              </a:spcAft>
              <a:buClr>
                <a:schemeClr val="dk1"/>
              </a:buClr>
              <a:buSzPts val="1800"/>
              <a:buNone/>
            </a:pPr>
            <a:r>
              <a:t/>
            </a:r>
            <a:endParaRPr sz="1800">
              <a:solidFill>
                <a:schemeClr val="dk1"/>
              </a:solidFill>
            </a:endParaRPr>
          </a:p>
          <a:p>
            <a:pPr indent="0" lvl="2" marL="914400" rtl="0" algn="l">
              <a:spcBef>
                <a:spcPts val="0"/>
              </a:spcBef>
              <a:spcAft>
                <a:spcPts val="0"/>
              </a:spcAft>
              <a:buClr>
                <a:schemeClr val="dk1"/>
              </a:buClr>
              <a:buSzPts val="1800"/>
              <a:buNone/>
            </a:pPr>
            <a:r>
              <a:t/>
            </a:r>
            <a:endParaRPr sz="1800">
              <a:solidFill>
                <a:schemeClr val="dk1"/>
              </a:solidFill>
            </a:endParaRPr>
          </a:p>
          <a:p>
            <a:pPr indent="0" lvl="3" marL="1371600" rtl="0" algn="l">
              <a:spcBef>
                <a:spcPts val="0"/>
              </a:spcBef>
              <a:spcAft>
                <a:spcPts val="0"/>
              </a:spcAft>
              <a:buClr>
                <a:schemeClr val="dk1"/>
              </a:buClr>
              <a:buSzPts val="1800"/>
              <a:buNone/>
            </a:pPr>
            <a:r>
              <a:t/>
            </a:r>
            <a:endParaRPr sz="1800">
              <a:solidFill>
                <a:schemeClr val="dk1"/>
              </a:solidFill>
            </a:endParaRPr>
          </a:p>
          <a:p>
            <a:pPr indent="0" lvl="4" marL="1828800" rtl="0" algn="l">
              <a:spcBef>
                <a:spcPts val="0"/>
              </a:spcBef>
              <a:spcAft>
                <a:spcPts val="0"/>
              </a:spcAft>
              <a:buClr>
                <a:schemeClr val="dk1"/>
              </a:buClr>
              <a:buSzPts val="1800"/>
              <a:buNone/>
            </a:pPr>
            <a:r>
              <a:t/>
            </a:r>
            <a:endParaRPr sz="1800">
              <a:solidFill>
                <a:schemeClr val="dk1"/>
              </a:solidFill>
            </a:endParaRPr>
          </a:p>
          <a:p>
            <a:pPr indent="0" lvl="5" marL="2286000" rtl="0" algn="l">
              <a:spcBef>
                <a:spcPts val="0"/>
              </a:spcBef>
              <a:spcAft>
                <a:spcPts val="0"/>
              </a:spcAft>
              <a:buClr>
                <a:schemeClr val="dk1"/>
              </a:buClr>
              <a:buSzPts val="1800"/>
              <a:buNone/>
            </a:pPr>
            <a:r>
              <a:t/>
            </a:r>
            <a:endParaRPr sz="1800">
              <a:solidFill>
                <a:schemeClr val="dk1"/>
              </a:solidFill>
            </a:endParaRPr>
          </a:p>
          <a:p>
            <a:pPr indent="0" lvl="6" marL="2743200" rtl="0" algn="l">
              <a:spcBef>
                <a:spcPts val="0"/>
              </a:spcBef>
              <a:spcAft>
                <a:spcPts val="0"/>
              </a:spcAft>
              <a:buClr>
                <a:schemeClr val="dk1"/>
              </a:buClr>
              <a:buSzPts val="1800"/>
              <a:buNone/>
            </a:pPr>
            <a:r>
              <a:t/>
            </a:r>
            <a:endParaRPr sz="1800">
              <a:solidFill>
                <a:schemeClr val="dk1"/>
              </a:solidFill>
            </a:endParaRPr>
          </a:p>
          <a:p>
            <a:pPr indent="0" lvl="7" marL="3200400" rtl="0" algn="l">
              <a:spcBef>
                <a:spcPts val="0"/>
              </a:spcBef>
              <a:spcAft>
                <a:spcPts val="0"/>
              </a:spcAft>
              <a:buClr>
                <a:schemeClr val="dk1"/>
              </a:buClr>
              <a:buSzPts val="1800"/>
              <a:buNone/>
            </a:pPr>
            <a:r>
              <a:t/>
            </a:r>
            <a:endParaRPr sz="1800">
              <a:solidFill>
                <a:schemeClr val="dk1"/>
              </a:solidFill>
            </a:endParaRPr>
          </a:p>
          <a:p>
            <a:pPr indent="0" lvl="8" marL="3657600" rtl="0" algn="l">
              <a:spcBef>
                <a:spcPts val="0"/>
              </a:spcBef>
              <a:spcAft>
                <a:spcPts val="0"/>
              </a:spcAft>
              <a:buClr>
                <a:schemeClr val="dk1"/>
              </a:buClr>
              <a:buSzPts val="1800"/>
              <a:buNone/>
            </a:pPr>
            <a:r>
              <a:t/>
            </a:r>
            <a:endParaRPr sz="1800">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p:cSld name="06">
    <p:spTree>
      <p:nvGrpSpPr>
        <p:cNvPr id="210" name="Shape 210"/>
        <p:cNvGrpSpPr/>
        <p:nvPr/>
      </p:nvGrpSpPr>
      <p:grpSpPr>
        <a:xfrm>
          <a:off x="0" y="0"/>
          <a:ext cx="0" cy="0"/>
          <a:chOff x="0" y="0"/>
          <a:chExt cx="0" cy="0"/>
        </a:xfrm>
      </p:grpSpPr>
      <p:sp>
        <p:nvSpPr>
          <p:cNvPr id="211" name="Google Shape;211;p54"/>
          <p:cNvSpPr/>
          <p:nvPr>
            <p:ph idx="2" type="pic"/>
          </p:nvPr>
        </p:nvSpPr>
        <p:spPr>
          <a:xfrm>
            <a:off x="0" y="0"/>
            <a:ext cx="3046800" cy="5143500"/>
          </a:xfrm>
          <a:prstGeom prst="rect">
            <a:avLst/>
          </a:prstGeom>
          <a:solidFill>
            <a:schemeClr val="lt2"/>
          </a:solidFill>
          <a:ln>
            <a:noFill/>
          </a:ln>
        </p:spPr>
        <p:txBody>
          <a:bodyPr anchorCtr="0" anchor="t" bIns="25700" lIns="51425" spcFirstLastPara="1" rIns="51425" wrap="square" tIns="25700">
            <a:noAutofit/>
          </a:bodyPr>
          <a:lstStyle>
            <a:lvl1pPr lvl="0" marR="0" rtl="0" algn="l">
              <a:lnSpc>
                <a:spcPct val="90000"/>
              </a:lnSpc>
              <a:spcBef>
                <a:spcPts val="800"/>
              </a:spcBef>
              <a:spcAft>
                <a:spcPts val="0"/>
              </a:spcAft>
              <a:buClr>
                <a:schemeClr val="dk1"/>
              </a:buClr>
              <a:buSzPts val="1600"/>
              <a:buFont typeface="Arial"/>
              <a:buNone/>
              <a:defRPr b="0" i="0" sz="2100" u="none" cap="none" strike="noStrike">
                <a:solidFill>
                  <a:schemeClr val="dk1"/>
                </a:solidFill>
                <a:latin typeface="Rubik"/>
                <a:ea typeface="Rubik"/>
                <a:cs typeface="Rubik"/>
                <a:sym typeface="Rubik"/>
              </a:defRPr>
            </a:lvl1pPr>
            <a:lvl2pPr lvl="1" marR="0" rtl="0" algn="l">
              <a:lnSpc>
                <a:spcPct val="90000"/>
              </a:lnSpc>
              <a:spcBef>
                <a:spcPts val="400"/>
              </a:spcBef>
              <a:spcAft>
                <a:spcPts val="0"/>
              </a:spcAft>
              <a:buClr>
                <a:schemeClr val="dk1"/>
              </a:buClr>
              <a:buSzPts val="1400"/>
              <a:buFont typeface="Arial"/>
              <a:buNone/>
              <a:defRPr b="0" i="0" sz="1800" u="none" cap="none" strike="noStrike">
                <a:solidFill>
                  <a:schemeClr val="dk1"/>
                </a:solidFill>
                <a:latin typeface="Rubik"/>
                <a:ea typeface="Rubik"/>
                <a:cs typeface="Rubik"/>
                <a:sym typeface="Rubik"/>
              </a:defRPr>
            </a:lvl2pPr>
            <a:lvl3pPr lvl="2" marR="0" rtl="0" algn="l">
              <a:lnSpc>
                <a:spcPct val="90000"/>
              </a:lnSpc>
              <a:spcBef>
                <a:spcPts val="400"/>
              </a:spcBef>
              <a:spcAft>
                <a:spcPts val="0"/>
              </a:spcAft>
              <a:buClr>
                <a:schemeClr val="dk1"/>
              </a:buClr>
              <a:buSzPts val="1100"/>
              <a:buFont typeface="Arial"/>
              <a:buNone/>
              <a:defRPr b="0" i="0" sz="1500" u="none" cap="none" strike="noStrike">
                <a:solidFill>
                  <a:schemeClr val="dk1"/>
                </a:solidFill>
                <a:latin typeface="Rubik"/>
                <a:ea typeface="Rubik"/>
                <a:cs typeface="Rubik"/>
                <a:sym typeface="Rubik"/>
              </a:defRPr>
            </a:lvl3pPr>
            <a:lvl4pPr lvl="3" marR="0" rtl="0" algn="l">
              <a:lnSpc>
                <a:spcPct val="90000"/>
              </a:lnSpc>
              <a:spcBef>
                <a:spcPts val="400"/>
              </a:spcBef>
              <a:spcAft>
                <a:spcPts val="0"/>
              </a:spcAft>
              <a:buClr>
                <a:schemeClr val="dk1"/>
              </a:buClr>
              <a:buSzPts val="1100"/>
              <a:buFont typeface="Arial"/>
              <a:buNone/>
              <a:defRPr b="0" i="0" sz="1400" u="none" cap="none" strike="noStrike">
                <a:solidFill>
                  <a:schemeClr val="dk1"/>
                </a:solidFill>
                <a:latin typeface="Rubik"/>
                <a:ea typeface="Rubik"/>
                <a:cs typeface="Rubik"/>
                <a:sym typeface="Rubik"/>
              </a:defRPr>
            </a:lvl4pPr>
            <a:lvl5pPr lvl="4" marR="0" rtl="0" algn="l">
              <a:lnSpc>
                <a:spcPct val="90000"/>
              </a:lnSpc>
              <a:spcBef>
                <a:spcPts val="400"/>
              </a:spcBef>
              <a:spcAft>
                <a:spcPts val="0"/>
              </a:spcAft>
              <a:buClr>
                <a:schemeClr val="dk1"/>
              </a:buClr>
              <a:buSzPts val="1100"/>
              <a:buFont typeface="Arial"/>
              <a:buNone/>
              <a:defRPr b="0" i="0" sz="1400" u="none" cap="none" strike="noStrike">
                <a:solidFill>
                  <a:schemeClr val="dk1"/>
                </a:solidFill>
                <a:latin typeface="Rubik"/>
                <a:ea typeface="Rubik"/>
                <a:cs typeface="Rubik"/>
                <a:sym typeface="Rubik"/>
              </a:defRPr>
            </a:lvl5pPr>
            <a:lvl6pPr lvl="5"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6pPr>
            <a:lvl7pPr lvl="6"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7pPr>
            <a:lvl8pPr lvl="7"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8pPr>
            <a:lvl9pPr lvl="8" marR="0" rtl="0" algn="l">
              <a:lnSpc>
                <a:spcPct val="90000"/>
              </a:lnSpc>
              <a:spcBef>
                <a:spcPts val="400"/>
              </a:spcBef>
              <a:spcAft>
                <a:spcPts val="0"/>
              </a:spcAft>
              <a:buClr>
                <a:schemeClr val="dk1"/>
              </a:buClr>
              <a:buSzPts val="1100"/>
              <a:buFont typeface="Arial"/>
              <a:buChar char="•"/>
              <a:defRPr b="0" i="0" sz="1400" u="none" cap="none" strike="noStrike">
                <a:solidFill>
                  <a:schemeClr val="dk1"/>
                </a:solidFill>
                <a:latin typeface="Rubik"/>
                <a:ea typeface="Rubik"/>
                <a:cs typeface="Rubik"/>
                <a:sym typeface="Rubik"/>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p:cSld name="Full_image">
    <p:spTree>
      <p:nvGrpSpPr>
        <p:cNvPr id="212" name="Shape 212"/>
        <p:cNvGrpSpPr/>
        <p:nvPr/>
      </p:nvGrpSpPr>
      <p:grpSpPr>
        <a:xfrm>
          <a:off x="0" y="0"/>
          <a:ext cx="0" cy="0"/>
          <a:chOff x="0" y="0"/>
          <a:chExt cx="0" cy="0"/>
        </a:xfrm>
      </p:grpSpPr>
      <p:sp>
        <p:nvSpPr>
          <p:cNvPr id="213" name="Google Shape;213;p55"/>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55"/>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15" name="Shape 215"/>
        <p:cNvGrpSpPr/>
        <p:nvPr/>
      </p:nvGrpSpPr>
      <p:grpSpPr>
        <a:xfrm>
          <a:off x="0" y="0"/>
          <a:ext cx="0" cy="0"/>
          <a:chOff x="0" y="0"/>
          <a:chExt cx="0" cy="0"/>
        </a:xfrm>
      </p:grpSpPr>
      <p:sp>
        <p:nvSpPr>
          <p:cNvPr id="216" name="Google Shape;216;p56"/>
          <p:cNvSpPr txBox="1"/>
          <p:nvPr>
            <p:ph type="ctrTitle"/>
          </p:nvPr>
        </p:nvSpPr>
        <p:spPr>
          <a:xfrm>
            <a:off x="311708" y="744575"/>
            <a:ext cx="8520600" cy="2052600"/>
          </a:xfrm>
          <a:prstGeom prst="rect">
            <a:avLst/>
          </a:prstGeom>
        </p:spPr>
        <p:txBody>
          <a:bodyPr anchorCtr="0" anchor="b" bIns="68575" lIns="68575" spcFirstLastPara="1" rIns="68575" wrap="square" tIns="685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7" name="Google Shape;217;p56"/>
          <p:cNvSpPr txBox="1"/>
          <p:nvPr>
            <p:ph idx="1" type="subTitle"/>
          </p:nvPr>
        </p:nvSpPr>
        <p:spPr>
          <a:xfrm>
            <a:off x="311700" y="2834125"/>
            <a:ext cx="8520600" cy="792600"/>
          </a:xfrm>
          <a:prstGeom prst="rect">
            <a:avLst/>
          </a:prstGeom>
        </p:spPr>
        <p:txBody>
          <a:bodyPr anchorCtr="0" anchor="t" bIns="68575" lIns="68575" spcFirstLastPara="1" rIns="68575" wrap="square" tIns="68575">
            <a:noAutofit/>
          </a:bodyPr>
          <a:lstStyle>
            <a:lvl1pPr lvl="0" rtl="0" algn="ctr">
              <a:lnSpc>
                <a:spcPct val="100000"/>
              </a:lnSpc>
              <a:spcBef>
                <a:spcPts val="0"/>
              </a:spcBef>
              <a:spcAft>
                <a:spcPts val="0"/>
              </a:spcAft>
              <a:buSzPts val="2800"/>
              <a:buNone/>
              <a:defRPr sz="2800"/>
            </a:lvl1pPr>
            <a:lvl2pPr lvl="1" rtl="0" algn="ctr">
              <a:lnSpc>
                <a:spcPct val="100000"/>
              </a:lnSpc>
              <a:spcBef>
                <a:spcPts val="1200"/>
              </a:spcBef>
              <a:spcAft>
                <a:spcPts val="0"/>
              </a:spcAft>
              <a:buSzPts val="2800"/>
              <a:buNone/>
              <a:defRPr sz="2800"/>
            </a:lvl2pPr>
            <a:lvl3pPr lvl="2" rtl="0" algn="ctr">
              <a:lnSpc>
                <a:spcPct val="100000"/>
              </a:lnSpc>
              <a:spcBef>
                <a:spcPts val="1200"/>
              </a:spcBef>
              <a:spcAft>
                <a:spcPts val="0"/>
              </a:spcAft>
              <a:buSzPts val="2800"/>
              <a:buNone/>
              <a:defRPr sz="2800"/>
            </a:lvl3pPr>
            <a:lvl4pPr lvl="3" rtl="0" algn="ctr">
              <a:lnSpc>
                <a:spcPct val="100000"/>
              </a:lnSpc>
              <a:spcBef>
                <a:spcPts val="1200"/>
              </a:spcBef>
              <a:spcAft>
                <a:spcPts val="0"/>
              </a:spcAft>
              <a:buSzPts val="2800"/>
              <a:buNone/>
              <a:defRPr sz="2800"/>
            </a:lvl4pPr>
            <a:lvl5pPr lvl="4" rtl="0" algn="ctr">
              <a:lnSpc>
                <a:spcPct val="100000"/>
              </a:lnSpc>
              <a:spcBef>
                <a:spcPts val="1200"/>
              </a:spcBef>
              <a:spcAft>
                <a:spcPts val="0"/>
              </a:spcAft>
              <a:buSzPts val="2800"/>
              <a:buNone/>
              <a:defRPr sz="2800"/>
            </a:lvl5pPr>
            <a:lvl6pPr lvl="5" rtl="0" algn="ctr">
              <a:lnSpc>
                <a:spcPct val="100000"/>
              </a:lnSpc>
              <a:spcBef>
                <a:spcPts val="1200"/>
              </a:spcBef>
              <a:spcAft>
                <a:spcPts val="0"/>
              </a:spcAft>
              <a:buSzPts val="2800"/>
              <a:buNone/>
              <a:defRPr sz="2800"/>
            </a:lvl6pPr>
            <a:lvl7pPr lvl="6" rtl="0" algn="ctr">
              <a:lnSpc>
                <a:spcPct val="100000"/>
              </a:lnSpc>
              <a:spcBef>
                <a:spcPts val="1200"/>
              </a:spcBef>
              <a:spcAft>
                <a:spcPts val="0"/>
              </a:spcAft>
              <a:buSzPts val="2800"/>
              <a:buNone/>
              <a:defRPr sz="2800"/>
            </a:lvl7pPr>
            <a:lvl8pPr lvl="7" rtl="0" algn="ctr">
              <a:lnSpc>
                <a:spcPct val="100000"/>
              </a:lnSpc>
              <a:spcBef>
                <a:spcPts val="1200"/>
              </a:spcBef>
              <a:spcAft>
                <a:spcPts val="0"/>
              </a:spcAft>
              <a:buSzPts val="2800"/>
              <a:buNone/>
              <a:defRPr sz="2800"/>
            </a:lvl8pPr>
            <a:lvl9pPr lvl="8" rtl="0" algn="ctr">
              <a:lnSpc>
                <a:spcPct val="100000"/>
              </a:lnSpc>
              <a:spcBef>
                <a:spcPts val="1200"/>
              </a:spcBef>
              <a:spcAft>
                <a:spcPts val="0"/>
              </a:spcAft>
              <a:buSzPts val="2800"/>
              <a:buNone/>
              <a:defRPr sz="2800"/>
            </a:lvl9pPr>
          </a:lstStyle>
          <a:p/>
        </p:txBody>
      </p:sp>
      <p:sp>
        <p:nvSpPr>
          <p:cNvPr id="218" name="Google Shape;218;p56"/>
          <p:cNvSpPr txBox="1"/>
          <p:nvPr>
            <p:ph idx="12" type="sldNum"/>
          </p:nvPr>
        </p:nvSpPr>
        <p:spPr>
          <a:xfrm>
            <a:off x="8472458" y="4663217"/>
            <a:ext cx="548700" cy="393600"/>
          </a:xfrm>
          <a:prstGeom prst="rect">
            <a:avLst/>
          </a:prstGeom>
        </p:spPr>
        <p:txBody>
          <a:bodyPr anchorCtr="0" anchor="ctr" bIns="68575" lIns="68575" spcFirstLastPara="1" rIns="68575" wrap="square" tIns="685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1">
  <p:cSld name="Full_image_1">
    <p:spTree>
      <p:nvGrpSpPr>
        <p:cNvPr id="219" name="Shape 219"/>
        <p:cNvGrpSpPr/>
        <p:nvPr/>
      </p:nvGrpSpPr>
      <p:grpSpPr>
        <a:xfrm>
          <a:off x="0" y="0"/>
          <a:ext cx="0" cy="0"/>
          <a:chOff x="0" y="0"/>
          <a:chExt cx="0" cy="0"/>
        </a:xfrm>
      </p:grpSpPr>
      <p:sp>
        <p:nvSpPr>
          <p:cNvPr id="220" name="Google Shape;220;p57"/>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1" name="Google Shape;221;p57"/>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28" name="Shape 228"/>
        <p:cNvGrpSpPr/>
        <p:nvPr/>
      </p:nvGrpSpPr>
      <p:grpSpPr>
        <a:xfrm>
          <a:off x="0" y="0"/>
          <a:ext cx="0" cy="0"/>
          <a:chOff x="0" y="0"/>
          <a:chExt cx="0" cy="0"/>
        </a:xfrm>
      </p:grpSpPr>
      <p:sp>
        <p:nvSpPr>
          <p:cNvPr id="229" name="Google Shape;229;p5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0" name="Google Shape;230;p5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1" name="Google Shape;231;p5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p:cSld name="Full_image">
    <p:spTree>
      <p:nvGrpSpPr>
        <p:cNvPr id="232" name="Shape 232"/>
        <p:cNvGrpSpPr/>
        <p:nvPr/>
      </p:nvGrpSpPr>
      <p:grpSpPr>
        <a:xfrm>
          <a:off x="0" y="0"/>
          <a:ext cx="0" cy="0"/>
          <a:chOff x="0" y="0"/>
          <a:chExt cx="0" cy="0"/>
        </a:xfrm>
      </p:grpSpPr>
      <p:sp>
        <p:nvSpPr>
          <p:cNvPr id="233" name="Google Shape;233;p60"/>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60"/>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_mockup 03">
  <p:cSld name="Phone_mockup 03">
    <p:spTree>
      <p:nvGrpSpPr>
        <p:cNvPr id="235" name="Shape 235"/>
        <p:cNvGrpSpPr/>
        <p:nvPr/>
      </p:nvGrpSpPr>
      <p:grpSpPr>
        <a:xfrm>
          <a:off x="0" y="0"/>
          <a:ext cx="0" cy="0"/>
          <a:chOff x="0" y="0"/>
          <a:chExt cx="0" cy="0"/>
        </a:xfrm>
      </p:grpSpPr>
      <p:sp>
        <p:nvSpPr>
          <p:cNvPr id="236" name="Google Shape;236;p61"/>
          <p:cNvSpPr/>
          <p:nvPr>
            <p:ph idx="2" type="pic"/>
          </p:nvPr>
        </p:nvSpPr>
        <p:spPr>
          <a:xfrm>
            <a:off x="1899661" y="1814198"/>
            <a:ext cx="1317000" cy="23304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_mockup 01">
  <p:cSld name="Phone_mockup 01">
    <p:spTree>
      <p:nvGrpSpPr>
        <p:cNvPr id="237" name="Shape 237"/>
        <p:cNvGrpSpPr/>
        <p:nvPr/>
      </p:nvGrpSpPr>
      <p:grpSpPr>
        <a:xfrm>
          <a:off x="0" y="0"/>
          <a:ext cx="0" cy="0"/>
          <a:chOff x="0" y="0"/>
          <a:chExt cx="0" cy="0"/>
        </a:xfrm>
      </p:grpSpPr>
      <p:sp>
        <p:nvSpPr>
          <p:cNvPr id="238" name="Google Shape;238;p62"/>
          <p:cNvSpPr/>
          <p:nvPr>
            <p:ph idx="2" type="pic"/>
          </p:nvPr>
        </p:nvSpPr>
        <p:spPr>
          <a:xfrm>
            <a:off x="2939338" y="1625197"/>
            <a:ext cx="1254300" cy="2225700"/>
          </a:xfrm>
          <a:prstGeom prst="rect">
            <a:avLst/>
          </a:prstGeom>
          <a:solidFill>
            <a:srgbClr val="ACB8CA"/>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39" name="Google Shape;239;p62"/>
          <p:cNvSpPr/>
          <p:nvPr>
            <p:ph idx="3" type="pic"/>
          </p:nvPr>
        </p:nvSpPr>
        <p:spPr>
          <a:xfrm>
            <a:off x="4950449" y="1625197"/>
            <a:ext cx="1254300" cy="2225700"/>
          </a:xfrm>
          <a:prstGeom prst="rect">
            <a:avLst/>
          </a:prstGeom>
          <a:solidFill>
            <a:srgbClr val="ACB8CA"/>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0" name="Google Shape;240;p62"/>
          <p:cNvSpPr/>
          <p:nvPr>
            <p:ph idx="4" type="pic"/>
          </p:nvPr>
        </p:nvSpPr>
        <p:spPr>
          <a:xfrm>
            <a:off x="3850640" y="1361440"/>
            <a:ext cx="1442700" cy="25602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_mockup 05">
  <p:cSld name="Phone_mockup 05">
    <p:spTree>
      <p:nvGrpSpPr>
        <p:cNvPr id="241" name="Shape 241"/>
        <p:cNvGrpSpPr/>
        <p:nvPr/>
      </p:nvGrpSpPr>
      <p:grpSpPr>
        <a:xfrm>
          <a:off x="0" y="0"/>
          <a:ext cx="0" cy="0"/>
          <a:chOff x="0" y="0"/>
          <a:chExt cx="0" cy="0"/>
        </a:xfrm>
      </p:grpSpPr>
      <p:sp>
        <p:nvSpPr>
          <p:cNvPr id="242" name="Google Shape;242;p63"/>
          <p:cNvSpPr/>
          <p:nvPr>
            <p:ph idx="2" type="pic"/>
          </p:nvPr>
        </p:nvSpPr>
        <p:spPr>
          <a:xfrm>
            <a:off x="0" y="0"/>
            <a:ext cx="9141900" cy="2571900"/>
          </a:xfrm>
          <a:prstGeom prst="rect">
            <a:avLst/>
          </a:prstGeom>
          <a:solidFill>
            <a:srgbClr val="F7F7F7"/>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3" name="Google Shape;243;p63"/>
          <p:cNvSpPr/>
          <p:nvPr>
            <p:ph idx="3" type="pic"/>
          </p:nvPr>
        </p:nvSpPr>
        <p:spPr>
          <a:xfrm>
            <a:off x="1899661" y="1814198"/>
            <a:ext cx="1317000" cy="2330400"/>
          </a:xfrm>
          <a:prstGeom prst="rect">
            <a:avLst/>
          </a:prstGeom>
          <a:solidFill>
            <a:srgbClr val="D9D9D9"/>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244" name="Shape 244"/>
        <p:cNvGrpSpPr/>
        <p:nvPr/>
      </p:nvGrpSpPr>
      <p:grpSpPr>
        <a:xfrm>
          <a:off x="0" y="0"/>
          <a:ext cx="0" cy="0"/>
          <a:chOff x="0" y="0"/>
          <a:chExt cx="0" cy="0"/>
        </a:xfrm>
      </p:grpSpPr>
      <p:sp>
        <p:nvSpPr>
          <p:cNvPr id="245" name="Google Shape;245;p64"/>
          <p:cNvSpPr/>
          <p:nvPr>
            <p:ph idx="2" type="pic"/>
          </p:nvPr>
        </p:nvSpPr>
        <p:spPr>
          <a:xfrm>
            <a:off x="466627" y="1685464"/>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6" name="Google Shape;246;p64"/>
          <p:cNvSpPr/>
          <p:nvPr>
            <p:ph idx="3" type="pic"/>
          </p:nvPr>
        </p:nvSpPr>
        <p:spPr>
          <a:xfrm>
            <a:off x="3576420" y="1685464"/>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47" name="Google Shape;247;p64"/>
          <p:cNvSpPr/>
          <p:nvPr>
            <p:ph idx="4" type="pic"/>
          </p:nvPr>
        </p:nvSpPr>
        <p:spPr>
          <a:xfrm>
            <a:off x="6686213" y="1685464"/>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Members 01">
  <p:cSld name="Team Members 01">
    <p:spTree>
      <p:nvGrpSpPr>
        <p:cNvPr id="248" name="Shape 248"/>
        <p:cNvGrpSpPr/>
        <p:nvPr/>
      </p:nvGrpSpPr>
      <p:grpSpPr>
        <a:xfrm>
          <a:off x="0" y="0"/>
          <a:ext cx="0" cy="0"/>
          <a:chOff x="0" y="0"/>
          <a:chExt cx="0" cy="0"/>
        </a:xfrm>
      </p:grpSpPr>
      <p:sp>
        <p:nvSpPr>
          <p:cNvPr id="249" name="Google Shape;249;p65"/>
          <p:cNvSpPr/>
          <p:nvPr>
            <p:ph idx="2" type="pic"/>
          </p:nvPr>
        </p:nvSpPr>
        <p:spPr>
          <a:xfrm>
            <a:off x="464526" y="1530959"/>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0" name="Google Shape;250;p65"/>
          <p:cNvSpPr/>
          <p:nvPr>
            <p:ph idx="3" type="pic"/>
          </p:nvPr>
        </p:nvSpPr>
        <p:spPr>
          <a:xfrm>
            <a:off x="2588788" y="1530959"/>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1" name="Google Shape;251;p65"/>
          <p:cNvSpPr/>
          <p:nvPr>
            <p:ph idx="4" type="pic"/>
          </p:nvPr>
        </p:nvSpPr>
        <p:spPr>
          <a:xfrm>
            <a:off x="4713051" y="1474629"/>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2" name="Google Shape;252;p65"/>
          <p:cNvSpPr/>
          <p:nvPr>
            <p:ph idx="5" type="pic"/>
          </p:nvPr>
        </p:nvSpPr>
        <p:spPr>
          <a:xfrm>
            <a:off x="6815839" y="1474629"/>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_mockup_01">
  <p:cSld name="Screen_mockup_01">
    <p:spTree>
      <p:nvGrpSpPr>
        <p:cNvPr id="253" name="Shape 253"/>
        <p:cNvGrpSpPr/>
        <p:nvPr/>
      </p:nvGrpSpPr>
      <p:grpSpPr>
        <a:xfrm>
          <a:off x="0" y="0"/>
          <a:ext cx="0" cy="0"/>
          <a:chOff x="0" y="0"/>
          <a:chExt cx="0" cy="0"/>
        </a:xfrm>
      </p:grpSpPr>
      <p:sp>
        <p:nvSpPr>
          <p:cNvPr id="254" name="Google Shape;254;p66"/>
          <p:cNvSpPr/>
          <p:nvPr>
            <p:ph idx="2" type="pic"/>
          </p:nvPr>
        </p:nvSpPr>
        <p:spPr>
          <a:xfrm>
            <a:off x="2656982" y="1491566"/>
            <a:ext cx="3802500" cy="21528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_mockup 02">
  <p:cSld name="Screen_mockup 02">
    <p:spTree>
      <p:nvGrpSpPr>
        <p:cNvPr id="255" name="Shape 255"/>
        <p:cNvGrpSpPr/>
        <p:nvPr/>
      </p:nvGrpSpPr>
      <p:grpSpPr>
        <a:xfrm>
          <a:off x="0" y="0"/>
          <a:ext cx="0" cy="0"/>
          <a:chOff x="0" y="0"/>
          <a:chExt cx="0" cy="0"/>
        </a:xfrm>
      </p:grpSpPr>
      <p:sp>
        <p:nvSpPr>
          <p:cNvPr id="256" name="Google Shape;256;p67"/>
          <p:cNvSpPr/>
          <p:nvPr>
            <p:ph idx="2" type="pic"/>
          </p:nvPr>
        </p:nvSpPr>
        <p:spPr>
          <a:xfrm>
            <a:off x="-35102" y="1537293"/>
            <a:ext cx="3800400" cy="23754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Tablet,Phone_mockup">
  <p:cSld name="Laptop,Tablet,Phone_mockup">
    <p:spTree>
      <p:nvGrpSpPr>
        <p:cNvPr id="257" name="Shape 257"/>
        <p:cNvGrpSpPr/>
        <p:nvPr/>
      </p:nvGrpSpPr>
      <p:grpSpPr>
        <a:xfrm>
          <a:off x="0" y="0"/>
          <a:ext cx="0" cy="0"/>
          <a:chOff x="0" y="0"/>
          <a:chExt cx="0" cy="0"/>
        </a:xfrm>
      </p:grpSpPr>
      <p:sp>
        <p:nvSpPr>
          <p:cNvPr id="258" name="Google Shape;258;p68"/>
          <p:cNvSpPr/>
          <p:nvPr>
            <p:ph idx="2" type="pic"/>
          </p:nvPr>
        </p:nvSpPr>
        <p:spPr>
          <a:xfrm>
            <a:off x="979692" y="1921665"/>
            <a:ext cx="2811900" cy="17556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59" name="Google Shape;259;p68"/>
          <p:cNvSpPr/>
          <p:nvPr>
            <p:ph idx="3" type="pic"/>
          </p:nvPr>
        </p:nvSpPr>
        <p:spPr>
          <a:xfrm>
            <a:off x="3126816" y="2524328"/>
            <a:ext cx="2057400" cy="15426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60" name="Google Shape;260;p68"/>
          <p:cNvSpPr/>
          <p:nvPr>
            <p:ph idx="4" type="pic"/>
          </p:nvPr>
        </p:nvSpPr>
        <p:spPr>
          <a:xfrm>
            <a:off x="2588520" y="3075876"/>
            <a:ext cx="592500" cy="10755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ush Stroke 05">
  <p:cSld name="Brush Stroke 05">
    <p:spTree>
      <p:nvGrpSpPr>
        <p:cNvPr id="261" name="Shape 261"/>
        <p:cNvGrpSpPr/>
        <p:nvPr/>
      </p:nvGrpSpPr>
      <p:grpSpPr>
        <a:xfrm>
          <a:off x="0" y="0"/>
          <a:ext cx="0" cy="0"/>
          <a:chOff x="0" y="0"/>
          <a:chExt cx="0" cy="0"/>
        </a:xfrm>
      </p:grpSpPr>
      <p:sp>
        <p:nvSpPr>
          <p:cNvPr id="262" name="Google Shape;262;p69"/>
          <p:cNvSpPr/>
          <p:nvPr>
            <p:ph idx="2" type="pic"/>
          </p:nvPr>
        </p:nvSpPr>
        <p:spPr>
          <a:xfrm>
            <a:off x="-602393" y="0"/>
            <a:ext cx="5381400" cy="5264400"/>
          </a:xfrm>
          <a:prstGeom prst="rect">
            <a:avLst/>
          </a:prstGeom>
          <a:solidFill>
            <a:srgbClr val="CCCCCC"/>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63" name="Shape 263"/>
        <p:cNvGrpSpPr/>
        <p:nvPr/>
      </p:nvGrpSpPr>
      <p:grpSpPr>
        <a:xfrm>
          <a:off x="0" y="0"/>
          <a:ext cx="0" cy="0"/>
          <a:chOff x="0" y="0"/>
          <a:chExt cx="0" cy="0"/>
        </a:xfrm>
      </p:grpSpPr>
      <p:sp>
        <p:nvSpPr>
          <p:cNvPr id="264" name="Google Shape;264;p7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5" name="Google Shape;265;p70"/>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266" name="Google Shape;266;p7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67" name="Google Shape;267;p7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68" name="Google Shape;268;p7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69" name="Shape 269"/>
        <p:cNvGrpSpPr/>
        <p:nvPr/>
      </p:nvGrpSpPr>
      <p:grpSpPr>
        <a:xfrm>
          <a:off x="0" y="0"/>
          <a:ext cx="0" cy="0"/>
          <a:chOff x="0" y="0"/>
          <a:chExt cx="0" cy="0"/>
        </a:xfrm>
      </p:grpSpPr>
      <p:sp>
        <p:nvSpPr>
          <p:cNvPr id="270" name="Google Shape;270;p7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1" name="Google Shape;271;p7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2" name="Google Shape;272;p7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3" name="Google Shape;273;p7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4" name="Google Shape;274;p7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75" name="Shape 275"/>
        <p:cNvGrpSpPr/>
        <p:nvPr/>
      </p:nvGrpSpPr>
      <p:grpSpPr>
        <a:xfrm>
          <a:off x="0" y="0"/>
          <a:ext cx="0" cy="0"/>
          <a:chOff x="0" y="0"/>
          <a:chExt cx="0" cy="0"/>
        </a:xfrm>
      </p:grpSpPr>
      <p:sp>
        <p:nvSpPr>
          <p:cNvPr id="276" name="Google Shape;276;p72"/>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77" name="Google Shape;277;p7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278" name="Google Shape;278;p7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9" name="Google Shape;279;p7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0" name="Google Shape;280;p7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281" name="Shape 281"/>
        <p:cNvGrpSpPr/>
        <p:nvPr/>
      </p:nvGrpSpPr>
      <p:grpSpPr>
        <a:xfrm>
          <a:off x="0" y="0"/>
          <a:ext cx="0" cy="0"/>
          <a:chOff x="0" y="0"/>
          <a:chExt cx="0" cy="0"/>
        </a:xfrm>
      </p:grpSpPr>
      <p:sp>
        <p:nvSpPr>
          <p:cNvPr id="282" name="Google Shape;282;p7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3" name="Google Shape;283;p73"/>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73"/>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5" name="Google Shape;285;p7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6" name="Google Shape;286;p7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87" name="Google Shape;287;p7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288" name="Shape 288"/>
        <p:cNvGrpSpPr/>
        <p:nvPr/>
      </p:nvGrpSpPr>
      <p:grpSpPr>
        <a:xfrm>
          <a:off x="0" y="0"/>
          <a:ext cx="0" cy="0"/>
          <a:chOff x="0" y="0"/>
          <a:chExt cx="0" cy="0"/>
        </a:xfrm>
      </p:grpSpPr>
      <p:sp>
        <p:nvSpPr>
          <p:cNvPr id="289" name="Google Shape;289;p74"/>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0" name="Google Shape;290;p74"/>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91" name="Google Shape;291;p74"/>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2" name="Google Shape;292;p74"/>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293" name="Google Shape;293;p74"/>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94" name="Google Shape;294;p7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5" name="Google Shape;295;p7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6" name="Google Shape;296;p7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97" name="Shape 297"/>
        <p:cNvGrpSpPr/>
        <p:nvPr/>
      </p:nvGrpSpPr>
      <p:grpSpPr>
        <a:xfrm>
          <a:off x="0" y="0"/>
          <a:ext cx="0" cy="0"/>
          <a:chOff x="0" y="0"/>
          <a:chExt cx="0" cy="0"/>
        </a:xfrm>
      </p:grpSpPr>
      <p:sp>
        <p:nvSpPr>
          <p:cNvPr id="298" name="Google Shape;298;p7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9" name="Google Shape;299;p7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0" name="Google Shape;300;p7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1" name="Google Shape;301;p7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302" name="Shape 302"/>
        <p:cNvGrpSpPr/>
        <p:nvPr/>
      </p:nvGrpSpPr>
      <p:grpSpPr>
        <a:xfrm>
          <a:off x="0" y="0"/>
          <a:ext cx="0" cy="0"/>
          <a:chOff x="0" y="0"/>
          <a:chExt cx="0" cy="0"/>
        </a:xfrm>
      </p:grpSpPr>
      <p:sp>
        <p:nvSpPr>
          <p:cNvPr id="303" name="Google Shape;303;p7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4" name="Google Shape;304;p76"/>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305" name="Google Shape;305;p76"/>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306" name="Google Shape;306;p7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7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8" name="Google Shape;308;p7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309" name="Shape 309"/>
        <p:cNvGrpSpPr/>
        <p:nvPr/>
      </p:nvGrpSpPr>
      <p:grpSpPr>
        <a:xfrm>
          <a:off x="0" y="0"/>
          <a:ext cx="0" cy="0"/>
          <a:chOff x="0" y="0"/>
          <a:chExt cx="0" cy="0"/>
        </a:xfrm>
      </p:grpSpPr>
      <p:sp>
        <p:nvSpPr>
          <p:cNvPr id="310" name="Google Shape;310;p7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1" name="Google Shape;311;p77"/>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312" name="Google Shape;312;p77"/>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313" name="Google Shape;313;p7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4" name="Google Shape;314;p7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5" name="Google Shape;315;p7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316" name="Shape 316"/>
        <p:cNvGrpSpPr/>
        <p:nvPr/>
      </p:nvGrpSpPr>
      <p:grpSpPr>
        <a:xfrm>
          <a:off x="0" y="0"/>
          <a:ext cx="0" cy="0"/>
          <a:chOff x="0" y="0"/>
          <a:chExt cx="0" cy="0"/>
        </a:xfrm>
      </p:grpSpPr>
      <p:sp>
        <p:nvSpPr>
          <p:cNvPr id="317" name="Google Shape;317;p7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8" name="Google Shape;318;p78"/>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9" name="Google Shape;319;p7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0" name="Google Shape;320;p7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1" name="Google Shape;321;p7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322" name="Shape 322"/>
        <p:cNvGrpSpPr/>
        <p:nvPr/>
      </p:nvGrpSpPr>
      <p:grpSpPr>
        <a:xfrm>
          <a:off x="0" y="0"/>
          <a:ext cx="0" cy="0"/>
          <a:chOff x="0" y="0"/>
          <a:chExt cx="0" cy="0"/>
        </a:xfrm>
      </p:grpSpPr>
      <p:sp>
        <p:nvSpPr>
          <p:cNvPr id="323" name="Google Shape;323;p79"/>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4" name="Google Shape;324;p79"/>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5" name="Google Shape;325;p7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6" name="Google Shape;326;p7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7" name="Google Shape;327;p7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328" name="Shape 328"/>
        <p:cNvGrpSpPr/>
        <p:nvPr/>
      </p:nvGrpSpPr>
      <p:grpSpPr>
        <a:xfrm>
          <a:off x="0" y="0"/>
          <a:ext cx="0" cy="0"/>
          <a:chOff x="0" y="0"/>
          <a:chExt cx="0" cy="0"/>
        </a:xfrm>
      </p:grpSpPr>
      <p:sp>
        <p:nvSpPr>
          <p:cNvPr id="329" name="Google Shape;329;p80"/>
          <p:cNvSpPr txBox="1"/>
          <p:nvPr>
            <p:ph type="title"/>
          </p:nvPr>
        </p:nvSpPr>
        <p:spPr>
          <a:xfrm>
            <a:off x="311700" y="2150850"/>
            <a:ext cx="8520600" cy="841800"/>
          </a:xfrm>
          <a:prstGeom prst="rect">
            <a:avLst/>
          </a:prstGeom>
        </p:spPr>
        <p:txBody>
          <a:bodyPr anchorCtr="0" anchor="ctr" bIns="34275" lIns="68575" spcFirstLastPara="1" rIns="68575" wrap="square" tIns="3427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0" name="Google Shape;330;p80"/>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331" name="Shape 331"/>
        <p:cNvGrpSpPr/>
        <p:nvPr/>
      </p:nvGrpSpPr>
      <p:grpSpPr>
        <a:xfrm>
          <a:off x="0" y="0"/>
          <a:ext cx="0" cy="0"/>
          <a:chOff x="0" y="0"/>
          <a:chExt cx="0" cy="0"/>
        </a:xfrm>
      </p:grpSpPr>
      <p:sp>
        <p:nvSpPr>
          <p:cNvPr id="332" name="Google Shape;332;p81"/>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3" name="Google Shape;333;p81"/>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34" name="Google Shape;334;p8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35" name="Google Shape;335;p8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36" name="Google Shape;336;p8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337" name="Shape 337"/>
        <p:cNvGrpSpPr/>
        <p:nvPr/>
      </p:nvGrpSpPr>
      <p:grpSpPr>
        <a:xfrm>
          <a:off x="0" y="0"/>
          <a:ext cx="0" cy="0"/>
          <a:chOff x="0" y="0"/>
          <a:chExt cx="0" cy="0"/>
        </a:xfrm>
      </p:grpSpPr>
      <p:sp>
        <p:nvSpPr>
          <p:cNvPr id="338" name="Google Shape;338;p82"/>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9" name="Google Shape;339;p82"/>
          <p:cNvSpPr txBox="1"/>
          <p:nvPr>
            <p:ph idx="1" type="subTitle"/>
          </p:nvPr>
        </p:nvSpPr>
        <p:spPr>
          <a:xfrm>
            <a:off x="311700" y="2834125"/>
            <a:ext cx="8520600" cy="792600"/>
          </a:xfrm>
          <a:prstGeom prst="rect">
            <a:avLst/>
          </a:prstGeom>
        </p:spPr>
        <p:txBody>
          <a:bodyPr anchorCtr="0" anchor="t" bIns="34275" lIns="68575" spcFirstLastPara="1" rIns="68575" wrap="square" tIns="34275">
            <a:noAutofit/>
          </a:bodyPr>
          <a:lstStyle>
            <a:lvl1pPr lvl="0" rtl="0" algn="ctr">
              <a:lnSpc>
                <a:spcPct val="100000"/>
              </a:lnSpc>
              <a:spcBef>
                <a:spcPts val="8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340" name="Google Shape;340;p82"/>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p:cSld name="TITLE_AND_BODY_1">
    <p:spTree>
      <p:nvGrpSpPr>
        <p:cNvPr id="341" name="Shape 341"/>
        <p:cNvGrpSpPr/>
        <p:nvPr/>
      </p:nvGrpSpPr>
      <p:grpSpPr>
        <a:xfrm>
          <a:off x="0" y="0"/>
          <a:ext cx="0" cy="0"/>
          <a:chOff x="0" y="0"/>
          <a:chExt cx="0" cy="0"/>
        </a:xfrm>
      </p:grpSpPr>
      <p:sp>
        <p:nvSpPr>
          <p:cNvPr id="342" name="Google Shape;342;p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43" name="Google Shape;343;p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44" name="Google Shape;344;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3">
    <p:spTree>
      <p:nvGrpSpPr>
        <p:cNvPr id="345" name="Shape 345"/>
        <p:cNvGrpSpPr/>
        <p:nvPr/>
      </p:nvGrpSpPr>
      <p:grpSpPr>
        <a:xfrm>
          <a:off x="0" y="0"/>
          <a:ext cx="0" cy="0"/>
          <a:chOff x="0" y="0"/>
          <a:chExt cx="0" cy="0"/>
        </a:xfrm>
      </p:grpSpPr>
      <p:sp>
        <p:nvSpPr>
          <p:cNvPr id="346" name="Google Shape;346;p8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7" name="Google Shape;347;p8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8" name="Google Shape;348;p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355" name="Shape 355"/>
        <p:cNvGrpSpPr/>
        <p:nvPr/>
      </p:nvGrpSpPr>
      <p:grpSpPr>
        <a:xfrm>
          <a:off x="0" y="0"/>
          <a:ext cx="0" cy="0"/>
          <a:chOff x="0" y="0"/>
          <a:chExt cx="0" cy="0"/>
        </a:xfrm>
      </p:grpSpPr>
      <p:sp>
        <p:nvSpPr>
          <p:cNvPr id="356" name="Google Shape;356;p8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57" name="Google Shape;357;p8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58" name="Google Shape;358;p8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p:cSld name="Full_image">
    <p:spTree>
      <p:nvGrpSpPr>
        <p:cNvPr id="359" name="Shape 359"/>
        <p:cNvGrpSpPr/>
        <p:nvPr/>
      </p:nvGrpSpPr>
      <p:grpSpPr>
        <a:xfrm>
          <a:off x="0" y="0"/>
          <a:ext cx="0" cy="0"/>
          <a:chOff x="0" y="0"/>
          <a:chExt cx="0" cy="0"/>
        </a:xfrm>
      </p:grpSpPr>
      <p:sp>
        <p:nvSpPr>
          <p:cNvPr id="360" name="Google Shape;360;p87"/>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 name="Google Shape;361;p87"/>
          <p:cNvPicPr preferRelativeResize="0"/>
          <p:nvPr/>
        </p:nvPicPr>
        <p:blipFill rotWithShape="1">
          <a:blip r:embed="rId2">
            <a:alphaModFix/>
          </a:blip>
          <a:srcRect b="0" l="0" r="0" t="0"/>
          <a:stretch/>
        </p:blipFill>
        <p:spPr>
          <a:xfrm>
            <a:off x="8517520" y="291478"/>
            <a:ext cx="436804" cy="341776"/>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_image 1">
  <p:cSld name="Full_image_1">
    <p:spTree>
      <p:nvGrpSpPr>
        <p:cNvPr id="362" name="Shape 362"/>
        <p:cNvGrpSpPr/>
        <p:nvPr/>
      </p:nvGrpSpPr>
      <p:grpSpPr>
        <a:xfrm>
          <a:off x="0" y="0"/>
          <a:ext cx="0" cy="0"/>
          <a:chOff x="0" y="0"/>
          <a:chExt cx="0" cy="0"/>
        </a:xfrm>
      </p:grpSpPr>
      <p:sp>
        <p:nvSpPr>
          <p:cNvPr id="363" name="Google Shape;363;p88"/>
          <p:cNvSpPr/>
          <p:nvPr/>
        </p:nvSpPr>
        <p:spPr>
          <a:xfrm>
            <a:off x="0" y="0"/>
            <a:ext cx="9144000" cy="5143500"/>
          </a:xfrm>
          <a:prstGeom prst="rect">
            <a:avLst/>
          </a:prstGeom>
          <a:gradFill>
            <a:gsLst>
              <a:gs pos="0">
                <a:srgbClr val="424242"/>
              </a:gs>
              <a:gs pos="100000">
                <a:srgbClr val="01010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sp>
        <p:nvSpPr>
          <p:cNvPr id="364" name="Google Shape;364;p88"/>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88"/>
          <p:cNvPicPr preferRelativeResize="0"/>
          <p:nvPr/>
        </p:nvPicPr>
        <p:blipFill>
          <a:blip r:embed="rId2">
            <a:alphaModFix/>
          </a:blip>
          <a:stretch>
            <a:fillRect/>
          </a:stretch>
        </p:blipFill>
        <p:spPr>
          <a:xfrm>
            <a:off x="8517900" y="291477"/>
            <a:ext cx="436047" cy="341776"/>
          </a:xfrm>
          <a:prstGeom prst="rect">
            <a:avLst/>
          </a:prstGeom>
          <a:noFill/>
          <a:ln>
            <a:noFill/>
          </a:ln>
          <a:effectLst>
            <a:outerShdw blurRad="200025" rotWithShape="0" algn="bl" dir="5400000" dist="19050">
              <a:srgbClr val="000000">
                <a:alpha val="20000"/>
              </a:srgbClr>
            </a:outerShdw>
          </a:effectLst>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_mockup 03">
  <p:cSld name="Phone_mockup 03">
    <p:spTree>
      <p:nvGrpSpPr>
        <p:cNvPr id="366" name="Shape 366"/>
        <p:cNvGrpSpPr/>
        <p:nvPr/>
      </p:nvGrpSpPr>
      <p:grpSpPr>
        <a:xfrm>
          <a:off x="0" y="0"/>
          <a:ext cx="0" cy="0"/>
          <a:chOff x="0" y="0"/>
          <a:chExt cx="0" cy="0"/>
        </a:xfrm>
      </p:grpSpPr>
      <p:sp>
        <p:nvSpPr>
          <p:cNvPr id="367" name="Google Shape;367;p89"/>
          <p:cNvSpPr/>
          <p:nvPr>
            <p:ph idx="2" type="pic"/>
          </p:nvPr>
        </p:nvSpPr>
        <p:spPr>
          <a:xfrm>
            <a:off x="1899661" y="1814198"/>
            <a:ext cx="1317000" cy="23304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_mockup 01">
  <p:cSld name="Phone_mockup 01">
    <p:spTree>
      <p:nvGrpSpPr>
        <p:cNvPr id="368" name="Shape 368"/>
        <p:cNvGrpSpPr/>
        <p:nvPr/>
      </p:nvGrpSpPr>
      <p:grpSpPr>
        <a:xfrm>
          <a:off x="0" y="0"/>
          <a:ext cx="0" cy="0"/>
          <a:chOff x="0" y="0"/>
          <a:chExt cx="0" cy="0"/>
        </a:xfrm>
      </p:grpSpPr>
      <p:sp>
        <p:nvSpPr>
          <p:cNvPr id="369" name="Google Shape;369;p90"/>
          <p:cNvSpPr/>
          <p:nvPr>
            <p:ph idx="2" type="pic"/>
          </p:nvPr>
        </p:nvSpPr>
        <p:spPr>
          <a:xfrm>
            <a:off x="2939338" y="1625197"/>
            <a:ext cx="1254300" cy="2225700"/>
          </a:xfrm>
          <a:prstGeom prst="rect">
            <a:avLst/>
          </a:prstGeom>
          <a:solidFill>
            <a:srgbClr val="ACB8CA"/>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0" name="Google Shape;370;p90"/>
          <p:cNvSpPr/>
          <p:nvPr>
            <p:ph idx="3" type="pic"/>
          </p:nvPr>
        </p:nvSpPr>
        <p:spPr>
          <a:xfrm>
            <a:off x="4950449" y="1625197"/>
            <a:ext cx="1254300" cy="2225700"/>
          </a:xfrm>
          <a:prstGeom prst="rect">
            <a:avLst/>
          </a:prstGeom>
          <a:solidFill>
            <a:srgbClr val="ACB8CA"/>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1" name="Google Shape;371;p90"/>
          <p:cNvSpPr/>
          <p:nvPr>
            <p:ph idx="4" type="pic"/>
          </p:nvPr>
        </p:nvSpPr>
        <p:spPr>
          <a:xfrm>
            <a:off x="3850640" y="1361440"/>
            <a:ext cx="1442700" cy="25602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_mockup 05">
  <p:cSld name="Phone_mockup 05">
    <p:spTree>
      <p:nvGrpSpPr>
        <p:cNvPr id="372" name="Shape 372"/>
        <p:cNvGrpSpPr/>
        <p:nvPr/>
      </p:nvGrpSpPr>
      <p:grpSpPr>
        <a:xfrm>
          <a:off x="0" y="0"/>
          <a:ext cx="0" cy="0"/>
          <a:chOff x="0" y="0"/>
          <a:chExt cx="0" cy="0"/>
        </a:xfrm>
      </p:grpSpPr>
      <p:sp>
        <p:nvSpPr>
          <p:cNvPr id="373" name="Google Shape;373;p91"/>
          <p:cNvSpPr/>
          <p:nvPr>
            <p:ph idx="2" type="pic"/>
          </p:nvPr>
        </p:nvSpPr>
        <p:spPr>
          <a:xfrm>
            <a:off x="0" y="0"/>
            <a:ext cx="9141900" cy="2571900"/>
          </a:xfrm>
          <a:prstGeom prst="rect">
            <a:avLst/>
          </a:prstGeom>
          <a:solidFill>
            <a:srgbClr val="F7F7F7"/>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4" name="Google Shape;374;p91"/>
          <p:cNvSpPr/>
          <p:nvPr>
            <p:ph idx="3" type="pic"/>
          </p:nvPr>
        </p:nvSpPr>
        <p:spPr>
          <a:xfrm>
            <a:off x="1899661" y="1814198"/>
            <a:ext cx="1317000" cy="2330400"/>
          </a:xfrm>
          <a:prstGeom prst="rect">
            <a:avLst/>
          </a:prstGeom>
          <a:solidFill>
            <a:srgbClr val="D9D9D9"/>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o we are">
  <p:cSld name="Who we are">
    <p:spTree>
      <p:nvGrpSpPr>
        <p:cNvPr id="375" name="Shape 375"/>
        <p:cNvGrpSpPr/>
        <p:nvPr/>
      </p:nvGrpSpPr>
      <p:grpSpPr>
        <a:xfrm>
          <a:off x="0" y="0"/>
          <a:ext cx="0" cy="0"/>
          <a:chOff x="0" y="0"/>
          <a:chExt cx="0" cy="0"/>
        </a:xfrm>
      </p:grpSpPr>
      <p:sp>
        <p:nvSpPr>
          <p:cNvPr id="376" name="Google Shape;376;p92"/>
          <p:cNvSpPr/>
          <p:nvPr>
            <p:ph idx="2" type="pic"/>
          </p:nvPr>
        </p:nvSpPr>
        <p:spPr>
          <a:xfrm>
            <a:off x="466627" y="1685464"/>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7" name="Google Shape;377;p92"/>
          <p:cNvSpPr/>
          <p:nvPr>
            <p:ph idx="3" type="pic"/>
          </p:nvPr>
        </p:nvSpPr>
        <p:spPr>
          <a:xfrm>
            <a:off x="3576420" y="1685464"/>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78" name="Google Shape;378;p92"/>
          <p:cNvSpPr/>
          <p:nvPr>
            <p:ph idx="4" type="pic"/>
          </p:nvPr>
        </p:nvSpPr>
        <p:spPr>
          <a:xfrm>
            <a:off x="6686213" y="1685464"/>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Members 01">
  <p:cSld name="Team Members 01">
    <p:spTree>
      <p:nvGrpSpPr>
        <p:cNvPr id="379" name="Shape 379"/>
        <p:cNvGrpSpPr/>
        <p:nvPr/>
      </p:nvGrpSpPr>
      <p:grpSpPr>
        <a:xfrm>
          <a:off x="0" y="0"/>
          <a:ext cx="0" cy="0"/>
          <a:chOff x="0" y="0"/>
          <a:chExt cx="0" cy="0"/>
        </a:xfrm>
      </p:grpSpPr>
      <p:sp>
        <p:nvSpPr>
          <p:cNvPr id="380" name="Google Shape;380;p93"/>
          <p:cNvSpPr/>
          <p:nvPr>
            <p:ph idx="2" type="pic"/>
          </p:nvPr>
        </p:nvSpPr>
        <p:spPr>
          <a:xfrm>
            <a:off x="464526" y="1530959"/>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1" name="Google Shape;381;p93"/>
          <p:cNvSpPr/>
          <p:nvPr>
            <p:ph idx="3" type="pic"/>
          </p:nvPr>
        </p:nvSpPr>
        <p:spPr>
          <a:xfrm>
            <a:off x="2588788" y="1530959"/>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2" name="Google Shape;382;p93"/>
          <p:cNvSpPr/>
          <p:nvPr>
            <p:ph idx="4" type="pic"/>
          </p:nvPr>
        </p:nvSpPr>
        <p:spPr>
          <a:xfrm>
            <a:off x="4713051" y="1474629"/>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83" name="Google Shape;383;p93"/>
          <p:cNvSpPr/>
          <p:nvPr>
            <p:ph idx="5" type="pic"/>
          </p:nvPr>
        </p:nvSpPr>
        <p:spPr>
          <a:xfrm>
            <a:off x="6815839" y="1474629"/>
            <a:ext cx="2003700" cy="16761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_mockup_01">
  <p:cSld name="Screen_mockup_01">
    <p:spTree>
      <p:nvGrpSpPr>
        <p:cNvPr id="384" name="Shape 384"/>
        <p:cNvGrpSpPr/>
        <p:nvPr/>
      </p:nvGrpSpPr>
      <p:grpSpPr>
        <a:xfrm>
          <a:off x="0" y="0"/>
          <a:ext cx="0" cy="0"/>
          <a:chOff x="0" y="0"/>
          <a:chExt cx="0" cy="0"/>
        </a:xfrm>
      </p:grpSpPr>
      <p:sp>
        <p:nvSpPr>
          <p:cNvPr id="385" name="Google Shape;385;p94"/>
          <p:cNvSpPr/>
          <p:nvPr>
            <p:ph idx="2" type="pic"/>
          </p:nvPr>
        </p:nvSpPr>
        <p:spPr>
          <a:xfrm>
            <a:off x="2656982" y="1491566"/>
            <a:ext cx="3802500" cy="21528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_mockup 02">
  <p:cSld name="Screen_mockup 02">
    <p:spTree>
      <p:nvGrpSpPr>
        <p:cNvPr id="386" name="Shape 386"/>
        <p:cNvGrpSpPr/>
        <p:nvPr/>
      </p:nvGrpSpPr>
      <p:grpSpPr>
        <a:xfrm>
          <a:off x="0" y="0"/>
          <a:ext cx="0" cy="0"/>
          <a:chOff x="0" y="0"/>
          <a:chExt cx="0" cy="0"/>
        </a:xfrm>
      </p:grpSpPr>
      <p:sp>
        <p:nvSpPr>
          <p:cNvPr id="387" name="Google Shape;387;p95"/>
          <p:cNvSpPr/>
          <p:nvPr>
            <p:ph idx="2" type="pic"/>
          </p:nvPr>
        </p:nvSpPr>
        <p:spPr>
          <a:xfrm>
            <a:off x="-35102" y="1537293"/>
            <a:ext cx="3800400" cy="23754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Tablet,Phone_mockup">
  <p:cSld name="Laptop,Tablet,Phone_mockup">
    <p:spTree>
      <p:nvGrpSpPr>
        <p:cNvPr id="388" name="Shape 388"/>
        <p:cNvGrpSpPr/>
        <p:nvPr/>
      </p:nvGrpSpPr>
      <p:grpSpPr>
        <a:xfrm>
          <a:off x="0" y="0"/>
          <a:ext cx="0" cy="0"/>
          <a:chOff x="0" y="0"/>
          <a:chExt cx="0" cy="0"/>
        </a:xfrm>
      </p:grpSpPr>
      <p:sp>
        <p:nvSpPr>
          <p:cNvPr id="389" name="Google Shape;389;p96"/>
          <p:cNvSpPr/>
          <p:nvPr>
            <p:ph idx="2" type="pic"/>
          </p:nvPr>
        </p:nvSpPr>
        <p:spPr>
          <a:xfrm>
            <a:off x="979692" y="1921665"/>
            <a:ext cx="2811900" cy="17556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90" name="Google Shape;390;p96"/>
          <p:cNvSpPr/>
          <p:nvPr>
            <p:ph idx="3" type="pic"/>
          </p:nvPr>
        </p:nvSpPr>
        <p:spPr>
          <a:xfrm>
            <a:off x="3126816" y="2524328"/>
            <a:ext cx="2057400" cy="15426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91" name="Google Shape;391;p96"/>
          <p:cNvSpPr/>
          <p:nvPr>
            <p:ph idx="4" type="pic"/>
          </p:nvPr>
        </p:nvSpPr>
        <p:spPr>
          <a:xfrm>
            <a:off x="2588520" y="3075876"/>
            <a:ext cx="592500" cy="1075500"/>
          </a:xfrm>
          <a:prstGeom prst="rect">
            <a:avLst/>
          </a:prstGeom>
          <a:solidFill>
            <a:srgbClr val="D5DBE5"/>
          </a:solidFill>
          <a:ln>
            <a:noFill/>
          </a:ln>
        </p:spPr>
        <p:txBody>
          <a:bodyPr anchorCtr="0" anchor="t" bIns="68575" lIns="68575" spcFirstLastPara="1" rIns="68575" wrap="square" tIns="685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ush Stroke 05">
  <p:cSld name="Brush Stroke 05">
    <p:spTree>
      <p:nvGrpSpPr>
        <p:cNvPr id="392" name="Shape 392"/>
        <p:cNvGrpSpPr/>
        <p:nvPr/>
      </p:nvGrpSpPr>
      <p:grpSpPr>
        <a:xfrm>
          <a:off x="0" y="0"/>
          <a:ext cx="0" cy="0"/>
          <a:chOff x="0" y="0"/>
          <a:chExt cx="0" cy="0"/>
        </a:xfrm>
      </p:grpSpPr>
      <p:sp>
        <p:nvSpPr>
          <p:cNvPr id="393" name="Google Shape;393;p97"/>
          <p:cNvSpPr/>
          <p:nvPr>
            <p:ph idx="2" type="pic"/>
          </p:nvPr>
        </p:nvSpPr>
        <p:spPr>
          <a:xfrm>
            <a:off x="-602393" y="0"/>
            <a:ext cx="5381400" cy="5264400"/>
          </a:xfrm>
          <a:prstGeom prst="rect">
            <a:avLst/>
          </a:prstGeom>
          <a:solidFill>
            <a:srgbClr val="CCCCCC"/>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Roboto Light"/>
                <a:ea typeface="Roboto Light"/>
                <a:cs typeface="Roboto Light"/>
                <a:sym typeface="Roboto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94" name="Shape 394"/>
        <p:cNvGrpSpPr/>
        <p:nvPr/>
      </p:nvGrpSpPr>
      <p:grpSpPr>
        <a:xfrm>
          <a:off x="0" y="0"/>
          <a:ext cx="0" cy="0"/>
          <a:chOff x="0" y="0"/>
          <a:chExt cx="0" cy="0"/>
        </a:xfrm>
      </p:grpSpPr>
      <p:sp>
        <p:nvSpPr>
          <p:cNvPr id="395" name="Google Shape;395;p9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96" name="Google Shape;396;p98"/>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97" name="Google Shape;397;p9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98" name="Google Shape;398;p9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99" name="Google Shape;399;p9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400" name="Shape 400"/>
        <p:cNvGrpSpPr/>
        <p:nvPr/>
      </p:nvGrpSpPr>
      <p:grpSpPr>
        <a:xfrm>
          <a:off x="0" y="0"/>
          <a:ext cx="0" cy="0"/>
          <a:chOff x="0" y="0"/>
          <a:chExt cx="0" cy="0"/>
        </a:xfrm>
      </p:grpSpPr>
      <p:sp>
        <p:nvSpPr>
          <p:cNvPr id="401" name="Google Shape;401;p9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02" name="Google Shape;402;p9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3" name="Google Shape;403;p9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04" name="Google Shape;404;p9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05" name="Google Shape;405;p9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06" name="Shape 406"/>
        <p:cNvGrpSpPr/>
        <p:nvPr/>
      </p:nvGrpSpPr>
      <p:grpSpPr>
        <a:xfrm>
          <a:off x="0" y="0"/>
          <a:ext cx="0" cy="0"/>
          <a:chOff x="0" y="0"/>
          <a:chExt cx="0" cy="0"/>
        </a:xfrm>
      </p:grpSpPr>
      <p:sp>
        <p:nvSpPr>
          <p:cNvPr id="407" name="Google Shape;407;p100"/>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08" name="Google Shape;408;p100"/>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409" name="Google Shape;409;p10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0" name="Google Shape;410;p10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1" name="Google Shape;411;p10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12" name="Shape 412"/>
        <p:cNvGrpSpPr/>
        <p:nvPr/>
      </p:nvGrpSpPr>
      <p:grpSpPr>
        <a:xfrm>
          <a:off x="0" y="0"/>
          <a:ext cx="0" cy="0"/>
          <a:chOff x="0" y="0"/>
          <a:chExt cx="0" cy="0"/>
        </a:xfrm>
      </p:grpSpPr>
      <p:sp>
        <p:nvSpPr>
          <p:cNvPr id="413" name="Google Shape;413;p10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4" name="Google Shape;414;p101"/>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15" name="Google Shape;415;p101"/>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16" name="Google Shape;416;p10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7" name="Google Shape;417;p10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8" name="Google Shape;418;p10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19" name="Shape 419"/>
        <p:cNvGrpSpPr/>
        <p:nvPr/>
      </p:nvGrpSpPr>
      <p:grpSpPr>
        <a:xfrm>
          <a:off x="0" y="0"/>
          <a:ext cx="0" cy="0"/>
          <a:chOff x="0" y="0"/>
          <a:chExt cx="0" cy="0"/>
        </a:xfrm>
      </p:grpSpPr>
      <p:sp>
        <p:nvSpPr>
          <p:cNvPr id="420" name="Google Shape;420;p102"/>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1" name="Google Shape;421;p102"/>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22" name="Google Shape;422;p102"/>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3" name="Google Shape;423;p102"/>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424" name="Google Shape;424;p102"/>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5" name="Google Shape;425;p10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6" name="Google Shape;426;p10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7" name="Google Shape;427;p10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428" name="Shape 428"/>
        <p:cNvGrpSpPr/>
        <p:nvPr/>
      </p:nvGrpSpPr>
      <p:grpSpPr>
        <a:xfrm>
          <a:off x="0" y="0"/>
          <a:ext cx="0" cy="0"/>
          <a:chOff x="0" y="0"/>
          <a:chExt cx="0" cy="0"/>
        </a:xfrm>
      </p:grpSpPr>
      <p:sp>
        <p:nvSpPr>
          <p:cNvPr id="429" name="Google Shape;429;p10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0" name="Google Shape;430;p10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1" name="Google Shape;431;p10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2" name="Google Shape;432;p10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433" name="Shape 433"/>
        <p:cNvGrpSpPr/>
        <p:nvPr/>
      </p:nvGrpSpPr>
      <p:grpSpPr>
        <a:xfrm>
          <a:off x="0" y="0"/>
          <a:ext cx="0" cy="0"/>
          <a:chOff x="0" y="0"/>
          <a:chExt cx="0" cy="0"/>
        </a:xfrm>
      </p:grpSpPr>
      <p:sp>
        <p:nvSpPr>
          <p:cNvPr id="434" name="Google Shape;434;p104"/>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5" name="Google Shape;435;p104"/>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436" name="Google Shape;436;p104"/>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437" name="Google Shape;437;p10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8" name="Google Shape;438;p10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9" name="Google Shape;439;p10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440" name="Shape 440"/>
        <p:cNvGrpSpPr/>
        <p:nvPr/>
      </p:nvGrpSpPr>
      <p:grpSpPr>
        <a:xfrm>
          <a:off x="0" y="0"/>
          <a:ext cx="0" cy="0"/>
          <a:chOff x="0" y="0"/>
          <a:chExt cx="0" cy="0"/>
        </a:xfrm>
      </p:grpSpPr>
      <p:sp>
        <p:nvSpPr>
          <p:cNvPr id="441" name="Google Shape;441;p105"/>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42" name="Google Shape;442;p105"/>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443" name="Google Shape;443;p105"/>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444" name="Google Shape;444;p10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5" name="Google Shape;445;p10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6" name="Google Shape;446;p1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lnSpc>
                <a:spcPct val="100000"/>
              </a:lnSpc>
              <a:spcBef>
                <a:spcPts val="0"/>
              </a:spcBef>
              <a:spcAft>
                <a:spcPts val="0"/>
              </a:spcAft>
              <a:buNone/>
              <a:defRPr/>
            </a:lvl1pPr>
            <a:lvl2pPr indent="0" lvl="1" marL="0" rtl="0" algn="r">
              <a:lnSpc>
                <a:spcPct val="100000"/>
              </a:lnSpc>
              <a:spcBef>
                <a:spcPts val="0"/>
              </a:spcBef>
              <a:spcAft>
                <a:spcPts val="0"/>
              </a:spcAft>
              <a:buNone/>
              <a:defRPr/>
            </a:lvl2pPr>
            <a:lvl3pPr indent="0" lvl="2" marL="0" rtl="0" algn="r">
              <a:lnSpc>
                <a:spcPct val="100000"/>
              </a:lnSpc>
              <a:spcBef>
                <a:spcPts val="0"/>
              </a:spcBef>
              <a:spcAft>
                <a:spcPts val="0"/>
              </a:spcAft>
              <a:buNone/>
              <a:defRPr/>
            </a:lvl3pPr>
            <a:lvl4pPr indent="0" lvl="3" marL="0" rtl="0" algn="r">
              <a:lnSpc>
                <a:spcPct val="100000"/>
              </a:lnSpc>
              <a:spcBef>
                <a:spcPts val="0"/>
              </a:spcBef>
              <a:spcAft>
                <a:spcPts val="0"/>
              </a:spcAft>
              <a:buNone/>
              <a:defRPr/>
            </a:lvl4pPr>
            <a:lvl5pPr indent="0" lvl="4" marL="0" rtl="0" algn="r">
              <a:lnSpc>
                <a:spcPct val="100000"/>
              </a:lnSpc>
              <a:spcBef>
                <a:spcPts val="0"/>
              </a:spcBef>
              <a:spcAft>
                <a:spcPts val="0"/>
              </a:spcAft>
              <a:buNone/>
              <a:defRPr/>
            </a:lvl5pPr>
            <a:lvl6pPr indent="0" lvl="5" marL="0" rtl="0" algn="r">
              <a:lnSpc>
                <a:spcPct val="100000"/>
              </a:lnSpc>
              <a:spcBef>
                <a:spcPts val="0"/>
              </a:spcBef>
              <a:spcAft>
                <a:spcPts val="0"/>
              </a:spcAft>
              <a:buNone/>
              <a:defRPr/>
            </a:lvl6pPr>
            <a:lvl7pPr indent="0" lvl="6" marL="0" rtl="0" algn="r">
              <a:lnSpc>
                <a:spcPct val="100000"/>
              </a:lnSpc>
              <a:spcBef>
                <a:spcPts val="0"/>
              </a:spcBef>
              <a:spcAft>
                <a:spcPts val="0"/>
              </a:spcAft>
              <a:buNone/>
              <a:defRPr/>
            </a:lvl7pPr>
            <a:lvl8pPr indent="0" lvl="7" marL="0" rtl="0" algn="r">
              <a:lnSpc>
                <a:spcPct val="100000"/>
              </a:lnSpc>
              <a:spcBef>
                <a:spcPts val="0"/>
              </a:spcBef>
              <a:spcAft>
                <a:spcPts val="0"/>
              </a:spcAft>
              <a:buNone/>
              <a:defRPr/>
            </a:lvl8pPr>
            <a:lvl9pPr indent="0" lvl="8" marL="0" rtl="0" algn="r">
              <a:lnSpc>
                <a:spcPct val="100000"/>
              </a:lnSpc>
              <a:spcBef>
                <a:spcPts val="0"/>
              </a:spcBef>
              <a:spcAft>
                <a:spcPts val="0"/>
              </a:spcAft>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5.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slideLayout" Target="../slideLayouts/slideLayout198.xml"/><Relationship Id="rId3" Type="http://schemas.openxmlformats.org/officeDocument/2006/relationships/slideLayout" Target="../slideLayouts/slideLayout199.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5" Type="http://schemas.openxmlformats.org/officeDocument/2006/relationships/slideLayout" Target="../slideLayouts/slideLayout201.xml"/><Relationship Id="rId6" Type="http://schemas.openxmlformats.org/officeDocument/2006/relationships/slideLayout" Target="../slideLayouts/slideLayout202.xml"/><Relationship Id="rId7" Type="http://schemas.openxmlformats.org/officeDocument/2006/relationships/slideLayout" Target="../slideLayouts/slideLayout203.xml"/><Relationship Id="rId8" Type="http://schemas.openxmlformats.org/officeDocument/2006/relationships/slideLayout" Target="../slideLayouts/slideLayout204.xml"/><Relationship Id="rId11" Type="http://schemas.openxmlformats.org/officeDocument/2006/relationships/slideLayout" Target="../slideLayouts/slideLayout207.xml"/><Relationship Id="rId10" Type="http://schemas.openxmlformats.org/officeDocument/2006/relationships/slideLayout" Target="../slideLayouts/slideLayout206.xml"/><Relationship Id="rId13" Type="http://schemas.openxmlformats.org/officeDocument/2006/relationships/slideLayout" Target="../slideLayouts/slideLayout209.xml"/><Relationship Id="rId12" Type="http://schemas.openxmlformats.org/officeDocument/2006/relationships/slideLayout" Target="../slideLayouts/slideLayout208.xml"/><Relationship Id="rId15" Type="http://schemas.openxmlformats.org/officeDocument/2006/relationships/slideLayout" Target="../slideLayouts/slideLayout211.xml"/><Relationship Id="rId14" Type="http://schemas.openxmlformats.org/officeDocument/2006/relationships/slideLayout" Target="../slideLayouts/slideLayout210.xml"/><Relationship Id="rId16" Type="http://schemas.openxmlformats.org/officeDocument/2006/relationships/theme" Target="../theme/theme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theme" Target="../theme/theme6.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2" Type="http://schemas.openxmlformats.org/officeDocument/2006/relationships/theme" Target="../theme/theme11.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theme" Target="../theme/theme1.xml"/><Relationship Id="rId27" Type="http://schemas.openxmlformats.org/officeDocument/2006/relationships/slideLayout" Target="../slideLayouts/slideLayout5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73.xml"/><Relationship Id="rId22" Type="http://schemas.openxmlformats.org/officeDocument/2006/relationships/slideLayout" Target="../slideLayouts/slideLayout75.xml"/><Relationship Id="rId21" Type="http://schemas.openxmlformats.org/officeDocument/2006/relationships/slideLayout" Target="../slideLayouts/slideLayout74.xml"/><Relationship Id="rId24" Type="http://schemas.openxmlformats.org/officeDocument/2006/relationships/slideLayout" Target="../slideLayouts/slideLayout77.xml"/><Relationship Id="rId23" Type="http://schemas.openxmlformats.org/officeDocument/2006/relationships/slideLayout" Target="../slideLayouts/slideLayout76.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9" Type="http://schemas.openxmlformats.org/officeDocument/2006/relationships/slideLayout" Target="../slideLayouts/slideLayout62.xml"/><Relationship Id="rId26" Type="http://schemas.openxmlformats.org/officeDocument/2006/relationships/slideLayout" Target="../slideLayouts/slideLayout79.xml"/><Relationship Id="rId25" Type="http://schemas.openxmlformats.org/officeDocument/2006/relationships/slideLayout" Target="../slideLayouts/slideLayout78.xml"/><Relationship Id="rId27" Type="http://schemas.openxmlformats.org/officeDocument/2006/relationships/theme" Target="../theme/theme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5" Type="http://schemas.openxmlformats.org/officeDocument/2006/relationships/slideLayout" Target="../slideLayouts/slideLayout68.xml"/><Relationship Id="rId14" Type="http://schemas.openxmlformats.org/officeDocument/2006/relationships/slideLayout" Target="../slideLayouts/slideLayout67.xml"/><Relationship Id="rId17" Type="http://schemas.openxmlformats.org/officeDocument/2006/relationships/slideLayout" Target="../slideLayouts/slideLayout70.xml"/><Relationship Id="rId16" Type="http://schemas.openxmlformats.org/officeDocument/2006/relationships/slideLayout" Target="../slideLayouts/slideLayout69.xml"/><Relationship Id="rId19" Type="http://schemas.openxmlformats.org/officeDocument/2006/relationships/slideLayout" Target="../slideLayouts/slideLayout72.xml"/><Relationship Id="rId18"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26" Type="http://schemas.openxmlformats.org/officeDocument/2006/relationships/theme" Target="../theme/theme10.xml"/><Relationship Id="rId25" Type="http://schemas.openxmlformats.org/officeDocument/2006/relationships/slideLayout" Target="../slideLayouts/slideLayout104.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124.xml"/><Relationship Id="rId22" Type="http://schemas.openxmlformats.org/officeDocument/2006/relationships/slideLayout" Target="../slideLayouts/slideLayout126.xml"/><Relationship Id="rId21" Type="http://schemas.openxmlformats.org/officeDocument/2006/relationships/slideLayout" Target="../slideLayouts/slideLayout125.xml"/><Relationship Id="rId24" Type="http://schemas.openxmlformats.org/officeDocument/2006/relationships/slideLayout" Target="../slideLayouts/slideLayout128.xml"/><Relationship Id="rId23" Type="http://schemas.openxmlformats.org/officeDocument/2006/relationships/slideLayout" Target="../slideLayouts/slideLayout127.xml"/><Relationship Id="rId1" Type="http://schemas.openxmlformats.org/officeDocument/2006/relationships/slideLayout" Target="../slideLayouts/slideLayout105.xml"/><Relationship Id="rId2" Type="http://schemas.openxmlformats.org/officeDocument/2006/relationships/slideLayout" Target="../slideLayouts/slideLayout106.xml"/><Relationship Id="rId3" Type="http://schemas.openxmlformats.org/officeDocument/2006/relationships/slideLayout" Target="../slideLayouts/slideLayout107.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26" Type="http://schemas.openxmlformats.org/officeDocument/2006/relationships/slideLayout" Target="../slideLayouts/slideLayout130.xml"/><Relationship Id="rId25" Type="http://schemas.openxmlformats.org/officeDocument/2006/relationships/slideLayout" Target="../slideLayouts/slideLayout129.xml"/><Relationship Id="rId28" Type="http://schemas.openxmlformats.org/officeDocument/2006/relationships/slideLayout" Target="../slideLayouts/slideLayout132.xml"/><Relationship Id="rId27" Type="http://schemas.openxmlformats.org/officeDocument/2006/relationships/slideLayout" Target="../slideLayouts/slideLayout131.xml"/><Relationship Id="rId5" Type="http://schemas.openxmlformats.org/officeDocument/2006/relationships/slideLayout" Target="../slideLayouts/slideLayout109.xml"/><Relationship Id="rId6" Type="http://schemas.openxmlformats.org/officeDocument/2006/relationships/slideLayout" Target="../slideLayouts/slideLayout110.xml"/><Relationship Id="rId29" Type="http://schemas.openxmlformats.org/officeDocument/2006/relationships/slideLayout" Target="../slideLayouts/slideLayout133.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31" Type="http://schemas.openxmlformats.org/officeDocument/2006/relationships/slideLayout" Target="../slideLayouts/slideLayout135.xml"/><Relationship Id="rId30" Type="http://schemas.openxmlformats.org/officeDocument/2006/relationships/slideLayout" Target="../slideLayouts/slideLayout134.xml"/><Relationship Id="rId11" Type="http://schemas.openxmlformats.org/officeDocument/2006/relationships/slideLayout" Target="../slideLayouts/slideLayout115.xml"/><Relationship Id="rId33" Type="http://schemas.openxmlformats.org/officeDocument/2006/relationships/slideLayout" Target="../slideLayouts/slideLayout137.xml"/><Relationship Id="rId10" Type="http://schemas.openxmlformats.org/officeDocument/2006/relationships/slideLayout" Target="../slideLayouts/slideLayout114.xml"/><Relationship Id="rId32" Type="http://schemas.openxmlformats.org/officeDocument/2006/relationships/slideLayout" Target="../slideLayouts/slideLayout136.xml"/><Relationship Id="rId13" Type="http://schemas.openxmlformats.org/officeDocument/2006/relationships/slideLayout" Target="../slideLayouts/slideLayout117.xml"/><Relationship Id="rId35" Type="http://schemas.openxmlformats.org/officeDocument/2006/relationships/slideLayout" Target="../slideLayouts/slideLayout139.xml"/><Relationship Id="rId12" Type="http://schemas.openxmlformats.org/officeDocument/2006/relationships/slideLayout" Target="../slideLayouts/slideLayout116.xml"/><Relationship Id="rId34" Type="http://schemas.openxmlformats.org/officeDocument/2006/relationships/slideLayout" Target="../slideLayouts/slideLayout138.xml"/><Relationship Id="rId15" Type="http://schemas.openxmlformats.org/officeDocument/2006/relationships/slideLayout" Target="../slideLayouts/slideLayout119.xml"/><Relationship Id="rId37" Type="http://schemas.openxmlformats.org/officeDocument/2006/relationships/slideLayout" Target="../slideLayouts/slideLayout141.xml"/><Relationship Id="rId14" Type="http://schemas.openxmlformats.org/officeDocument/2006/relationships/slideLayout" Target="../slideLayouts/slideLayout118.xml"/><Relationship Id="rId36" Type="http://schemas.openxmlformats.org/officeDocument/2006/relationships/slideLayout" Target="../slideLayouts/slideLayout140.xml"/><Relationship Id="rId17" Type="http://schemas.openxmlformats.org/officeDocument/2006/relationships/slideLayout" Target="../slideLayouts/slideLayout121.xml"/><Relationship Id="rId39" Type="http://schemas.openxmlformats.org/officeDocument/2006/relationships/slideLayout" Target="../slideLayouts/slideLayout143.xml"/><Relationship Id="rId16" Type="http://schemas.openxmlformats.org/officeDocument/2006/relationships/slideLayout" Target="../slideLayouts/slideLayout120.xml"/><Relationship Id="rId38" Type="http://schemas.openxmlformats.org/officeDocument/2006/relationships/slideLayout" Target="../slideLayouts/slideLayout142.xml"/><Relationship Id="rId19" Type="http://schemas.openxmlformats.org/officeDocument/2006/relationships/slideLayout" Target="../slideLayouts/slideLayout123.xml"/><Relationship Id="rId18"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63.xml"/><Relationship Id="rId22" Type="http://schemas.openxmlformats.org/officeDocument/2006/relationships/slideLayout" Target="../slideLayouts/slideLayout165.xml"/><Relationship Id="rId21" Type="http://schemas.openxmlformats.org/officeDocument/2006/relationships/slideLayout" Target="../slideLayouts/slideLayout164.xml"/><Relationship Id="rId23" Type="http://schemas.openxmlformats.org/officeDocument/2006/relationships/theme" Target="../theme/theme8.xml"/><Relationship Id="rId1" Type="http://schemas.openxmlformats.org/officeDocument/2006/relationships/slideLayout" Target="../slideLayouts/slideLayout144.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11" Type="http://schemas.openxmlformats.org/officeDocument/2006/relationships/slideLayout" Target="../slideLayouts/slideLayout154.xml"/><Relationship Id="rId10" Type="http://schemas.openxmlformats.org/officeDocument/2006/relationships/slideLayout" Target="../slideLayouts/slideLayout153.xml"/><Relationship Id="rId13" Type="http://schemas.openxmlformats.org/officeDocument/2006/relationships/slideLayout" Target="../slideLayouts/slideLayout156.xml"/><Relationship Id="rId12" Type="http://schemas.openxmlformats.org/officeDocument/2006/relationships/slideLayout" Target="../slideLayouts/slideLayout155.xml"/><Relationship Id="rId15" Type="http://schemas.openxmlformats.org/officeDocument/2006/relationships/slideLayout" Target="../slideLayouts/slideLayout158.xml"/><Relationship Id="rId14" Type="http://schemas.openxmlformats.org/officeDocument/2006/relationships/slideLayout" Target="../slideLayouts/slideLayout157.xml"/><Relationship Id="rId17" Type="http://schemas.openxmlformats.org/officeDocument/2006/relationships/slideLayout" Target="../slideLayouts/slideLayout160.xml"/><Relationship Id="rId16" Type="http://schemas.openxmlformats.org/officeDocument/2006/relationships/slideLayout" Target="../slideLayouts/slideLayout159.xml"/><Relationship Id="rId19" Type="http://schemas.openxmlformats.org/officeDocument/2006/relationships/slideLayout" Target="../slideLayouts/slideLayout162.xml"/><Relationship Id="rId18" Type="http://schemas.openxmlformats.org/officeDocument/2006/relationships/slideLayout" Target="../slideLayouts/slideLayout161.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85.xml"/><Relationship Id="rId22" Type="http://schemas.openxmlformats.org/officeDocument/2006/relationships/slideLayout" Target="../slideLayouts/slideLayout187.xml"/><Relationship Id="rId21" Type="http://schemas.openxmlformats.org/officeDocument/2006/relationships/slideLayout" Target="../slideLayouts/slideLayout186.xml"/><Relationship Id="rId24" Type="http://schemas.openxmlformats.org/officeDocument/2006/relationships/slideLayout" Target="../slideLayouts/slideLayout189.xml"/><Relationship Id="rId23" Type="http://schemas.openxmlformats.org/officeDocument/2006/relationships/slideLayout" Target="../slideLayouts/slideLayout188.xml"/><Relationship Id="rId1" Type="http://schemas.openxmlformats.org/officeDocument/2006/relationships/slideLayout" Target="../slideLayouts/slideLayout166.xml"/><Relationship Id="rId2" Type="http://schemas.openxmlformats.org/officeDocument/2006/relationships/slideLayout" Target="../slideLayouts/slideLayout167.xml"/><Relationship Id="rId3" Type="http://schemas.openxmlformats.org/officeDocument/2006/relationships/slideLayout" Target="../slideLayouts/slideLayout168.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26" Type="http://schemas.openxmlformats.org/officeDocument/2006/relationships/slideLayout" Target="../slideLayouts/slideLayout191.xml"/><Relationship Id="rId25" Type="http://schemas.openxmlformats.org/officeDocument/2006/relationships/slideLayout" Target="../slideLayouts/slideLayout190.xml"/><Relationship Id="rId28" Type="http://schemas.openxmlformats.org/officeDocument/2006/relationships/slideLayout" Target="../slideLayouts/slideLayout193.xml"/><Relationship Id="rId27" Type="http://schemas.openxmlformats.org/officeDocument/2006/relationships/slideLayout" Target="../slideLayouts/slideLayout192.xml"/><Relationship Id="rId5" Type="http://schemas.openxmlformats.org/officeDocument/2006/relationships/slideLayout" Target="../slideLayouts/slideLayout170.xml"/><Relationship Id="rId6" Type="http://schemas.openxmlformats.org/officeDocument/2006/relationships/slideLayout" Target="../slideLayouts/slideLayout171.xml"/><Relationship Id="rId29" Type="http://schemas.openxmlformats.org/officeDocument/2006/relationships/slideLayout" Target="../slideLayouts/slideLayout194.xml"/><Relationship Id="rId7" Type="http://schemas.openxmlformats.org/officeDocument/2006/relationships/slideLayout" Target="../slideLayouts/slideLayout172.xml"/><Relationship Id="rId8" Type="http://schemas.openxmlformats.org/officeDocument/2006/relationships/slideLayout" Target="../slideLayouts/slideLayout173.xml"/><Relationship Id="rId31" Type="http://schemas.openxmlformats.org/officeDocument/2006/relationships/slideLayout" Target="../slideLayouts/slideLayout196.xml"/><Relationship Id="rId30" Type="http://schemas.openxmlformats.org/officeDocument/2006/relationships/slideLayout" Target="../slideLayouts/slideLayout195.xml"/><Relationship Id="rId11" Type="http://schemas.openxmlformats.org/officeDocument/2006/relationships/slideLayout" Target="../slideLayouts/slideLayout176.xml"/><Relationship Id="rId10" Type="http://schemas.openxmlformats.org/officeDocument/2006/relationships/slideLayout" Target="../slideLayouts/slideLayout175.xml"/><Relationship Id="rId32" Type="http://schemas.openxmlformats.org/officeDocument/2006/relationships/theme" Target="../theme/theme4.xml"/><Relationship Id="rId13" Type="http://schemas.openxmlformats.org/officeDocument/2006/relationships/slideLayout" Target="../slideLayouts/slideLayout178.xml"/><Relationship Id="rId12" Type="http://schemas.openxmlformats.org/officeDocument/2006/relationships/slideLayout" Target="../slideLayouts/slideLayout177.xml"/><Relationship Id="rId15" Type="http://schemas.openxmlformats.org/officeDocument/2006/relationships/slideLayout" Target="../slideLayouts/slideLayout180.xml"/><Relationship Id="rId14" Type="http://schemas.openxmlformats.org/officeDocument/2006/relationships/slideLayout" Target="../slideLayouts/slideLayout179.xml"/><Relationship Id="rId17" Type="http://schemas.openxmlformats.org/officeDocument/2006/relationships/slideLayout" Target="../slideLayouts/slideLayout182.xml"/><Relationship Id="rId16" Type="http://schemas.openxmlformats.org/officeDocument/2006/relationships/slideLayout" Target="../slideLayouts/slideLayout181.xml"/><Relationship Id="rId19" Type="http://schemas.openxmlformats.org/officeDocument/2006/relationships/slideLayout" Target="../slideLayouts/slideLayout184.xml"/><Relationship Id="rId18"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6" name="Shape 906"/>
        <p:cNvGrpSpPr/>
        <p:nvPr/>
      </p:nvGrpSpPr>
      <p:grpSpPr>
        <a:xfrm>
          <a:off x="0" y="0"/>
          <a:ext cx="0" cy="0"/>
          <a:chOff x="0" y="0"/>
          <a:chExt cx="0" cy="0"/>
        </a:xfrm>
      </p:grpSpPr>
      <p:sp>
        <p:nvSpPr>
          <p:cNvPr id="907" name="Google Shape;907;p2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908" name="Google Shape;908;p2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909" name="Google Shape;909;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1pPr>
            <a:lvl2pPr lvl="1" rtl="0">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2pPr>
            <a:lvl3pPr lvl="2" rtl="0">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3pPr>
            <a:lvl4pPr lvl="3" rtl="0">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4pPr>
            <a:lvl5pPr lvl="4" rtl="0">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5pPr>
            <a:lvl6pPr lvl="5" rtl="0">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6pPr>
            <a:lvl7pPr lvl="6" rtl="0">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7pPr>
            <a:lvl8pPr lvl="7" rtl="0">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8pPr>
            <a:lvl9pPr lvl="8" rtl="0">
              <a:spcBef>
                <a:spcPts val="0"/>
              </a:spcBef>
              <a:spcAft>
                <a:spcPts val="0"/>
              </a:spcAft>
              <a:buClr>
                <a:srgbClr val="FFFFFF"/>
              </a:buClr>
              <a:buSzPts val="2800"/>
              <a:buFont typeface="Montserrat"/>
              <a:buNone/>
              <a:defRPr sz="2800">
                <a:solidFill>
                  <a:srgbClr val="FFFFFF"/>
                </a:solidFill>
                <a:latin typeface="Montserrat"/>
                <a:ea typeface="Montserrat"/>
                <a:cs typeface="Montserrat"/>
                <a:sym typeface="Montserrat"/>
              </a:defRPr>
            </a:lvl9pPr>
          </a:lstStyle>
          <a:p/>
        </p:txBody>
      </p:sp>
      <p:sp>
        <p:nvSpPr>
          <p:cNvPr id="58" name="Google Shape;58;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E320A0"/>
              </a:buClr>
              <a:buSzPts val="1800"/>
              <a:buFont typeface="Montserrat"/>
              <a:buChar char="┃"/>
              <a:defRPr sz="1800">
                <a:solidFill>
                  <a:srgbClr val="FFFFFF"/>
                </a:solidFill>
                <a:latin typeface="Montserrat"/>
                <a:ea typeface="Montserrat"/>
                <a:cs typeface="Montserrat"/>
                <a:sym typeface="Montserrat"/>
              </a:defRPr>
            </a:lvl1pPr>
            <a:lvl2pPr indent="-317500" lvl="1" marL="914400" rtl="0">
              <a:lnSpc>
                <a:spcPct val="115000"/>
              </a:lnSpc>
              <a:spcBef>
                <a:spcPts val="1600"/>
              </a:spcBef>
              <a:spcAft>
                <a:spcPts val="0"/>
              </a:spcAft>
              <a:buClr>
                <a:srgbClr val="E320A0"/>
              </a:buClr>
              <a:buSzPts val="1400"/>
              <a:buFont typeface="Montserrat"/>
              <a:buChar char="○"/>
              <a:defRPr>
                <a:solidFill>
                  <a:srgbClr val="FFFFFF"/>
                </a:solidFill>
                <a:latin typeface="Montserrat"/>
                <a:ea typeface="Montserrat"/>
                <a:cs typeface="Montserrat"/>
                <a:sym typeface="Montserrat"/>
              </a:defRPr>
            </a:lvl2pPr>
            <a:lvl3pPr indent="-317500" lvl="2" marL="1371600" rtl="0">
              <a:lnSpc>
                <a:spcPct val="115000"/>
              </a:lnSpc>
              <a:spcBef>
                <a:spcPts val="1600"/>
              </a:spcBef>
              <a:spcAft>
                <a:spcPts val="0"/>
              </a:spcAft>
              <a:buClr>
                <a:srgbClr val="E320A0"/>
              </a:buClr>
              <a:buSzPts val="1400"/>
              <a:buFont typeface="Montserrat"/>
              <a:buChar char="■"/>
              <a:defRPr>
                <a:solidFill>
                  <a:srgbClr val="FFFFFF"/>
                </a:solidFill>
                <a:latin typeface="Montserrat"/>
                <a:ea typeface="Montserrat"/>
                <a:cs typeface="Montserrat"/>
                <a:sym typeface="Montserrat"/>
              </a:defRPr>
            </a:lvl3pPr>
            <a:lvl4pPr indent="-317500" lvl="3" marL="1828800" rtl="0">
              <a:lnSpc>
                <a:spcPct val="115000"/>
              </a:lnSpc>
              <a:spcBef>
                <a:spcPts val="1600"/>
              </a:spcBef>
              <a:spcAft>
                <a:spcPts val="0"/>
              </a:spcAft>
              <a:buClr>
                <a:srgbClr val="E320A0"/>
              </a:buClr>
              <a:buSzPts val="1400"/>
              <a:buFont typeface="Montserrat"/>
              <a:buChar char="●"/>
              <a:defRPr>
                <a:solidFill>
                  <a:srgbClr val="FFFFFF"/>
                </a:solidFill>
                <a:latin typeface="Montserrat"/>
                <a:ea typeface="Montserrat"/>
                <a:cs typeface="Montserrat"/>
                <a:sym typeface="Montserrat"/>
              </a:defRPr>
            </a:lvl4pPr>
            <a:lvl5pPr indent="-317500" lvl="4" marL="2286000" rtl="0">
              <a:lnSpc>
                <a:spcPct val="115000"/>
              </a:lnSpc>
              <a:spcBef>
                <a:spcPts val="1600"/>
              </a:spcBef>
              <a:spcAft>
                <a:spcPts val="0"/>
              </a:spcAft>
              <a:buClr>
                <a:srgbClr val="E320A0"/>
              </a:buClr>
              <a:buSzPts val="1400"/>
              <a:buFont typeface="Montserrat"/>
              <a:buChar char="○"/>
              <a:defRPr>
                <a:solidFill>
                  <a:srgbClr val="FFFFFF"/>
                </a:solidFill>
                <a:latin typeface="Montserrat"/>
                <a:ea typeface="Montserrat"/>
                <a:cs typeface="Montserrat"/>
                <a:sym typeface="Montserrat"/>
              </a:defRPr>
            </a:lvl5pPr>
            <a:lvl6pPr indent="-317500" lvl="5" marL="2743200" rtl="0">
              <a:lnSpc>
                <a:spcPct val="115000"/>
              </a:lnSpc>
              <a:spcBef>
                <a:spcPts val="1600"/>
              </a:spcBef>
              <a:spcAft>
                <a:spcPts val="0"/>
              </a:spcAft>
              <a:buClr>
                <a:srgbClr val="E320A0"/>
              </a:buClr>
              <a:buSzPts val="1400"/>
              <a:buFont typeface="Montserrat"/>
              <a:buChar char="■"/>
              <a:defRPr>
                <a:solidFill>
                  <a:srgbClr val="FFFFFF"/>
                </a:solidFill>
                <a:latin typeface="Montserrat"/>
                <a:ea typeface="Montserrat"/>
                <a:cs typeface="Montserrat"/>
                <a:sym typeface="Montserrat"/>
              </a:defRPr>
            </a:lvl6pPr>
            <a:lvl7pPr indent="-317500" lvl="6" marL="3200400" rtl="0">
              <a:lnSpc>
                <a:spcPct val="115000"/>
              </a:lnSpc>
              <a:spcBef>
                <a:spcPts val="1600"/>
              </a:spcBef>
              <a:spcAft>
                <a:spcPts val="0"/>
              </a:spcAft>
              <a:buClr>
                <a:srgbClr val="E320A0"/>
              </a:buClr>
              <a:buSzPts val="1400"/>
              <a:buFont typeface="Montserrat"/>
              <a:buChar char="●"/>
              <a:defRPr>
                <a:solidFill>
                  <a:srgbClr val="FFFFFF"/>
                </a:solidFill>
                <a:latin typeface="Montserrat"/>
                <a:ea typeface="Montserrat"/>
                <a:cs typeface="Montserrat"/>
                <a:sym typeface="Montserrat"/>
              </a:defRPr>
            </a:lvl7pPr>
            <a:lvl8pPr indent="-317500" lvl="7" marL="3657600" rtl="0">
              <a:lnSpc>
                <a:spcPct val="115000"/>
              </a:lnSpc>
              <a:spcBef>
                <a:spcPts val="1600"/>
              </a:spcBef>
              <a:spcAft>
                <a:spcPts val="0"/>
              </a:spcAft>
              <a:buClr>
                <a:srgbClr val="E320A0"/>
              </a:buClr>
              <a:buSzPts val="1400"/>
              <a:buFont typeface="Montserrat"/>
              <a:buChar char="○"/>
              <a:defRPr>
                <a:solidFill>
                  <a:srgbClr val="FFFFFF"/>
                </a:solidFill>
                <a:latin typeface="Montserrat"/>
                <a:ea typeface="Montserrat"/>
                <a:cs typeface="Montserrat"/>
                <a:sym typeface="Montserrat"/>
              </a:defRPr>
            </a:lvl8pPr>
            <a:lvl9pPr indent="-317500" lvl="8" marL="4114800" rtl="0">
              <a:lnSpc>
                <a:spcPct val="115000"/>
              </a:lnSpc>
              <a:spcBef>
                <a:spcPts val="1600"/>
              </a:spcBef>
              <a:spcAft>
                <a:spcPts val="1600"/>
              </a:spcAft>
              <a:buClr>
                <a:srgbClr val="E320A0"/>
              </a:buClr>
              <a:buSzPts val="1400"/>
              <a:buFont typeface="Montserrat"/>
              <a:buChar char="■"/>
              <a:defRPr>
                <a:solidFill>
                  <a:srgbClr val="FFFFFF"/>
                </a:solidFill>
                <a:latin typeface="Montserrat"/>
                <a:ea typeface="Montserrat"/>
                <a:cs typeface="Montserrat"/>
                <a:sym typeface="Montserrat"/>
              </a:defRPr>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000"/>
        </a:solidFill>
      </p:bgPr>
    </p:bg>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5" name="Google Shape;75;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6" name="Google Shape;76;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30"/>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9pPr>
          </a:lstStyle>
          <a:p/>
        </p:txBody>
      </p:sp>
      <p:sp>
        <p:nvSpPr>
          <p:cNvPr id="120" name="Google Shape;120;p30"/>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298450" lvl="1" marL="9144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2pPr>
            <a:lvl3pPr indent="-298450" lvl="2" marL="13716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3pPr>
            <a:lvl4pPr indent="-298450" lvl="3" marL="18288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4pPr>
            <a:lvl5pPr indent="-298450" lvl="4" marL="22860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5pPr>
            <a:lvl6pPr indent="-298450" lvl="5" marL="27432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6pPr>
            <a:lvl7pPr indent="-298450" lvl="6" marL="32004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7pPr>
            <a:lvl8pPr indent="-298450" lvl="7" marL="36576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8pPr>
            <a:lvl9pPr indent="-298450" lvl="8" marL="4114800" marR="0" rtl="0" algn="l">
              <a:lnSpc>
                <a:spcPct val="115000"/>
              </a:lnSpc>
              <a:spcBef>
                <a:spcPts val="1200"/>
              </a:spcBef>
              <a:spcAft>
                <a:spcPts val="1200"/>
              </a:spcAft>
              <a:buClr>
                <a:schemeClr val="dk2"/>
              </a:buClr>
              <a:buSzPts val="1100"/>
              <a:buFont typeface="Arial"/>
              <a:buChar char="■"/>
              <a:defRPr b="0" i="0" sz="1400" u="none" cap="none" strike="noStrike">
                <a:solidFill>
                  <a:schemeClr val="dk2"/>
                </a:solidFill>
                <a:latin typeface="Arial"/>
                <a:ea typeface="Arial"/>
                <a:cs typeface="Arial"/>
                <a:sym typeface="Arial"/>
              </a:defRPr>
            </a:lvl9pPr>
          </a:lstStyle>
          <a:p/>
        </p:txBody>
      </p:sp>
      <p:sp>
        <p:nvSpPr>
          <p:cNvPr id="121" name="Google Shape;121;p3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5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24" name="Google Shape;224;p5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5" name="Google Shape;225;p5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226" name="Google Shape;226;p5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227" name="Google Shape;227;p5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8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351" name="Google Shape;351;p8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52" name="Google Shape;352;p8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353" name="Google Shape;353;p8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354" name="Google Shape;354;p8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69" name="Shape 469"/>
        <p:cNvGrpSpPr/>
        <p:nvPr/>
      </p:nvGrpSpPr>
      <p:grpSpPr>
        <a:xfrm>
          <a:off x="0" y="0"/>
          <a:ext cx="0" cy="0"/>
          <a:chOff x="0" y="0"/>
          <a:chExt cx="0" cy="0"/>
        </a:xfrm>
      </p:grpSpPr>
      <p:sp>
        <p:nvSpPr>
          <p:cNvPr id="470" name="Google Shape;470;p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71" name="Google Shape;471;p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2" name="Google Shape;472;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2" name="Shape 682"/>
        <p:cNvGrpSpPr/>
        <p:nvPr/>
      </p:nvGrpSpPr>
      <p:grpSpPr>
        <a:xfrm>
          <a:off x="0" y="0"/>
          <a:ext cx="0" cy="0"/>
          <a:chOff x="0" y="0"/>
          <a:chExt cx="0" cy="0"/>
        </a:xfrm>
      </p:grpSpPr>
      <p:sp>
        <p:nvSpPr>
          <p:cNvPr id="683" name="Google Shape;683;p15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84" name="Google Shape;684;p15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85" name="Google Shape;685;p15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686" name="Google Shape;686;p15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100"/>
              <a:buNone/>
              <a:defRPr b="0" i="0" sz="1100" u="none" cap="none" strike="noStrike">
                <a:solidFill>
                  <a:srgbClr val="000000"/>
                </a:solidFill>
                <a:latin typeface="Arial"/>
                <a:ea typeface="Arial"/>
                <a:cs typeface="Arial"/>
                <a:sym typeface="Arial"/>
              </a:defRPr>
            </a:lvl9pPr>
          </a:lstStyle>
          <a:p/>
        </p:txBody>
      </p:sp>
      <p:sp>
        <p:nvSpPr>
          <p:cNvPr id="687" name="Google Shape;687;p15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2" name="Shape 792"/>
        <p:cNvGrpSpPr/>
        <p:nvPr/>
      </p:nvGrpSpPr>
      <p:grpSpPr>
        <a:xfrm>
          <a:off x="0" y="0"/>
          <a:ext cx="0" cy="0"/>
          <a:chOff x="0" y="0"/>
          <a:chExt cx="0" cy="0"/>
        </a:xfrm>
      </p:grpSpPr>
      <p:sp>
        <p:nvSpPr>
          <p:cNvPr id="793" name="Google Shape;793;p174"/>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100"/>
              <a:buFont typeface="Arial"/>
              <a:buNone/>
              <a:defRPr b="0" i="0" sz="2100" u="none" cap="none" strike="noStrike">
                <a:solidFill>
                  <a:schemeClr val="dk1"/>
                </a:solidFill>
                <a:latin typeface="Arial"/>
                <a:ea typeface="Arial"/>
                <a:cs typeface="Arial"/>
                <a:sym typeface="Arial"/>
              </a:defRPr>
            </a:lvl9pPr>
          </a:lstStyle>
          <a:p/>
        </p:txBody>
      </p:sp>
      <p:sp>
        <p:nvSpPr>
          <p:cNvPr id="794" name="Google Shape;794;p174"/>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noAutofit/>
          </a:bodyPr>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298450" lvl="1" marL="9144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2pPr>
            <a:lvl3pPr indent="-298450" lvl="2" marL="13716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3pPr>
            <a:lvl4pPr indent="-298450" lvl="3" marL="18288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4pPr>
            <a:lvl5pPr indent="-298450" lvl="4" marL="22860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5pPr>
            <a:lvl6pPr indent="-298450" lvl="5" marL="27432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6pPr>
            <a:lvl7pPr indent="-298450" lvl="6" marL="32004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7pPr>
            <a:lvl8pPr indent="-298450" lvl="7" marL="3657600" marR="0" rtl="0" algn="l">
              <a:lnSpc>
                <a:spcPct val="115000"/>
              </a:lnSpc>
              <a:spcBef>
                <a:spcPts val="1200"/>
              </a:spcBef>
              <a:spcAft>
                <a:spcPts val="0"/>
              </a:spcAft>
              <a:buClr>
                <a:schemeClr val="dk2"/>
              </a:buClr>
              <a:buSzPts val="1100"/>
              <a:buFont typeface="Arial"/>
              <a:buChar char="○"/>
              <a:defRPr b="0" i="0" sz="1400" u="none" cap="none" strike="noStrike">
                <a:solidFill>
                  <a:schemeClr val="dk2"/>
                </a:solidFill>
                <a:latin typeface="Arial"/>
                <a:ea typeface="Arial"/>
                <a:cs typeface="Arial"/>
                <a:sym typeface="Arial"/>
              </a:defRPr>
            </a:lvl8pPr>
            <a:lvl9pPr indent="-298450" lvl="8" marL="4114800" marR="0" rtl="0" algn="l">
              <a:lnSpc>
                <a:spcPct val="115000"/>
              </a:lnSpc>
              <a:spcBef>
                <a:spcPts val="1200"/>
              </a:spcBef>
              <a:spcAft>
                <a:spcPts val="1200"/>
              </a:spcAft>
              <a:buClr>
                <a:schemeClr val="dk2"/>
              </a:buClr>
              <a:buSzPts val="1100"/>
              <a:buFont typeface="Arial"/>
              <a:buChar char="■"/>
              <a:defRPr b="0" i="0" sz="1400" u="none" cap="none" strike="noStrike">
                <a:solidFill>
                  <a:schemeClr val="dk2"/>
                </a:solidFill>
                <a:latin typeface="Arial"/>
                <a:ea typeface="Arial"/>
                <a:cs typeface="Arial"/>
                <a:sym typeface="Arial"/>
              </a:defRPr>
            </a:lvl9pPr>
          </a:lstStyle>
          <a:p/>
        </p:txBody>
      </p:sp>
      <p:sp>
        <p:nvSpPr>
          <p:cNvPr id="795" name="Google Shape;795;p174"/>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 Id="rId4" Type="http://schemas.openxmlformats.org/officeDocument/2006/relationships/image" Target="../media/image56.png"/><Relationship Id="rId5"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fonts.google.com/specimen/Heebo" TargetMode="External"/><Relationship Id="rId4" Type="http://schemas.openxmlformats.org/officeDocument/2006/relationships/hyperlink" Target="https://fonts.google.com/specimen/Open+Sans"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100.xml"/><Relationship Id="rId3" Type="http://schemas.openxmlformats.org/officeDocument/2006/relationships/image" Target="../media/image25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01.xml"/><Relationship Id="rId3" Type="http://schemas.openxmlformats.org/officeDocument/2006/relationships/image" Target="../media/image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02.xml"/><Relationship Id="rId3" Type="http://schemas.openxmlformats.org/officeDocument/2006/relationships/image" Target="../media/image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03.xml"/><Relationship Id="rId3" Type="http://schemas.openxmlformats.org/officeDocument/2006/relationships/image" Target="../media/image362.png"/><Relationship Id="rId4" Type="http://schemas.openxmlformats.org/officeDocument/2006/relationships/image" Target="../media/image361.png"/><Relationship Id="rId5" Type="http://schemas.openxmlformats.org/officeDocument/2006/relationships/image" Target="../media/image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104.xml"/><Relationship Id="rId3" Type="http://schemas.openxmlformats.org/officeDocument/2006/relationships/image" Target="../media/image364.png"/><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106.xml"/><Relationship Id="rId3" Type="http://schemas.openxmlformats.org/officeDocument/2006/relationships/image" Target="../media/image56.png"/><Relationship Id="rId4" Type="http://schemas.openxmlformats.org/officeDocument/2006/relationships/image" Target="../media/image371.jpg"/><Relationship Id="rId5" Type="http://schemas.openxmlformats.org/officeDocument/2006/relationships/image" Target="../media/image3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11.xml"/><Relationship Id="rId2" Type="http://schemas.openxmlformats.org/officeDocument/2006/relationships/notesSlide" Target="../notesSlides/notesSlide107.xml"/><Relationship Id="rId3" Type="http://schemas.openxmlformats.org/officeDocument/2006/relationships/image" Target="../media/image369.jpg"/><Relationship Id="rId4" Type="http://schemas.openxmlformats.org/officeDocument/2006/relationships/image" Target="../media/image256.png"/><Relationship Id="rId5" Type="http://schemas.openxmlformats.org/officeDocument/2006/relationships/image" Target="../media/image12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7.xml"/><Relationship Id="rId2" Type="http://schemas.openxmlformats.org/officeDocument/2006/relationships/notesSlide" Target="../notesSlides/notesSlide108.xml"/><Relationship Id="rId3" Type="http://schemas.openxmlformats.org/officeDocument/2006/relationships/image" Target="../media/image376.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7.jpg"/><Relationship Id="rId4" Type="http://schemas.openxmlformats.org/officeDocument/2006/relationships/image" Target="../media/image75.jpg"/><Relationship Id="rId5" Type="http://schemas.openxmlformats.org/officeDocument/2006/relationships/image" Target="../media/image81.jpg"/><Relationship Id="rId6"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rive.google.com/drive/folders/1nwZ5r3F03CcBZYK-hhHoCdHMNTO0zm-Y?usp=sharing" TargetMode="External"/><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ocs.google.com/presentation/d/1JtFadVkXiZotW05ehLbrYSHPWenR1dJfgX57kBtBDbU/edit#slide=id.g458acc5386_0_5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9.png"/></Relationships>
</file>

<file path=ppt/slides/_rels/slide19.xml.rels><?xml version="1.0" encoding="UTF-8" standalone="yes"?><Relationships xmlns="http://schemas.openxmlformats.org/package/2006/relationships"><Relationship Id="rId20" Type="http://schemas.openxmlformats.org/officeDocument/2006/relationships/image" Target="../media/image59.png"/><Relationship Id="rId22" Type="http://schemas.openxmlformats.org/officeDocument/2006/relationships/image" Target="../media/image63.png"/><Relationship Id="rId21" Type="http://schemas.openxmlformats.org/officeDocument/2006/relationships/image" Target="../media/image65.png"/><Relationship Id="rId24" Type="http://schemas.openxmlformats.org/officeDocument/2006/relationships/image" Target="../media/image79.png"/><Relationship Id="rId23" Type="http://schemas.openxmlformats.org/officeDocument/2006/relationships/image" Target="../media/image71.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rive.google.com/drive/folders/1NMMVmRAoL5eEZz78dHALSPvRfLqKdZhh?usp=sharing" TargetMode="External"/><Relationship Id="rId4" Type="http://schemas.openxmlformats.org/officeDocument/2006/relationships/image" Target="../media/image40.gif"/><Relationship Id="rId9" Type="http://schemas.openxmlformats.org/officeDocument/2006/relationships/image" Target="../media/image52.png"/><Relationship Id="rId26" Type="http://schemas.openxmlformats.org/officeDocument/2006/relationships/image" Target="../media/image66.png"/><Relationship Id="rId25" Type="http://schemas.openxmlformats.org/officeDocument/2006/relationships/image" Target="../media/image70.png"/><Relationship Id="rId28" Type="http://schemas.openxmlformats.org/officeDocument/2006/relationships/image" Target="../media/image73.png"/><Relationship Id="rId27" Type="http://schemas.openxmlformats.org/officeDocument/2006/relationships/image" Target="../media/image67.png"/><Relationship Id="rId5" Type="http://schemas.openxmlformats.org/officeDocument/2006/relationships/image" Target="../media/image43.png"/><Relationship Id="rId6" Type="http://schemas.openxmlformats.org/officeDocument/2006/relationships/image" Target="../media/image45.png"/><Relationship Id="rId29" Type="http://schemas.openxmlformats.org/officeDocument/2006/relationships/image" Target="../media/image76.png"/><Relationship Id="rId7" Type="http://schemas.openxmlformats.org/officeDocument/2006/relationships/image" Target="../media/image44.png"/><Relationship Id="rId8" Type="http://schemas.openxmlformats.org/officeDocument/2006/relationships/image" Target="../media/image47.png"/><Relationship Id="rId31" Type="http://schemas.openxmlformats.org/officeDocument/2006/relationships/image" Target="../media/image72.png"/><Relationship Id="rId30" Type="http://schemas.openxmlformats.org/officeDocument/2006/relationships/image" Target="../media/image74.png"/><Relationship Id="rId11" Type="http://schemas.openxmlformats.org/officeDocument/2006/relationships/image" Target="../media/image46.png"/><Relationship Id="rId10" Type="http://schemas.openxmlformats.org/officeDocument/2006/relationships/image" Target="../media/image51.png"/><Relationship Id="rId13" Type="http://schemas.openxmlformats.org/officeDocument/2006/relationships/image" Target="../media/image54.png"/><Relationship Id="rId12" Type="http://schemas.openxmlformats.org/officeDocument/2006/relationships/image" Target="../media/image53.png"/><Relationship Id="rId15" Type="http://schemas.openxmlformats.org/officeDocument/2006/relationships/image" Target="../media/image55.png"/><Relationship Id="rId14" Type="http://schemas.openxmlformats.org/officeDocument/2006/relationships/image" Target="../media/image60.png"/><Relationship Id="rId17" Type="http://schemas.openxmlformats.org/officeDocument/2006/relationships/image" Target="../media/image58.png"/><Relationship Id="rId16" Type="http://schemas.openxmlformats.org/officeDocument/2006/relationships/image" Target="../media/image61.png"/><Relationship Id="rId19" Type="http://schemas.openxmlformats.org/officeDocument/2006/relationships/image" Target="../media/image62.png"/><Relationship Id="rId18" Type="http://schemas.openxmlformats.org/officeDocument/2006/relationships/image" Target="../media/image64.png"/></Relationships>
</file>

<file path=ppt/slides/_rels/slide2.xml.rels><?xml version="1.0" encoding="UTF-8" standalone="yes"?><Relationships xmlns="http://schemas.openxmlformats.org/package/2006/relationships"><Relationship Id="rId20" Type="http://schemas.openxmlformats.org/officeDocument/2006/relationships/slide" Target="/ppt/slides/slide23.xml"/><Relationship Id="rId22" Type="http://schemas.openxmlformats.org/officeDocument/2006/relationships/slide" Target="/ppt/slides/slide25.xml"/><Relationship Id="rId21" Type="http://schemas.openxmlformats.org/officeDocument/2006/relationships/slide" Target="/ppt/slides/slide24.xml"/><Relationship Id="rId24" Type="http://schemas.openxmlformats.org/officeDocument/2006/relationships/slide" Target="/ppt/slides/slide27.xml"/><Relationship Id="rId23" Type="http://schemas.openxmlformats.org/officeDocument/2006/relationships/slide" Target="/ppt/slides/slide26.xm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slide" Target="/ppt/slides/slide7.xml"/><Relationship Id="rId9" Type="http://schemas.openxmlformats.org/officeDocument/2006/relationships/slide" Target="/ppt/slides/slide12.xml"/><Relationship Id="rId25" Type="http://schemas.openxmlformats.org/officeDocument/2006/relationships/slide" Target="/ppt/slides/slide29.xml"/><Relationship Id="rId5" Type="http://schemas.openxmlformats.org/officeDocument/2006/relationships/slide" Target="/ppt/slides/slide5.xml"/><Relationship Id="rId6" Type="http://schemas.openxmlformats.org/officeDocument/2006/relationships/slide" Target="/ppt/slides/slide9.xml"/><Relationship Id="rId7" Type="http://schemas.openxmlformats.org/officeDocument/2006/relationships/slide" Target="/ppt/slides/slide10.xml"/><Relationship Id="rId8" Type="http://schemas.openxmlformats.org/officeDocument/2006/relationships/slide" Target="/ppt/slides/slide11.xml"/><Relationship Id="rId11" Type="http://schemas.openxmlformats.org/officeDocument/2006/relationships/slide" Target="/ppt/slides/slide14.xml"/><Relationship Id="rId10" Type="http://schemas.openxmlformats.org/officeDocument/2006/relationships/slide" Target="/ppt/slides/slide13.xml"/><Relationship Id="rId13" Type="http://schemas.openxmlformats.org/officeDocument/2006/relationships/slide" Target="/ppt/slides/slide16.xml"/><Relationship Id="rId12" Type="http://schemas.openxmlformats.org/officeDocument/2006/relationships/slide" Target="/ppt/slides/slide15.xml"/><Relationship Id="rId15" Type="http://schemas.openxmlformats.org/officeDocument/2006/relationships/slide" Target="/ppt/slides/slide19.xml"/><Relationship Id="rId14" Type="http://schemas.openxmlformats.org/officeDocument/2006/relationships/slide" Target="/ppt/slides/slide17.xml"/><Relationship Id="rId17" Type="http://schemas.openxmlformats.org/officeDocument/2006/relationships/slide" Target="/ppt/slides/slide21.xml"/><Relationship Id="rId16" Type="http://schemas.openxmlformats.org/officeDocument/2006/relationships/slide" Target="/ppt/slides/slide20.xml"/><Relationship Id="rId19" Type="http://schemas.openxmlformats.org/officeDocument/2006/relationships/slide" Target="/ppt/slides/slide28.xml"/><Relationship Id="rId18" Type="http://schemas.openxmlformats.org/officeDocument/2006/relationships/slide" Target="/ppt/slides/slide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9.png"/><Relationship Id="rId4" Type="http://schemas.openxmlformats.org/officeDocument/2006/relationships/image" Target="../media/image89.png"/><Relationship Id="rId5" Type="http://schemas.openxmlformats.org/officeDocument/2006/relationships/image" Target="../media/image9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40" Type="http://schemas.openxmlformats.org/officeDocument/2006/relationships/image" Target="../media/image118.png"/><Relationship Id="rId20" Type="http://schemas.openxmlformats.org/officeDocument/2006/relationships/image" Target="../media/image86.png"/><Relationship Id="rId42" Type="http://schemas.openxmlformats.org/officeDocument/2006/relationships/hyperlink" Target="https://drive.google.com/drive/u/0/folders/1Qqj9GSbPIrVEfAAcZaI5k5Tqhp8BFNtk" TargetMode="External"/><Relationship Id="rId41" Type="http://schemas.openxmlformats.org/officeDocument/2006/relationships/image" Target="../media/image135.png"/><Relationship Id="rId22" Type="http://schemas.openxmlformats.org/officeDocument/2006/relationships/image" Target="../media/image92.png"/><Relationship Id="rId21" Type="http://schemas.openxmlformats.org/officeDocument/2006/relationships/image" Target="../media/image95.png"/><Relationship Id="rId24" Type="http://schemas.openxmlformats.org/officeDocument/2006/relationships/image" Target="../media/image105.png"/><Relationship Id="rId23" Type="http://schemas.openxmlformats.org/officeDocument/2006/relationships/image" Target="../media/image102.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2.png"/><Relationship Id="rId4" Type="http://schemas.openxmlformats.org/officeDocument/2006/relationships/image" Target="../media/image88.png"/><Relationship Id="rId9" Type="http://schemas.openxmlformats.org/officeDocument/2006/relationships/image" Target="../media/image108.png"/><Relationship Id="rId26" Type="http://schemas.openxmlformats.org/officeDocument/2006/relationships/image" Target="../media/image132.png"/><Relationship Id="rId25" Type="http://schemas.openxmlformats.org/officeDocument/2006/relationships/image" Target="../media/image91.png"/><Relationship Id="rId28" Type="http://schemas.openxmlformats.org/officeDocument/2006/relationships/image" Target="../media/image98.png"/><Relationship Id="rId27" Type="http://schemas.openxmlformats.org/officeDocument/2006/relationships/image" Target="../media/image129.png"/><Relationship Id="rId5" Type="http://schemas.openxmlformats.org/officeDocument/2006/relationships/image" Target="../media/image80.png"/><Relationship Id="rId6" Type="http://schemas.openxmlformats.org/officeDocument/2006/relationships/image" Target="../media/image78.png"/><Relationship Id="rId29" Type="http://schemas.openxmlformats.org/officeDocument/2006/relationships/image" Target="../media/image96.png"/><Relationship Id="rId7" Type="http://schemas.openxmlformats.org/officeDocument/2006/relationships/image" Target="../media/image93.png"/><Relationship Id="rId8" Type="http://schemas.openxmlformats.org/officeDocument/2006/relationships/image" Target="../media/image85.png"/><Relationship Id="rId31" Type="http://schemas.openxmlformats.org/officeDocument/2006/relationships/image" Target="../media/image100.png"/><Relationship Id="rId30" Type="http://schemas.openxmlformats.org/officeDocument/2006/relationships/image" Target="../media/image121.png"/><Relationship Id="rId11" Type="http://schemas.openxmlformats.org/officeDocument/2006/relationships/image" Target="../media/image125.png"/><Relationship Id="rId33" Type="http://schemas.openxmlformats.org/officeDocument/2006/relationships/image" Target="../media/image111.png"/><Relationship Id="rId10" Type="http://schemas.openxmlformats.org/officeDocument/2006/relationships/image" Target="../media/image107.png"/><Relationship Id="rId32" Type="http://schemas.openxmlformats.org/officeDocument/2006/relationships/image" Target="../media/image110.png"/><Relationship Id="rId13" Type="http://schemas.openxmlformats.org/officeDocument/2006/relationships/image" Target="../media/image87.png"/><Relationship Id="rId35" Type="http://schemas.openxmlformats.org/officeDocument/2006/relationships/image" Target="../media/image103.png"/><Relationship Id="rId12" Type="http://schemas.openxmlformats.org/officeDocument/2006/relationships/image" Target="../media/image133.png"/><Relationship Id="rId34" Type="http://schemas.openxmlformats.org/officeDocument/2006/relationships/image" Target="../media/image101.png"/><Relationship Id="rId15" Type="http://schemas.openxmlformats.org/officeDocument/2006/relationships/image" Target="../media/image97.png"/><Relationship Id="rId37" Type="http://schemas.openxmlformats.org/officeDocument/2006/relationships/image" Target="../media/image156.png"/><Relationship Id="rId14" Type="http://schemas.openxmlformats.org/officeDocument/2006/relationships/image" Target="../media/image83.png"/><Relationship Id="rId36" Type="http://schemas.openxmlformats.org/officeDocument/2006/relationships/image" Target="../media/image104.png"/><Relationship Id="rId17" Type="http://schemas.openxmlformats.org/officeDocument/2006/relationships/image" Target="../media/image99.png"/><Relationship Id="rId39" Type="http://schemas.openxmlformats.org/officeDocument/2006/relationships/image" Target="../media/image112.png"/><Relationship Id="rId16" Type="http://schemas.openxmlformats.org/officeDocument/2006/relationships/image" Target="../media/image84.png"/><Relationship Id="rId38" Type="http://schemas.openxmlformats.org/officeDocument/2006/relationships/image" Target="../media/image148.png"/><Relationship Id="rId19" Type="http://schemas.openxmlformats.org/officeDocument/2006/relationships/image" Target="../media/image138.png"/><Relationship Id="rId18" Type="http://schemas.openxmlformats.org/officeDocument/2006/relationships/image" Target="../media/image1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www.youtube.com/watch?v=HPWlKf_QXpY" TargetMode="External"/><Relationship Id="rId4" Type="http://schemas.openxmlformats.org/officeDocument/2006/relationships/image" Target="../media/image1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pexels.com/" TargetMode="External"/><Relationship Id="rId4" Type="http://schemas.openxmlformats.org/officeDocument/2006/relationships/hyperlink" Target="https://unsplash.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sites.google.com/globant.com/communications/stay-relevant/case-studi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brand.globant.com/" TargetMode="External"/><Relationship Id="rId4" Type="http://schemas.openxmlformats.org/officeDocument/2006/relationships/image" Target="../media/image34.png"/><Relationship Id="rId5" Type="http://schemas.openxmlformats.org/officeDocument/2006/relationships/image" Target="../media/image1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6.jpg"/><Relationship Id="rId4" Type="http://schemas.openxmlformats.org/officeDocument/2006/relationships/image" Target="../media/image56.png"/><Relationship Id="rId5"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32.xml"/><Relationship Id="rId3" Type="http://schemas.openxmlformats.org/officeDocument/2006/relationships/image" Target="../media/image178.png"/><Relationship Id="rId4" Type="http://schemas.openxmlformats.org/officeDocument/2006/relationships/image" Target="../media/image119.png"/><Relationship Id="rId5" Type="http://schemas.openxmlformats.org/officeDocument/2006/relationships/image" Target="../media/image114.png"/><Relationship Id="rId6"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 Id="rId3" Type="http://schemas.openxmlformats.org/officeDocument/2006/relationships/image" Target="../media/image256.png"/><Relationship Id="rId4" Type="http://schemas.openxmlformats.org/officeDocument/2006/relationships/image" Target="../media/image142.jp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4.xml"/><Relationship Id="rId3" Type="http://schemas.openxmlformats.org/officeDocument/2006/relationships/image" Target="../media/image178.png"/><Relationship Id="rId4" Type="http://schemas.openxmlformats.org/officeDocument/2006/relationships/image" Target="../media/image139.png"/><Relationship Id="rId5" Type="http://schemas.openxmlformats.org/officeDocument/2006/relationships/image" Target="../media/image1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5.xml"/><Relationship Id="rId3" Type="http://schemas.openxmlformats.org/officeDocument/2006/relationships/image" Target="../media/image331.png"/><Relationship Id="rId4" Type="http://schemas.openxmlformats.org/officeDocument/2006/relationships/image" Target="../media/image8.png"/><Relationship Id="rId5" Type="http://schemas.openxmlformats.org/officeDocument/2006/relationships/image" Target="../media/image119.png"/><Relationship Id="rId6" Type="http://schemas.openxmlformats.org/officeDocument/2006/relationships/image" Target="../media/image114.png"/><Relationship Id="rId7"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 Id="rId3" Type="http://schemas.openxmlformats.org/officeDocument/2006/relationships/image" Target="../media/image220.png"/><Relationship Id="rId4" Type="http://schemas.openxmlformats.org/officeDocument/2006/relationships/image" Target="../media/image8.png"/><Relationship Id="rId5" Type="http://schemas.openxmlformats.org/officeDocument/2006/relationships/image" Target="../media/image119.png"/><Relationship Id="rId6" Type="http://schemas.openxmlformats.org/officeDocument/2006/relationships/image" Target="../media/image114.png"/><Relationship Id="rId7"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7.xml"/><Relationship Id="rId3" Type="http://schemas.openxmlformats.org/officeDocument/2006/relationships/image" Target="../media/image333.png"/><Relationship Id="rId4" Type="http://schemas.openxmlformats.org/officeDocument/2006/relationships/image" Target="../media/image127.png"/><Relationship Id="rId5" Type="http://schemas.openxmlformats.org/officeDocument/2006/relationships/image" Target="../media/image139.png"/><Relationship Id="rId6"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8.xml"/><Relationship Id="rId3" Type="http://schemas.openxmlformats.org/officeDocument/2006/relationships/image" Target="../media/image240.png"/><Relationship Id="rId4" Type="http://schemas.openxmlformats.org/officeDocument/2006/relationships/image" Target="../media/image127.png"/><Relationship Id="rId5" Type="http://schemas.openxmlformats.org/officeDocument/2006/relationships/image" Target="../media/image139.png"/><Relationship Id="rId6" Type="http://schemas.openxmlformats.org/officeDocument/2006/relationships/image" Target="../media/image39.png"/><Relationship Id="rId7"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9.xml"/><Relationship Id="rId3" Type="http://schemas.openxmlformats.org/officeDocument/2006/relationships/image" Target="../media/image331.png"/><Relationship Id="rId4" Type="http://schemas.openxmlformats.org/officeDocument/2006/relationships/image" Target="../media/image114.png"/><Relationship Id="rId5" Type="http://schemas.openxmlformats.org/officeDocument/2006/relationships/image" Target="../media/image1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0.xml"/><Relationship Id="rId3" Type="http://schemas.openxmlformats.org/officeDocument/2006/relationships/image" Target="../media/image220.png"/><Relationship Id="rId4" Type="http://schemas.openxmlformats.org/officeDocument/2006/relationships/image" Target="../media/image139.png"/><Relationship Id="rId5" Type="http://schemas.openxmlformats.org/officeDocument/2006/relationships/image" Target="../media/image1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41.xml"/><Relationship Id="rId3" Type="http://schemas.openxmlformats.org/officeDocument/2006/relationships/image" Target="../media/image256.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2.xml"/><Relationship Id="rId3" Type="http://schemas.openxmlformats.org/officeDocument/2006/relationships/image" Target="../media/image256.png"/><Relationship Id="rId4" Type="http://schemas.openxmlformats.org/officeDocument/2006/relationships/image" Target="../media/image140.png"/><Relationship Id="rId5" Type="http://schemas.openxmlformats.org/officeDocument/2006/relationships/image" Target="../media/image114.png"/><Relationship Id="rId6"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3.xml"/><Relationship Id="rId3" Type="http://schemas.openxmlformats.org/officeDocument/2006/relationships/image" Target="../media/image256.png"/><Relationship Id="rId4" Type="http://schemas.openxmlformats.org/officeDocument/2006/relationships/image" Target="../media/image114.png"/><Relationship Id="rId5" Type="http://schemas.openxmlformats.org/officeDocument/2006/relationships/image" Target="../media/image141.png"/><Relationship Id="rId6"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44.xml"/><Relationship Id="rId3" Type="http://schemas.openxmlformats.org/officeDocument/2006/relationships/image" Target="../media/image147.jp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45.xml"/><Relationship Id="rId3" Type="http://schemas.openxmlformats.org/officeDocument/2006/relationships/image" Target="../media/image143.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46.xml"/><Relationship Id="rId3" Type="http://schemas.openxmlformats.org/officeDocument/2006/relationships/image" Target="../media/image14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47.xml"/><Relationship Id="rId3" Type="http://schemas.openxmlformats.org/officeDocument/2006/relationships/image" Target="../media/image1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48.xml"/><Relationship Id="rId3" Type="http://schemas.openxmlformats.org/officeDocument/2006/relationships/image" Target="../media/image120.png"/><Relationship Id="rId4" Type="http://schemas.openxmlformats.org/officeDocument/2006/relationships/image" Target="../media/image166.jpg"/><Relationship Id="rId5" Type="http://schemas.openxmlformats.org/officeDocument/2006/relationships/image" Target="../media/image183.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drive/folders/1jZc4US6bI93inE3S-EFIg4rNOlXtA3sh?usp=sharing" TargetMode="External"/><Relationship Id="rId4" Type="http://schemas.openxmlformats.org/officeDocument/2006/relationships/hyperlink" Target="http://communications.globant.com/Comm/Brandbook/Globant_Logo_Pack.zip" TargetMode="External"/><Relationship Id="rId9" Type="http://schemas.openxmlformats.org/officeDocument/2006/relationships/hyperlink" Target="https://brand.globant.com/" TargetMode="External"/><Relationship Id="rId5" Type="http://schemas.openxmlformats.org/officeDocument/2006/relationships/hyperlink" Target="https://fonts.google.com/specimen/Heebo" TargetMode="External"/><Relationship Id="rId6" Type="http://schemas.openxmlformats.org/officeDocument/2006/relationships/hyperlink" Target="https://fonts.google.com/specimen/Open+Sans" TargetMode="External"/><Relationship Id="rId7" Type="http://schemas.openxmlformats.org/officeDocument/2006/relationships/hyperlink" Target="https://docs.google.com/presentation/d/1JtFadVkXiZotW05ehLbrYSHPWenR1dJfgX57kBtBDbU/edit#slide=id.g458acc5386_0_56" TargetMode="External"/><Relationship Id="rId8" Type="http://schemas.openxmlformats.org/officeDocument/2006/relationships/hyperlink" Target="https://drive.google.com/drive/folders/1NMMVmRAoL5eEZz78dHALSPvRfLqKdZhh?usp=sharing" TargetMode="External"/><Relationship Id="rId11" Type="http://schemas.openxmlformats.org/officeDocument/2006/relationships/image" Target="../media/image90.jpg"/><Relationship Id="rId10" Type="http://schemas.openxmlformats.org/officeDocument/2006/relationships/image" Target="../media/image69.jpg"/><Relationship Id="rId13" Type="http://schemas.openxmlformats.org/officeDocument/2006/relationships/hyperlink" Target="https://drive.google.com/drive/folders/1nwZ5r3F03CcBZYK-hhHoCdHMNTO0zm-Y?usp=sharing" TargetMode="External"/><Relationship Id="rId12" Type="http://schemas.openxmlformats.org/officeDocument/2006/relationships/hyperlink" Target="https://docs.google.com/document/d/1czJVpUhtDwqhFGh6UztpZYxQ2ewi1jDpzXQ3km4kdZA/edit#" TargetMode="External"/><Relationship Id="rId15" Type="http://schemas.openxmlformats.org/officeDocument/2006/relationships/hyperlink" Target="https://unsplash.com/" TargetMode="External"/><Relationship Id="rId14" Type="http://schemas.openxmlformats.org/officeDocument/2006/relationships/hyperlink" Target="https://www.pexels.com/" TargetMode="External"/><Relationship Id="rId16" Type="http://schemas.openxmlformats.org/officeDocument/2006/relationships/hyperlink" Target="https://docs.google.com/presentation/d/1uR4ye7kVMdqGCKwc3rlcVnUKC3KlTAQXeqaSUKbfUsM/edit?ts=5e3d0c02#slide=id.g6d4f1bf74e_6_1"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50.xml"/><Relationship Id="rId3" Type="http://schemas.openxmlformats.org/officeDocument/2006/relationships/image" Target="../media/image151.png"/><Relationship Id="rId4" Type="http://schemas.openxmlformats.org/officeDocument/2006/relationships/image" Target="../media/image154.png"/><Relationship Id="rId9" Type="http://schemas.openxmlformats.org/officeDocument/2006/relationships/image" Target="../media/image236.png"/><Relationship Id="rId5" Type="http://schemas.openxmlformats.org/officeDocument/2006/relationships/image" Target="../media/image4.png"/><Relationship Id="rId6" Type="http://schemas.openxmlformats.org/officeDocument/2006/relationships/image" Target="../media/image153.png"/><Relationship Id="rId7" Type="http://schemas.openxmlformats.org/officeDocument/2006/relationships/image" Target="../media/image281.png"/><Relationship Id="rId8" Type="http://schemas.openxmlformats.org/officeDocument/2006/relationships/image" Target="../media/image1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51.png"/></Relationships>
</file>

<file path=ppt/slides/_rels/slide52.xml.rels><?xml version="1.0" encoding="UTF-8" standalone="yes"?><Relationships xmlns="http://schemas.openxmlformats.org/package/2006/relationships"><Relationship Id="rId40" Type="http://schemas.openxmlformats.org/officeDocument/2006/relationships/image" Target="../media/image203.png"/><Relationship Id="rId20" Type="http://schemas.openxmlformats.org/officeDocument/2006/relationships/image" Target="../media/image103.png"/><Relationship Id="rId42" Type="http://schemas.openxmlformats.org/officeDocument/2006/relationships/image" Target="../media/image201.png"/><Relationship Id="rId41" Type="http://schemas.openxmlformats.org/officeDocument/2006/relationships/image" Target="../media/image200.png"/><Relationship Id="rId22" Type="http://schemas.openxmlformats.org/officeDocument/2006/relationships/image" Target="../media/image181.png"/><Relationship Id="rId21" Type="http://schemas.openxmlformats.org/officeDocument/2006/relationships/image" Target="../media/image176.png"/><Relationship Id="rId24" Type="http://schemas.openxmlformats.org/officeDocument/2006/relationships/image" Target="../media/image186.png"/><Relationship Id="rId23" Type="http://schemas.openxmlformats.org/officeDocument/2006/relationships/image" Target="../media/image179.png"/><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image" Target="../media/image160.png"/><Relationship Id="rId4" Type="http://schemas.openxmlformats.org/officeDocument/2006/relationships/image" Target="../media/image161.png"/><Relationship Id="rId9" Type="http://schemas.openxmlformats.org/officeDocument/2006/relationships/image" Target="../media/image164.png"/><Relationship Id="rId26" Type="http://schemas.openxmlformats.org/officeDocument/2006/relationships/image" Target="../media/image182.png"/><Relationship Id="rId25" Type="http://schemas.openxmlformats.org/officeDocument/2006/relationships/image" Target="../media/image185.png"/><Relationship Id="rId28" Type="http://schemas.openxmlformats.org/officeDocument/2006/relationships/image" Target="../media/image184.png"/><Relationship Id="rId27" Type="http://schemas.openxmlformats.org/officeDocument/2006/relationships/image" Target="../media/image192.png"/><Relationship Id="rId5" Type="http://schemas.openxmlformats.org/officeDocument/2006/relationships/image" Target="../media/image159.png"/><Relationship Id="rId6" Type="http://schemas.openxmlformats.org/officeDocument/2006/relationships/image" Target="../media/image162.png"/><Relationship Id="rId29" Type="http://schemas.openxmlformats.org/officeDocument/2006/relationships/image" Target="../media/image199.png"/><Relationship Id="rId7" Type="http://schemas.openxmlformats.org/officeDocument/2006/relationships/image" Target="../media/image163.png"/><Relationship Id="rId8" Type="http://schemas.openxmlformats.org/officeDocument/2006/relationships/image" Target="../media/image167.png"/><Relationship Id="rId31" Type="http://schemas.openxmlformats.org/officeDocument/2006/relationships/image" Target="../media/image188.png"/><Relationship Id="rId30" Type="http://schemas.openxmlformats.org/officeDocument/2006/relationships/image" Target="../media/image194.png"/><Relationship Id="rId11" Type="http://schemas.openxmlformats.org/officeDocument/2006/relationships/image" Target="../media/image171.png"/><Relationship Id="rId33" Type="http://schemas.openxmlformats.org/officeDocument/2006/relationships/image" Target="../media/image191.png"/><Relationship Id="rId10" Type="http://schemas.openxmlformats.org/officeDocument/2006/relationships/image" Target="../media/image165.png"/><Relationship Id="rId32" Type="http://schemas.openxmlformats.org/officeDocument/2006/relationships/image" Target="../media/image189.png"/><Relationship Id="rId13" Type="http://schemas.openxmlformats.org/officeDocument/2006/relationships/image" Target="../media/image169.png"/><Relationship Id="rId35" Type="http://schemas.openxmlformats.org/officeDocument/2006/relationships/image" Target="../media/image195.png"/><Relationship Id="rId12" Type="http://schemas.openxmlformats.org/officeDocument/2006/relationships/image" Target="../media/image84.png"/><Relationship Id="rId34" Type="http://schemas.openxmlformats.org/officeDocument/2006/relationships/image" Target="../media/image190.png"/><Relationship Id="rId15" Type="http://schemas.openxmlformats.org/officeDocument/2006/relationships/image" Target="../media/image170.png"/><Relationship Id="rId37" Type="http://schemas.openxmlformats.org/officeDocument/2006/relationships/image" Target="../media/image198.png"/><Relationship Id="rId14" Type="http://schemas.openxmlformats.org/officeDocument/2006/relationships/image" Target="../media/image173.png"/><Relationship Id="rId36" Type="http://schemas.openxmlformats.org/officeDocument/2006/relationships/image" Target="../media/image196.png"/><Relationship Id="rId17" Type="http://schemas.openxmlformats.org/officeDocument/2006/relationships/image" Target="../media/image105.png"/><Relationship Id="rId39" Type="http://schemas.openxmlformats.org/officeDocument/2006/relationships/image" Target="../media/image197.png"/><Relationship Id="rId16" Type="http://schemas.openxmlformats.org/officeDocument/2006/relationships/image" Target="../media/image172.png"/><Relationship Id="rId38" Type="http://schemas.openxmlformats.org/officeDocument/2006/relationships/image" Target="../media/image193.png"/><Relationship Id="rId19" Type="http://schemas.openxmlformats.org/officeDocument/2006/relationships/image" Target="../media/image101.png"/><Relationship Id="rId18" Type="http://schemas.openxmlformats.org/officeDocument/2006/relationships/image" Target="../media/image9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221.png"/><Relationship Id="rId4" Type="http://schemas.openxmlformats.org/officeDocument/2006/relationships/image" Target="../media/image204.png"/><Relationship Id="rId5" Type="http://schemas.openxmlformats.org/officeDocument/2006/relationships/image" Target="../media/image202.png"/><Relationship Id="rId6" Type="http://schemas.openxmlformats.org/officeDocument/2006/relationships/image" Target="../media/image234.png"/><Relationship Id="rId7" Type="http://schemas.openxmlformats.org/officeDocument/2006/relationships/image" Target="../media/image207.png"/></Relationships>
</file>

<file path=ppt/slides/_rels/slide54.xml.rels><?xml version="1.0" encoding="UTF-8" standalone="yes"?><Relationships xmlns="http://schemas.openxmlformats.org/package/2006/relationships"><Relationship Id="rId20" Type="http://schemas.openxmlformats.org/officeDocument/2006/relationships/image" Target="../media/image222.png"/><Relationship Id="rId22" Type="http://schemas.openxmlformats.org/officeDocument/2006/relationships/image" Target="../media/image227.png"/><Relationship Id="rId21" Type="http://schemas.openxmlformats.org/officeDocument/2006/relationships/image" Target="../media/image225.png"/><Relationship Id="rId24" Type="http://schemas.openxmlformats.org/officeDocument/2006/relationships/image" Target="../media/image230.png"/><Relationship Id="rId23" Type="http://schemas.openxmlformats.org/officeDocument/2006/relationships/image" Target="../media/image232.png"/><Relationship Id="rId1" Type="http://schemas.openxmlformats.org/officeDocument/2006/relationships/slideLayout" Target="../slideLayouts/slideLayout18.xml"/><Relationship Id="rId2" Type="http://schemas.openxmlformats.org/officeDocument/2006/relationships/notesSlide" Target="../notesSlides/notesSlide54.xml"/><Relationship Id="rId3" Type="http://schemas.openxmlformats.org/officeDocument/2006/relationships/image" Target="../media/image221.png"/><Relationship Id="rId4" Type="http://schemas.openxmlformats.org/officeDocument/2006/relationships/image" Target="../media/image206.png"/><Relationship Id="rId9" Type="http://schemas.openxmlformats.org/officeDocument/2006/relationships/image" Target="../media/image209.png"/><Relationship Id="rId26" Type="http://schemas.openxmlformats.org/officeDocument/2006/relationships/image" Target="../media/image231.png"/><Relationship Id="rId25" Type="http://schemas.openxmlformats.org/officeDocument/2006/relationships/image" Target="../media/image229.png"/><Relationship Id="rId28" Type="http://schemas.openxmlformats.org/officeDocument/2006/relationships/image" Target="../media/image233.png"/><Relationship Id="rId27" Type="http://schemas.openxmlformats.org/officeDocument/2006/relationships/image" Target="../media/image228.png"/><Relationship Id="rId5" Type="http://schemas.openxmlformats.org/officeDocument/2006/relationships/image" Target="../media/image205.png"/><Relationship Id="rId6" Type="http://schemas.openxmlformats.org/officeDocument/2006/relationships/image" Target="../media/image211.png"/><Relationship Id="rId7" Type="http://schemas.openxmlformats.org/officeDocument/2006/relationships/image" Target="../media/image216.png"/><Relationship Id="rId8" Type="http://schemas.openxmlformats.org/officeDocument/2006/relationships/image" Target="../media/image208.png"/><Relationship Id="rId11" Type="http://schemas.openxmlformats.org/officeDocument/2006/relationships/image" Target="../media/image213.png"/><Relationship Id="rId10" Type="http://schemas.openxmlformats.org/officeDocument/2006/relationships/image" Target="../media/image210.png"/><Relationship Id="rId13" Type="http://schemas.openxmlformats.org/officeDocument/2006/relationships/image" Target="../media/image214.png"/><Relationship Id="rId12" Type="http://schemas.openxmlformats.org/officeDocument/2006/relationships/image" Target="../media/image212.png"/><Relationship Id="rId15" Type="http://schemas.openxmlformats.org/officeDocument/2006/relationships/image" Target="../media/image219.png"/><Relationship Id="rId14" Type="http://schemas.openxmlformats.org/officeDocument/2006/relationships/image" Target="../media/image217.png"/><Relationship Id="rId17" Type="http://schemas.openxmlformats.org/officeDocument/2006/relationships/image" Target="../media/image218.png"/><Relationship Id="rId16" Type="http://schemas.openxmlformats.org/officeDocument/2006/relationships/image" Target="../media/image215.png"/><Relationship Id="rId19" Type="http://schemas.openxmlformats.org/officeDocument/2006/relationships/image" Target="../media/image223.png"/><Relationship Id="rId18" Type="http://schemas.openxmlformats.org/officeDocument/2006/relationships/image" Target="../media/image224.png"/></Relationships>
</file>

<file path=ppt/slides/_rels/slide55.xml.rels><?xml version="1.0" encoding="UTF-8" standalone="yes"?><Relationships xmlns="http://schemas.openxmlformats.org/package/2006/relationships"><Relationship Id="rId20" Type="http://schemas.openxmlformats.org/officeDocument/2006/relationships/image" Target="../media/image222.png"/><Relationship Id="rId22" Type="http://schemas.openxmlformats.org/officeDocument/2006/relationships/image" Target="../media/image227.png"/><Relationship Id="rId21" Type="http://schemas.openxmlformats.org/officeDocument/2006/relationships/image" Target="../media/image225.png"/><Relationship Id="rId24" Type="http://schemas.openxmlformats.org/officeDocument/2006/relationships/image" Target="../media/image230.png"/><Relationship Id="rId23" Type="http://schemas.openxmlformats.org/officeDocument/2006/relationships/image" Target="../media/image232.png"/><Relationship Id="rId1" Type="http://schemas.openxmlformats.org/officeDocument/2006/relationships/slideLayout" Target="../slideLayouts/slideLayout18.xml"/><Relationship Id="rId2" Type="http://schemas.openxmlformats.org/officeDocument/2006/relationships/notesSlide" Target="../notesSlides/notesSlide55.xml"/><Relationship Id="rId3" Type="http://schemas.openxmlformats.org/officeDocument/2006/relationships/image" Target="../media/image39.png"/><Relationship Id="rId4" Type="http://schemas.openxmlformats.org/officeDocument/2006/relationships/image" Target="../media/image206.png"/><Relationship Id="rId9" Type="http://schemas.openxmlformats.org/officeDocument/2006/relationships/image" Target="../media/image209.png"/><Relationship Id="rId26" Type="http://schemas.openxmlformats.org/officeDocument/2006/relationships/image" Target="../media/image231.png"/><Relationship Id="rId25" Type="http://schemas.openxmlformats.org/officeDocument/2006/relationships/image" Target="../media/image229.png"/><Relationship Id="rId28" Type="http://schemas.openxmlformats.org/officeDocument/2006/relationships/image" Target="../media/image233.png"/><Relationship Id="rId27" Type="http://schemas.openxmlformats.org/officeDocument/2006/relationships/image" Target="../media/image228.png"/><Relationship Id="rId5" Type="http://schemas.openxmlformats.org/officeDocument/2006/relationships/image" Target="../media/image205.png"/><Relationship Id="rId6" Type="http://schemas.openxmlformats.org/officeDocument/2006/relationships/image" Target="../media/image211.png"/><Relationship Id="rId7" Type="http://schemas.openxmlformats.org/officeDocument/2006/relationships/image" Target="../media/image216.png"/><Relationship Id="rId8" Type="http://schemas.openxmlformats.org/officeDocument/2006/relationships/image" Target="../media/image208.png"/><Relationship Id="rId11" Type="http://schemas.openxmlformats.org/officeDocument/2006/relationships/image" Target="../media/image213.png"/><Relationship Id="rId10" Type="http://schemas.openxmlformats.org/officeDocument/2006/relationships/image" Target="../media/image210.png"/><Relationship Id="rId13" Type="http://schemas.openxmlformats.org/officeDocument/2006/relationships/image" Target="../media/image214.png"/><Relationship Id="rId12" Type="http://schemas.openxmlformats.org/officeDocument/2006/relationships/image" Target="../media/image212.png"/><Relationship Id="rId15" Type="http://schemas.openxmlformats.org/officeDocument/2006/relationships/image" Target="../media/image219.png"/><Relationship Id="rId14" Type="http://schemas.openxmlformats.org/officeDocument/2006/relationships/image" Target="../media/image217.png"/><Relationship Id="rId17" Type="http://schemas.openxmlformats.org/officeDocument/2006/relationships/image" Target="../media/image218.png"/><Relationship Id="rId16" Type="http://schemas.openxmlformats.org/officeDocument/2006/relationships/image" Target="../media/image215.png"/><Relationship Id="rId19" Type="http://schemas.openxmlformats.org/officeDocument/2006/relationships/image" Target="../media/image223.png"/><Relationship Id="rId18" Type="http://schemas.openxmlformats.org/officeDocument/2006/relationships/image" Target="../media/image2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38.png"/><Relationship Id="rId4" Type="http://schemas.openxmlformats.org/officeDocument/2006/relationships/image" Target="../media/image348.png"/><Relationship Id="rId5" Type="http://schemas.openxmlformats.org/officeDocument/2006/relationships/image" Target="../media/image2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43.png"/><Relationship Id="rId4" Type="http://schemas.openxmlformats.org/officeDocument/2006/relationships/image" Target="../media/image261.png"/><Relationship Id="rId5" Type="http://schemas.openxmlformats.org/officeDocument/2006/relationships/image" Target="../media/image235.png"/><Relationship Id="rId6" Type="http://schemas.openxmlformats.org/officeDocument/2006/relationships/image" Target="../media/image2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58.xml"/><Relationship Id="rId3" Type="http://schemas.openxmlformats.org/officeDocument/2006/relationships/image" Target="../media/image244.png"/><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59.xml"/><Relationship Id="rId3" Type="http://schemas.openxmlformats.org/officeDocument/2006/relationships/image" Target="../media/image140.png"/><Relationship Id="rId4" Type="http://schemas.openxmlformats.org/officeDocument/2006/relationships/image" Target="../media/image245.png"/><Relationship Id="rId9" Type="http://schemas.openxmlformats.org/officeDocument/2006/relationships/image" Target="../media/image247.png"/><Relationship Id="rId5" Type="http://schemas.openxmlformats.org/officeDocument/2006/relationships/image" Target="../media/image250.png"/><Relationship Id="rId6" Type="http://schemas.openxmlformats.org/officeDocument/2006/relationships/image" Target="../media/image248.png"/><Relationship Id="rId7" Type="http://schemas.openxmlformats.org/officeDocument/2006/relationships/image" Target="../media/image246.png"/><Relationship Id="rId8" Type="http://schemas.openxmlformats.org/officeDocument/2006/relationships/image" Target="../media/image249.png"/><Relationship Id="rId11" Type="http://schemas.openxmlformats.org/officeDocument/2006/relationships/image" Target="../media/image4.png"/><Relationship Id="rId10" Type="http://schemas.openxmlformats.org/officeDocument/2006/relationships/image" Target="../media/image2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google.com/document/d/1czJVpUhtDwqhFGh6UztpZYxQ2ewi1jDpzXQ3km4kdZA/edit#" TargetMode="External"/><Relationship Id="rId4" Type="http://schemas.openxmlformats.org/officeDocument/2006/relationships/hyperlink" Target="https://docs.google.com/presentation/d/1uR4ye7kVMdqGCKwc3rlcVnUKC3KlTAQXeqaSUKbfUsM/edit?ts=5e3d0c02#slide=id.g6d4f1bf74e_6_1"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60.xml"/><Relationship Id="rId3" Type="http://schemas.openxmlformats.org/officeDocument/2006/relationships/image" Target="../media/image251.png"/><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4.xml"/><Relationship Id="rId2" Type="http://schemas.openxmlformats.org/officeDocument/2006/relationships/notesSlide" Target="../notesSlides/notesSlide61.xml"/><Relationship Id="rId3" Type="http://schemas.openxmlformats.org/officeDocument/2006/relationships/image" Target="../media/image252.png"/></Relationships>
</file>

<file path=ppt/slides/_rels/slide62.xml.rels><?xml version="1.0" encoding="UTF-8" standalone="yes"?><Relationships xmlns="http://schemas.openxmlformats.org/package/2006/relationships"><Relationship Id="rId40" Type="http://schemas.openxmlformats.org/officeDocument/2006/relationships/image" Target="../media/image296.png"/><Relationship Id="rId42" Type="http://schemas.openxmlformats.org/officeDocument/2006/relationships/image" Target="../media/image298.png"/><Relationship Id="rId41" Type="http://schemas.openxmlformats.org/officeDocument/2006/relationships/image" Target="../media/image295.png"/><Relationship Id="rId44" Type="http://schemas.openxmlformats.org/officeDocument/2006/relationships/image" Target="../media/image306.png"/><Relationship Id="rId43" Type="http://schemas.openxmlformats.org/officeDocument/2006/relationships/image" Target="../media/image291.png"/><Relationship Id="rId46" Type="http://schemas.openxmlformats.org/officeDocument/2006/relationships/image" Target="../media/image299.png"/><Relationship Id="rId45" Type="http://schemas.openxmlformats.org/officeDocument/2006/relationships/image" Target="../media/image301.png"/><Relationship Id="rId1" Type="http://schemas.openxmlformats.org/officeDocument/2006/relationships/slideLayout" Target="../slideLayouts/slideLayout165.xml"/><Relationship Id="rId2" Type="http://schemas.openxmlformats.org/officeDocument/2006/relationships/notesSlide" Target="../notesSlides/notesSlide62.xml"/><Relationship Id="rId3" Type="http://schemas.openxmlformats.org/officeDocument/2006/relationships/image" Target="../media/image253.png"/><Relationship Id="rId4" Type="http://schemas.openxmlformats.org/officeDocument/2006/relationships/image" Target="../media/image268.png"/><Relationship Id="rId9" Type="http://schemas.openxmlformats.org/officeDocument/2006/relationships/image" Target="../media/image264.png"/><Relationship Id="rId48" Type="http://schemas.openxmlformats.org/officeDocument/2006/relationships/image" Target="../media/image302.png"/><Relationship Id="rId47" Type="http://schemas.openxmlformats.org/officeDocument/2006/relationships/image" Target="../media/image304.png"/><Relationship Id="rId49" Type="http://schemas.openxmlformats.org/officeDocument/2006/relationships/image" Target="../media/image300.png"/><Relationship Id="rId5" Type="http://schemas.openxmlformats.org/officeDocument/2006/relationships/image" Target="../media/image258.gif"/><Relationship Id="rId6" Type="http://schemas.openxmlformats.org/officeDocument/2006/relationships/image" Target="../media/image255.png"/><Relationship Id="rId7" Type="http://schemas.openxmlformats.org/officeDocument/2006/relationships/image" Target="../media/image257.png"/><Relationship Id="rId8" Type="http://schemas.openxmlformats.org/officeDocument/2006/relationships/image" Target="../media/image259.png"/><Relationship Id="rId31" Type="http://schemas.openxmlformats.org/officeDocument/2006/relationships/image" Target="../media/image285.png"/><Relationship Id="rId30" Type="http://schemas.openxmlformats.org/officeDocument/2006/relationships/image" Target="../media/image282.png"/><Relationship Id="rId33" Type="http://schemas.openxmlformats.org/officeDocument/2006/relationships/image" Target="../media/image288.png"/><Relationship Id="rId32" Type="http://schemas.openxmlformats.org/officeDocument/2006/relationships/image" Target="../media/image287.png"/><Relationship Id="rId35" Type="http://schemas.openxmlformats.org/officeDocument/2006/relationships/image" Target="../media/image289.png"/><Relationship Id="rId34" Type="http://schemas.openxmlformats.org/officeDocument/2006/relationships/image" Target="../media/image292.png"/><Relationship Id="rId37" Type="http://schemas.openxmlformats.org/officeDocument/2006/relationships/image" Target="../media/image294.png"/><Relationship Id="rId36" Type="http://schemas.openxmlformats.org/officeDocument/2006/relationships/image" Target="../media/image297.png"/><Relationship Id="rId39" Type="http://schemas.openxmlformats.org/officeDocument/2006/relationships/image" Target="../media/image290.png"/><Relationship Id="rId38" Type="http://schemas.openxmlformats.org/officeDocument/2006/relationships/image" Target="../media/image284.png"/><Relationship Id="rId62" Type="http://schemas.openxmlformats.org/officeDocument/2006/relationships/image" Target="../media/image315.png"/><Relationship Id="rId61" Type="http://schemas.openxmlformats.org/officeDocument/2006/relationships/image" Target="../media/image317.png"/><Relationship Id="rId20" Type="http://schemas.openxmlformats.org/officeDocument/2006/relationships/image" Target="../media/image271.png"/><Relationship Id="rId63" Type="http://schemas.openxmlformats.org/officeDocument/2006/relationships/image" Target="../media/image321.gif"/><Relationship Id="rId22" Type="http://schemas.openxmlformats.org/officeDocument/2006/relationships/image" Target="../media/image280.png"/><Relationship Id="rId21" Type="http://schemas.openxmlformats.org/officeDocument/2006/relationships/image" Target="../media/image275.png"/><Relationship Id="rId24" Type="http://schemas.openxmlformats.org/officeDocument/2006/relationships/image" Target="../media/image274.png"/><Relationship Id="rId23" Type="http://schemas.openxmlformats.org/officeDocument/2006/relationships/image" Target="../media/image278.png"/><Relationship Id="rId60" Type="http://schemas.openxmlformats.org/officeDocument/2006/relationships/image" Target="../media/image313.png"/><Relationship Id="rId26" Type="http://schemas.openxmlformats.org/officeDocument/2006/relationships/image" Target="../media/image276.png"/><Relationship Id="rId25" Type="http://schemas.openxmlformats.org/officeDocument/2006/relationships/image" Target="../media/image293.png"/><Relationship Id="rId28" Type="http://schemas.openxmlformats.org/officeDocument/2006/relationships/image" Target="../media/image283.png"/><Relationship Id="rId27" Type="http://schemas.openxmlformats.org/officeDocument/2006/relationships/image" Target="../media/image277.png"/><Relationship Id="rId29" Type="http://schemas.openxmlformats.org/officeDocument/2006/relationships/image" Target="../media/image286.png"/><Relationship Id="rId51" Type="http://schemas.openxmlformats.org/officeDocument/2006/relationships/image" Target="../media/image303.png"/><Relationship Id="rId50" Type="http://schemas.openxmlformats.org/officeDocument/2006/relationships/image" Target="../media/image307.png"/><Relationship Id="rId53" Type="http://schemas.openxmlformats.org/officeDocument/2006/relationships/image" Target="../media/image316.png"/><Relationship Id="rId52" Type="http://schemas.openxmlformats.org/officeDocument/2006/relationships/image" Target="../media/image305.png"/><Relationship Id="rId11" Type="http://schemas.openxmlformats.org/officeDocument/2006/relationships/image" Target="../media/image260.png"/><Relationship Id="rId55" Type="http://schemas.openxmlformats.org/officeDocument/2006/relationships/image" Target="../media/image308.png"/><Relationship Id="rId10" Type="http://schemas.openxmlformats.org/officeDocument/2006/relationships/image" Target="../media/image263.png"/><Relationship Id="rId54" Type="http://schemas.openxmlformats.org/officeDocument/2006/relationships/image" Target="../media/image311.png"/><Relationship Id="rId13" Type="http://schemas.openxmlformats.org/officeDocument/2006/relationships/image" Target="../media/image262.png"/><Relationship Id="rId57" Type="http://schemas.openxmlformats.org/officeDocument/2006/relationships/image" Target="../media/image314.png"/><Relationship Id="rId12" Type="http://schemas.openxmlformats.org/officeDocument/2006/relationships/image" Target="../media/image265.png"/><Relationship Id="rId56" Type="http://schemas.openxmlformats.org/officeDocument/2006/relationships/image" Target="../media/image309.png"/><Relationship Id="rId15" Type="http://schemas.openxmlformats.org/officeDocument/2006/relationships/image" Target="../media/image272.png"/><Relationship Id="rId59" Type="http://schemas.openxmlformats.org/officeDocument/2006/relationships/image" Target="../media/image310.png"/><Relationship Id="rId14" Type="http://schemas.openxmlformats.org/officeDocument/2006/relationships/image" Target="../media/image270.png"/><Relationship Id="rId58" Type="http://schemas.openxmlformats.org/officeDocument/2006/relationships/image" Target="../media/image312.png"/><Relationship Id="rId17" Type="http://schemas.openxmlformats.org/officeDocument/2006/relationships/image" Target="../media/image267.png"/><Relationship Id="rId16" Type="http://schemas.openxmlformats.org/officeDocument/2006/relationships/image" Target="../media/image273.png"/><Relationship Id="rId19" Type="http://schemas.openxmlformats.org/officeDocument/2006/relationships/image" Target="../media/image266.png"/><Relationship Id="rId18" Type="http://schemas.openxmlformats.org/officeDocument/2006/relationships/image" Target="../media/image26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1.xml"/><Relationship Id="rId2" Type="http://schemas.openxmlformats.org/officeDocument/2006/relationships/notesSlide" Target="../notesSlides/notesSlide63.xml"/><Relationship Id="rId3" Type="http://schemas.openxmlformats.org/officeDocument/2006/relationships/image" Target="../media/image320.png"/><Relationship Id="rId4" Type="http://schemas.openxmlformats.org/officeDocument/2006/relationships/image" Target="../media/image329.png"/><Relationship Id="rId5" Type="http://schemas.openxmlformats.org/officeDocument/2006/relationships/image" Target="../media/image318.png"/><Relationship Id="rId6" Type="http://schemas.openxmlformats.org/officeDocument/2006/relationships/image" Target="../media/image324.png"/><Relationship Id="rId7" Type="http://schemas.openxmlformats.org/officeDocument/2006/relationships/image" Target="../media/image327.png"/><Relationship Id="rId8"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4.xml"/><Relationship Id="rId3" Type="http://schemas.openxmlformats.org/officeDocument/2006/relationships/image" Target="../media/image363.png"/><Relationship Id="rId4" Type="http://schemas.openxmlformats.org/officeDocument/2006/relationships/image" Target="../media/image8.png"/><Relationship Id="rId5" Type="http://schemas.openxmlformats.org/officeDocument/2006/relationships/image" Target="../media/image1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6.xml"/><Relationship Id="rId3" Type="http://schemas.openxmlformats.org/officeDocument/2006/relationships/image" Target="../media/image322.png"/><Relationship Id="rId4" Type="http://schemas.openxmlformats.org/officeDocument/2006/relationships/image" Target="../media/image32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7.xml"/><Relationship Id="rId3" Type="http://schemas.openxmlformats.org/officeDocument/2006/relationships/image" Target="../media/image3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8.xml"/><Relationship Id="rId3" Type="http://schemas.openxmlformats.org/officeDocument/2006/relationships/image" Target="../media/image3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9.xml"/><Relationship Id="rId3" Type="http://schemas.openxmlformats.org/officeDocument/2006/relationships/image" Target="../media/image330.png"/><Relationship Id="rId4" Type="http://schemas.openxmlformats.org/officeDocument/2006/relationships/image" Target="../media/image3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8.png"/><Relationship Id="rId4" Type="http://schemas.openxmlformats.org/officeDocument/2006/relationships/hyperlink" Target="https://drive.google.com/drive/folders/1jZc4US6bI93inE3S-EFIg4rNOlXtA3sh?usp=sharin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71.xml"/><Relationship Id="rId3" Type="http://schemas.openxmlformats.org/officeDocument/2006/relationships/image" Target="../media/image3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72.xml"/><Relationship Id="rId3" Type="http://schemas.openxmlformats.org/officeDocument/2006/relationships/image" Target="../media/image3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73.xml"/><Relationship Id="rId3" Type="http://schemas.openxmlformats.org/officeDocument/2006/relationships/image" Target="../media/image34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07.xml"/><Relationship Id="rId2" Type="http://schemas.openxmlformats.org/officeDocument/2006/relationships/notesSlide" Target="../notesSlides/notesSlide74.xml"/><Relationship Id="rId3" Type="http://schemas.openxmlformats.org/officeDocument/2006/relationships/image" Target="../media/image35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75.xml"/><Relationship Id="rId3" Type="http://schemas.openxmlformats.org/officeDocument/2006/relationships/image" Target="../media/image256.png"/><Relationship Id="rId4" Type="http://schemas.openxmlformats.org/officeDocument/2006/relationships/image" Target="../media/image373.png"/><Relationship Id="rId9" Type="http://schemas.openxmlformats.org/officeDocument/2006/relationships/image" Target="../media/image336.png"/><Relationship Id="rId5" Type="http://schemas.openxmlformats.org/officeDocument/2006/relationships/image" Target="../media/image332.png"/><Relationship Id="rId6" Type="http://schemas.openxmlformats.org/officeDocument/2006/relationships/image" Target="../media/image337.jpg"/><Relationship Id="rId7" Type="http://schemas.openxmlformats.org/officeDocument/2006/relationships/image" Target="../media/image341.png"/><Relationship Id="rId8" Type="http://schemas.openxmlformats.org/officeDocument/2006/relationships/image" Target="../media/image338.png"/><Relationship Id="rId11" Type="http://schemas.openxmlformats.org/officeDocument/2006/relationships/image" Target="../media/image342.png"/><Relationship Id="rId10" Type="http://schemas.openxmlformats.org/officeDocument/2006/relationships/image" Target="../media/image340.png"/><Relationship Id="rId13" Type="http://schemas.openxmlformats.org/officeDocument/2006/relationships/image" Target="../media/image343.png"/><Relationship Id="rId12" Type="http://schemas.openxmlformats.org/officeDocument/2006/relationships/image" Target="../media/image335.png"/><Relationship Id="rId14" Type="http://schemas.openxmlformats.org/officeDocument/2006/relationships/image" Target="../media/image34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0.xml"/><Relationship Id="rId2" Type="http://schemas.openxmlformats.org/officeDocument/2006/relationships/notesSlide" Target="../notesSlides/notesSlide76.xml"/><Relationship Id="rId3" Type="http://schemas.openxmlformats.org/officeDocument/2006/relationships/image" Target="../media/image256.png"/><Relationship Id="rId4" Type="http://schemas.openxmlformats.org/officeDocument/2006/relationships/image" Target="../media/image373.png"/><Relationship Id="rId9" Type="http://schemas.openxmlformats.org/officeDocument/2006/relationships/image" Target="../media/image336.png"/><Relationship Id="rId5" Type="http://schemas.openxmlformats.org/officeDocument/2006/relationships/image" Target="../media/image332.png"/><Relationship Id="rId6" Type="http://schemas.openxmlformats.org/officeDocument/2006/relationships/image" Target="../media/image337.jpg"/><Relationship Id="rId7" Type="http://schemas.openxmlformats.org/officeDocument/2006/relationships/image" Target="../media/image341.png"/><Relationship Id="rId8" Type="http://schemas.openxmlformats.org/officeDocument/2006/relationships/image" Target="../media/image338.png"/><Relationship Id="rId11" Type="http://schemas.openxmlformats.org/officeDocument/2006/relationships/image" Target="../media/image342.png"/><Relationship Id="rId10" Type="http://schemas.openxmlformats.org/officeDocument/2006/relationships/image" Target="../media/image340.png"/><Relationship Id="rId13" Type="http://schemas.openxmlformats.org/officeDocument/2006/relationships/image" Target="../media/image343.png"/><Relationship Id="rId12" Type="http://schemas.openxmlformats.org/officeDocument/2006/relationships/image" Target="../media/image335.png"/><Relationship Id="rId14" Type="http://schemas.openxmlformats.org/officeDocument/2006/relationships/image" Target="../media/image34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78.xml"/><Relationship Id="rId3" Type="http://schemas.openxmlformats.org/officeDocument/2006/relationships/image" Target="../media/image365.jpg"/><Relationship Id="rId4"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79.xml"/><Relationship Id="rId3" Type="http://schemas.openxmlformats.org/officeDocument/2006/relationships/image" Target="../media/image370.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0.xml"/><Relationship Id="rId3" Type="http://schemas.openxmlformats.org/officeDocument/2006/relationships/image" Target="../media/image37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81.xml"/><Relationship Id="rId3" Type="http://schemas.openxmlformats.org/officeDocument/2006/relationships/image" Target="../media/image374.png"/><Relationship Id="rId4" Type="http://schemas.openxmlformats.org/officeDocument/2006/relationships/image" Target="../media/image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2.xml"/><Relationship Id="rId3" Type="http://schemas.openxmlformats.org/officeDocument/2006/relationships/image" Target="../media/image35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3.xml"/><Relationship Id="rId3" Type="http://schemas.openxmlformats.org/officeDocument/2006/relationships/image" Target="../media/image356.jpg"/><Relationship Id="rId4" Type="http://schemas.openxmlformats.org/officeDocument/2006/relationships/image" Target="../media/image372.png"/><Relationship Id="rId5" Type="http://schemas.openxmlformats.org/officeDocument/2006/relationships/image" Target="../media/image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4.xml"/><Relationship Id="rId3" Type="http://schemas.openxmlformats.org/officeDocument/2006/relationships/image" Target="../media/image367.jpg"/><Relationship Id="rId4" Type="http://schemas.openxmlformats.org/officeDocument/2006/relationships/image" Target="../media/image372.png"/><Relationship Id="rId5" Type="http://schemas.openxmlformats.org/officeDocument/2006/relationships/image" Target="../media/image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5.xml"/><Relationship Id="rId3" Type="http://schemas.openxmlformats.org/officeDocument/2006/relationships/image" Target="../media/image355.jpg"/><Relationship Id="rId4" Type="http://schemas.openxmlformats.org/officeDocument/2006/relationships/image" Target="../media/image8.png"/><Relationship Id="rId5" Type="http://schemas.openxmlformats.org/officeDocument/2006/relationships/image" Target="../media/image3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7.xml"/><Relationship Id="rId3" Type="http://schemas.openxmlformats.org/officeDocument/2006/relationships/image" Target="../media/image256.png"/><Relationship Id="rId4" Type="http://schemas.openxmlformats.org/officeDocument/2006/relationships/image" Target="../media/image350.png"/><Relationship Id="rId5" Type="http://schemas.openxmlformats.org/officeDocument/2006/relationships/image" Target="../media/image354.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8.xml"/><Relationship Id="rId3" Type="http://schemas.openxmlformats.org/officeDocument/2006/relationships/image" Target="../media/image353.png"/><Relationship Id="rId4" Type="http://schemas.openxmlformats.org/officeDocument/2006/relationships/image" Target="../media/image357.jpg"/><Relationship Id="rId5" Type="http://schemas.openxmlformats.org/officeDocument/2006/relationships/image" Target="../media/image360.jpg"/><Relationship Id="rId6" Type="http://schemas.openxmlformats.org/officeDocument/2006/relationships/image" Target="../media/image359.jpg"/><Relationship Id="rId7" Type="http://schemas.openxmlformats.org/officeDocument/2006/relationships/image" Target="../media/image358.png"/><Relationship Id="rId8" Type="http://schemas.openxmlformats.org/officeDocument/2006/relationships/image" Target="../media/image35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communications.globant.com/Comm/Brandbook/Globant_Logo_Pack.zip"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7.xml"/><Relationship Id="rId3" Type="http://schemas.openxmlformats.org/officeDocument/2006/relationships/image" Target="../media/image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9.xml"/><Relationship Id="rId3" Type="http://schemas.openxmlformats.org/officeDocument/2006/relationships/image" Target="../media/image2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pic>
        <p:nvPicPr>
          <p:cNvPr id="970" name="Google Shape;970;p222"/>
          <p:cNvPicPr preferRelativeResize="0"/>
          <p:nvPr/>
        </p:nvPicPr>
        <p:blipFill rotWithShape="1">
          <a:blip r:embed="rId3">
            <a:alphaModFix/>
          </a:blip>
          <a:srcRect b="13580" l="0" r="0" t="2017"/>
          <a:stretch/>
        </p:blipFill>
        <p:spPr>
          <a:xfrm>
            <a:off x="0" y="0"/>
            <a:ext cx="9144000" cy="5143501"/>
          </a:xfrm>
          <a:prstGeom prst="rect">
            <a:avLst/>
          </a:prstGeom>
          <a:noFill/>
          <a:ln>
            <a:noFill/>
          </a:ln>
        </p:spPr>
      </p:pic>
      <p:pic>
        <p:nvPicPr>
          <p:cNvPr id="971" name="Google Shape;971;p222"/>
          <p:cNvPicPr preferRelativeResize="0"/>
          <p:nvPr/>
        </p:nvPicPr>
        <p:blipFill rotWithShape="1">
          <a:blip r:embed="rId4">
            <a:alphaModFix/>
          </a:blip>
          <a:srcRect b="0" l="0" r="26793" t="0"/>
          <a:stretch/>
        </p:blipFill>
        <p:spPr>
          <a:xfrm>
            <a:off x="-302950" y="-725"/>
            <a:ext cx="7404700" cy="5143499"/>
          </a:xfrm>
          <a:prstGeom prst="rect">
            <a:avLst/>
          </a:prstGeom>
          <a:noFill/>
          <a:ln>
            <a:noFill/>
          </a:ln>
        </p:spPr>
      </p:pic>
      <p:sp>
        <p:nvSpPr>
          <p:cNvPr id="972" name="Google Shape;972;p222"/>
          <p:cNvSpPr txBox="1"/>
          <p:nvPr/>
        </p:nvSpPr>
        <p:spPr>
          <a:xfrm>
            <a:off x="674875" y="1652252"/>
            <a:ext cx="2935200" cy="453600"/>
          </a:xfrm>
          <a:prstGeom prst="rect">
            <a:avLst/>
          </a:prstGeom>
          <a:noFill/>
          <a:ln>
            <a:noFill/>
          </a:ln>
          <a:effectLst>
            <a:outerShdw blurRad="142875" rotWithShape="0" algn="bl" dir="6599999" dist="9525">
              <a:srgbClr val="000000">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Heebo"/>
                <a:ea typeface="Heebo"/>
                <a:cs typeface="Heebo"/>
                <a:sym typeface="Heebo"/>
              </a:rPr>
              <a:t>We are</a:t>
            </a:r>
            <a:endParaRPr sz="2000">
              <a:solidFill>
                <a:srgbClr val="FFFFFF"/>
              </a:solidFill>
              <a:latin typeface="Heebo"/>
              <a:ea typeface="Heebo"/>
              <a:cs typeface="Heebo"/>
              <a:sym typeface="Heebo"/>
            </a:endParaRPr>
          </a:p>
        </p:txBody>
      </p:sp>
      <p:pic>
        <p:nvPicPr>
          <p:cNvPr id="973" name="Google Shape;973;p222"/>
          <p:cNvPicPr preferRelativeResize="0"/>
          <p:nvPr/>
        </p:nvPicPr>
        <p:blipFill>
          <a:blip r:embed="rId5">
            <a:alphaModFix/>
          </a:blip>
          <a:stretch>
            <a:fillRect/>
          </a:stretch>
        </p:blipFill>
        <p:spPr>
          <a:xfrm>
            <a:off x="575000" y="2106370"/>
            <a:ext cx="3199675" cy="931000"/>
          </a:xfrm>
          <a:prstGeom prst="rect">
            <a:avLst/>
          </a:prstGeom>
          <a:noFill/>
          <a:ln>
            <a:noFill/>
          </a:ln>
          <a:effectLst>
            <a:outerShdw blurRad="142875" rotWithShape="0" algn="bl" dir="6599999" dist="9525">
              <a:srgbClr val="000000">
                <a:alpha val="20000"/>
              </a:srgbClr>
            </a:outerShdw>
          </a:effectLst>
        </p:spPr>
      </p:pic>
      <p:sp>
        <p:nvSpPr>
          <p:cNvPr id="974" name="Google Shape;974;p222"/>
          <p:cNvSpPr txBox="1"/>
          <p:nvPr/>
        </p:nvSpPr>
        <p:spPr>
          <a:xfrm>
            <a:off x="650325" y="2959952"/>
            <a:ext cx="5515200" cy="531300"/>
          </a:xfrm>
          <a:prstGeom prst="rect">
            <a:avLst/>
          </a:prstGeom>
          <a:noFill/>
          <a:ln>
            <a:noFill/>
          </a:ln>
          <a:effectLst>
            <a:outerShdw blurRad="142875" rotWithShape="0" algn="bl" dir="6599999" dist="9525">
              <a:srgbClr val="000000">
                <a:alpha val="2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lt1"/>
                </a:solidFill>
                <a:latin typeface="Heebo"/>
                <a:ea typeface="Heebo"/>
                <a:cs typeface="Heebo"/>
                <a:sym typeface="Heebo"/>
              </a:rPr>
              <a:t>Globant Pre-Sales Deck Guidelines</a:t>
            </a:r>
            <a:endParaRPr sz="2200">
              <a:solidFill>
                <a:srgbClr val="FFFFFF"/>
              </a:solidFill>
              <a:latin typeface="Heebo"/>
              <a:ea typeface="Heebo"/>
              <a:cs typeface="Heebo"/>
              <a:sym typeface="Heeb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231"/>
          <p:cNvSpPr/>
          <p:nvPr/>
        </p:nvSpPr>
        <p:spPr>
          <a:xfrm>
            <a:off x="3130074" y="4100600"/>
            <a:ext cx="20658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31"/>
          <p:cNvSpPr/>
          <p:nvPr/>
        </p:nvSpPr>
        <p:spPr>
          <a:xfrm>
            <a:off x="723724" y="4100600"/>
            <a:ext cx="20658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31"/>
          <p:cNvSpPr/>
          <p:nvPr/>
        </p:nvSpPr>
        <p:spPr>
          <a:xfrm>
            <a:off x="666700" y="1021726"/>
            <a:ext cx="3527100" cy="26499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31"/>
          <p:cNvSpPr txBox="1"/>
          <p:nvPr/>
        </p:nvSpPr>
        <p:spPr>
          <a:xfrm>
            <a:off x="1100450" y="1290801"/>
            <a:ext cx="2757600" cy="349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C1D72F"/>
                </a:solidFill>
                <a:latin typeface="Heebo"/>
                <a:ea typeface="Heebo"/>
                <a:cs typeface="Heebo"/>
                <a:sym typeface="Heebo"/>
              </a:rPr>
              <a:t>Font</a:t>
            </a:r>
            <a:endParaRPr b="1" sz="2400">
              <a:solidFill>
                <a:srgbClr val="C1D72F"/>
              </a:solidFill>
              <a:latin typeface="Heebo"/>
              <a:ea typeface="Heebo"/>
              <a:cs typeface="Heebo"/>
              <a:sym typeface="Heebo"/>
            </a:endParaRPr>
          </a:p>
          <a:p>
            <a:pPr indent="0" lvl="0" marL="457200" rtl="0" algn="l">
              <a:lnSpc>
                <a:spcPct val="115000"/>
              </a:lnSpc>
              <a:spcBef>
                <a:spcPts val="0"/>
              </a:spcBef>
              <a:spcAft>
                <a:spcPts val="0"/>
              </a:spcAft>
              <a:buNone/>
            </a:pPr>
            <a:r>
              <a:rPr b="1" lang="en" sz="1600">
                <a:solidFill>
                  <a:srgbClr val="FFFFFF"/>
                </a:solidFill>
                <a:latin typeface="Heebo"/>
                <a:ea typeface="Heebo"/>
                <a:cs typeface="Heebo"/>
                <a:sym typeface="Heebo"/>
              </a:rPr>
              <a:t>Primary: </a:t>
            </a:r>
            <a:r>
              <a:rPr lang="en" sz="1600">
                <a:solidFill>
                  <a:srgbClr val="FFFFFF"/>
                </a:solidFill>
                <a:latin typeface="Heebo Light"/>
                <a:ea typeface="Heebo Light"/>
                <a:cs typeface="Heebo Light"/>
                <a:sym typeface="Heebo Light"/>
              </a:rPr>
              <a:t>Heebo</a:t>
            </a:r>
            <a:endParaRPr sz="1600">
              <a:solidFill>
                <a:srgbClr val="FFFFFF"/>
              </a:solidFill>
              <a:latin typeface="Heebo Light"/>
              <a:ea typeface="Heebo Light"/>
              <a:cs typeface="Heebo Light"/>
              <a:sym typeface="Heebo Light"/>
            </a:endParaRPr>
          </a:p>
          <a:p>
            <a:pPr indent="0" lvl="0" marL="457200" rtl="0" algn="l">
              <a:lnSpc>
                <a:spcPct val="115000"/>
              </a:lnSpc>
              <a:spcBef>
                <a:spcPts val="0"/>
              </a:spcBef>
              <a:spcAft>
                <a:spcPts val="0"/>
              </a:spcAft>
              <a:buNone/>
            </a:pPr>
            <a:r>
              <a:rPr b="1" lang="en" sz="1600">
                <a:solidFill>
                  <a:srgbClr val="FFFFFF"/>
                </a:solidFill>
                <a:latin typeface="Heebo"/>
                <a:ea typeface="Heebo"/>
                <a:cs typeface="Heebo"/>
                <a:sym typeface="Heebo"/>
              </a:rPr>
              <a:t>Secondary: </a:t>
            </a:r>
            <a:r>
              <a:rPr lang="en" sz="1600">
                <a:solidFill>
                  <a:srgbClr val="FFFFFF"/>
                </a:solidFill>
                <a:latin typeface="Heebo Light"/>
                <a:ea typeface="Heebo Light"/>
                <a:cs typeface="Heebo Light"/>
                <a:sym typeface="Heebo Light"/>
              </a:rPr>
              <a:t>Open Sans</a:t>
            </a:r>
            <a:endParaRPr sz="1600">
              <a:solidFill>
                <a:srgbClr val="FFFFFF"/>
              </a:solidFill>
              <a:latin typeface="Heebo Light"/>
              <a:ea typeface="Heebo Light"/>
              <a:cs typeface="Heebo Light"/>
              <a:sym typeface="Heebo Light"/>
            </a:endParaRPr>
          </a:p>
          <a:p>
            <a:pPr indent="0" lvl="0" marL="0" rtl="0" algn="l">
              <a:lnSpc>
                <a:spcPct val="115000"/>
              </a:lnSpc>
              <a:spcBef>
                <a:spcPts val="0"/>
              </a:spcBef>
              <a:spcAft>
                <a:spcPts val="0"/>
              </a:spcAft>
              <a:buNone/>
            </a:pPr>
            <a:r>
              <a:t/>
            </a:r>
            <a:endParaRPr b="1" sz="2400">
              <a:solidFill>
                <a:srgbClr val="FFFFFF"/>
              </a:solidFill>
              <a:latin typeface="Heebo"/>
              <a:ea typeface="Heebo"/>
              <a:cs typeface="Heebo"/>
              <a:sym typeface="Heebo"/>
            </a:endParaRPr>
          </a:p>
          <a:p>
            <a:pPr indent="0" lvl="0" marL="0" rtl="0" algn="l">
              <a:lnSpc>
                <a:spcPct val="115000"/>
              </a:lnSpc>
              <a:spcBef>
                <a:spcPts val="0"/>
              </a:spcBef>
              <a:spcAft>
                <a:spcPts val="0"/>
              </a:spcAft>
              <a:buNone/>
            </a:pPr>
            <a:r>
              <a:t/>
            </a:r>
            <a:endParaRPr b="1" sz="1600">
              <a:solidFill>
                <a:srgbClr val="FFFFFF"/>
              </a:solidFill>
              <a:latin typeface="Heebo"/>
              <a:ea typeface="Heebo"/>
              <a:cs typeface="Heebo"/>
              <a:sym typeface="Heebo"/>
            </a:endParaRPr>
          </a:p>
        </p:txBody>
      </p:sp>
      <p:sp>
        <p:nvSpPr>
          <p:cNvPr id="1102" name="Google Shape;1102;p231"/>
          <p:cNvSpPr txBox="1"/>
          <p:nvPr/>
        </p:nvSpPr>
        <p:spPr>
          <a:xfrm>
            <a:off x="930250" y="2538801"/>
            <a:ext cx="3000000" cy="86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C1D72F"/>
                </a:solidFill>
                <a:latin typeface="Heebo"/>
                <a:ea typeface="Heebo"/>
                <a:cs typeface="Heebo"/>
                <a:sym typeface="Heebo"/>
              </a:rPr>
              <a:t>Remember to follow the hierarchy!</a:t>
            </a:r>
            <a:endParaRPr b="1" sz="1600">
              <a:solidFill>
                <a:schemeClr val="lt1"/>
              </a:solidFill>
              <a:latin typeface="Heebo"/>
              <a:ea typeface="Heebo"/>
              <a:cs typeface="Heebo"/>
              <a:sym typeface="Heebo"/>
            </a:endParaRPr>
          </a:p>
        </p:txBody>
      </p:sp>
      <p:sp>
        <p:nvSpPr>
          <p:cNvPr id="1103" name="Google Shape;1103;p231"/>
          <p:cNvSpPr txBox="1"/>
          <p:nvPr/>
        </p:nvSpPr>
        <p:spPr>
          <a:xfrm>
            <a:off x="4923900" y="1603475"/>
            <a:ext cx="3057300" cy="9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200">
                <a:latin typeface="Heebo"/>
                <a:ea typeface="Heebo"/>
                <a:cs typeface="Heebo"/>
                <a:sym typeface="Heebo"/>
              </a:rPr>
              <a:t>This title is three lines long and it is in bold</a:t>
            </a:r>
            <a:endParaRPr b="1" sz="3200">
              <a:solidFill>
                <a:srgbClr val="BFD732"/>
              </a:solidFill>
              <a:latin typeface="Heebo"/>
              <a:ea typeface="Heebo"/>
              <a:cs typeface="Heebo"/>
              <a:sym typeface="Heebo"/>
            </a:endParaRPr>
          </a:p>
        </p:txBody>
      </p:sp>
      <p:sp>
        <p:nvSpPr>
          <p:cNvPr id="1104" name="Google Shape;1104;p231"/>
          <p:cNvSpPr txBox="1"/>
          <p:nvPr/>
        </p:nvSpPr>
        <p:spPr>
          <a:xfrm>
            <a:off x="4923900" y="2856050"/>
            <a:ext cx="3618900" cy="9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Heebo"/>
                <a:ea typeface="Heebo"/>
                <a:cs typeface="Heebo"/>
                <a:sym typeface="Heebo"/>
              </a:rPr>
              <a:t>The subtitle is half the size of the title. The variable typography is light.</a:t>
            </a:r>
            <a:endParaRPr sz="1600">
              <a:solidFill>
                <a:srgbClr val="BFD732"/>
              </a:solidFill>
              <a:latin typeface="Heebo"/>
              <a:ea typeface="Heebo"/>
              <a:cs typeface="Heebo"/>
              <a:sym typeface="Heebo"/>
            </a:endParaRPr>
          </a:p>
        </p:txBody>
      </p:sp>
      <p:sp>
        <p:nvSpPr>
          <p:cNvPr id="1105" name="Google Shape;1105;p231"/>
          <p:cNvSpPr/>
          <p:nvPr/>
        </p:nvSpPr>
        <p:spPr>
          <a:xfrm rot="10018227">
            <a:off x="7190561" y="-1890959"/>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31"/>
          <p:cNvSpPr/>
          <p:nvPr/>
        </p:nvSpPr>
        <p:spPr>
          <a:xfrm rot="10018227">
            <a:off x="5719036" y="4736766"/>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31">
            <a:hlinkClick r:id="rId3"/>
          </p:cNvPr>
          <p:cNvSpPr/>
          <p:nvPr/>
        </p:nvSpPr>
        <p:spPr>
          <a:xfrm>
            <a:off x="718117" y="4070651"/>
            <a:ext cx="2070900" cy="535800"/>
          </a:xfrm>
          <a:prstGeom prst="roundRect">
            <a:avLst>
              <a:gd fmla="val 16667" name="adj"/>
            </a:avLst>
          </a:prstGeom>
          <a:noFill/>
          <a:ln>
            <a:noFill/>
          </a:ln>
          <a:effectLst>
            <a:outerShdw blurRad="285750" rotWithShape="0" algn="bl" dir="3600000" dist="104775">
              <a:srgbClr val="B8D9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Get Heebo</a:t>
            </a:r>
            <a:endParaRPr b="1">
              <a:solidFill>
                <a:srgbClr val="FFFFFF"/>
              </a:solidFill>
              <a:latin typeface="Montserrat"/>
              <a:ea typeface="Montserrat"/>
              <a:cs typeface="Montserrat"/>
              <a:sym typeface="Montserrat"/>
            </a:endParaRPr>
          </a:p>
        </p:txBody>
      </p:sp>
      <p:sp>
        <p:nvSpPr>
          <p:cNvPr id="1108" name="Google Shape;1108;p231">
            <a:hlinkClick r:id="rId4"/>
          </p:cNvPr>
          <p:cNvSpPr/>
          <p:nvPr/>
        </p:nvSpPr>
        <p:spPr>
          <a:xfrm>
            <a:off x="3148841" y="4070643"/>
            <a:ext cx="2070900" cy="535800"/>
          </a:xfrm>
          <a:prstGeom prst="roundRect">
            <a:avLst>
              <a:gd fmla="val 16667" name="adj"/>
            </a:avLst>
          </a:prstGeom>
          <a:noFill/>
          <a:ln>
            <a:noFill/>
          </a:ln>
          <a:effectLst>
            <a:outerShdw blurRad="285750" rotWithShape="0" algn="bl" dir="3600000" dist="104775">
              <a:srgbClr val="B8D9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Get </a:t>
            </a:r>
            <a:r>
              <a:rPr b="1" lang="en">
                <a:solidFill>
                  <a:srgbClr val="FFFFFF"/>
                </a:solidFill>
                <a:latin typeface="Montserrat"/>
                <a:ea typeface="Montserrat"/>
                <a:cs typeface="Montserrat"/>
                <a:sym typeface="Montserrat"/>
              </a:rPr>
              <a:t>Open Sans</a:t>
            </a:r>
            <a:endParaRPr b="1">
              <a:solidFill>
                <a:srgbClr val="FFFFFF"/>
              </a:solidFill>
              <a:latin typeface="Montserrat"/>
              <a:ea typeface="Montserrat"/>
              <a:cs typeface="Montserrat"/>
              <a:sym typeface="Montserrat"/>
            </a:endParaRPr>
          </a:p>
        </p:txBody>
      </p:sp>
      <p:sp>
        <p:nvSpPr>
          <p:cNvPr id="1109" name="Google Shape;1109;p231"/>
          <p:cNvSpPr txBox="1"/>
          <p:nvPr/>
        </p:nvSpPr>
        <p:spPr>
          <a:xfrm>
            <a:off x="528749" y="143925"/>
            <a:ext cx="30573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OUR</a:t>
            </a:r>
            <a:r>
              <a:rPr lang="en" sz="2400">
                <a:latin typeface="Heebo"/>
                <a:ea typeface="Heebo"/>
                <a:cs typeface="Heebo"/>
                <a:sym typeface="Heebo"/>
              </a:rPr>
              <a:t> </a:t>
            </a:r>
            <a:r>
              <a:rPr b="1" lang="en" sz="2400">
                <a:solidFill>
                  <a:srgbClr val="BFD732"/>
                </a:solidFill>
                <a:latin typeface="Heebo"/>
                <a:ea typeface="Heebo"/>
                <a:cs typeface="Heebo"/>
                <a:sym typeface="Heebo"/>
              </a:rPr>
              <a:t>TYPOGRAPHY</a:t>
            </a:r>
            <a:endParaRPr b="1" sz="2400">
              <a:solidFill>
                <a:srgbClr val="BFD732"/>
              </a:solidFill>
              <a:latin typeface="Heebo"/>
              <a:ea typeface="Heebo"/>
              <a:cs typeface="Heebo"/>
              <a:sym typeface="Heebo"/>
            </a:endParaRPr>
          </a:p>
        </p:txBody>
      </p:sp>
      <p:sp>
        <p:nvSpPr>
          <p:cNvPr id="1110" name="Google Shape;1110;p231"/>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8" name="Shape 4148"/>
        <p:cNvGrpSpPr/>
        <p:nvPr/>
      </p:nvGrpSpPr>
      <p:grpSpPr>
        <a:xfrm>
          <a:off x="0" y="0"/>
          <a:ext cx="0" cy="0"/>
          <a:chOff x="0" y="0"/>
          <a:chExt cx="0" cy="0"/>
        </a:xfrm>
      </p:grpSpPr>
      <p:pic>
        <p:nvPicPr>
          <p:cNvPr id="4149" name="Google Shape;4149;p321"/>
          <p:cNvPicPr preferRelativeResize="0"/>
          <p:nvPr/>
        </p:nvPicPr>
        <p:blipFill rotWithShape="1">
          <a:blip r:embed="rId3">
            <a:alphaModFix amt="9000"/>
          </a:blip>
          <a:srcRect b="4291" l="44928" r="27909" t="46999"/>
          <a:stretch/>
        </p:blipFill>
        <p:spPr>
          <a:xfrm flipH="1" rot="-5400000">
            <a:off x="-399110" y="392060"/>
            <a:ext cx="5150546" cy="4352327"/>
          </a:xfrm>
          <a:prstGeom prst="rect">
            <a:avLst/>
          </a:prstGeom>
          <a:noFill/>
          <a:ln>
            <a:noFill/>
          </a:ln>
        </p:spPr>
      </p:pic>
      <p:sp>
        <p:nvSpPr>
          <p:cNvPr id="4150" name="Google Shape;4150;p321"/>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grpSp>
        <p:nvGrpSpPr>
          <p:cNvPr id="4151" name="Google Shape;4151;p321"/>
          <p:cNvGrpSpPr/>
          <p:nvPr/>
        </p:nvGrpSpPr>
        <p:grpSpPr>
          <a:xfrm>
            <a:off x="692970" y="1298699"/>
            <a:ext cx="3078714" cy="3079946"/>
            <a:chOff x="1237642" y="2003969"/>
            <a:chExt cx="4105500" cy="4105500"/>
          </a:xfrm>
        </p:grpSpPr>
        <p:grpSp>
          <p:nvGrpSpPr>
            <p:cNvPr id="4152" name="Google Shape;4152;p321"/>
            <p:cNvGrpSpPr/>
            <p:nvPr/>
          </p:nvGrpSpPr>
          <p:grpSpPr>
            <a:xfrm>
              <a:off x="2101064" y="2864139"/>
              <a:ext cx="2378400" cy="2382174"/>
              <a:chOff x="2101064" y="2565198"/>
              <a:chExt cx="2378400" cy="2382174"/>
            </a:xfrm>
          </p:grpSpPr>
          <p:sp>
            <p:nvSpPr>
              <p:cNvPr id="4153" name="Google Shape;4153;p321"/>
              <p:cNvSpPr/>
              <p:nvPr/>
            </p:nvSpPr>
            <p:spPr>
              <a:xfrm flipH="1">
                <a:off x="2101064" y="2568372"/>
                <a:ext cx="2378400" cy="2379000"/>
              </a:xfrm>
              <a:prstGeom prst="blockArc">
                <a:avLst>
                  <a:gd fmla="val 1507847" name="adj1"/>
                  <a:gd fmla="val 16214381" name="adj2"/>
                  <a:gd fmla="val 16739" name="adj3"/>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Roboto Light"/>
                  <a:ea typeface="Roboto Light"/>
                  <a:cs typeface="Roboto Light"/>
                  <a:sym typeface="Roboto Light"/>
                </a:endParaRPr>
              </a:p>
            </p:txBody>
          </p:sp>
          <p:sp>
            <p:nvSpPr>
              <p:cNvPr id="4154" name="Google Shape;4154;p321"/>
              <p:cNvSpPr/>
              <p:nvPr/>
            </p:nvSpPr>
            <p:spPr>
              <a:xfrm>
                <a:off x="3091864" y="2565198"/>
                <a:ext cx="400200" cy="3999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Roboto Light"/>
                  <a:ea typeface="Roboto Light"/>
                  <a:cs typeface="Roboto Light"/>
                  <a:sym typeface="Roboto Light"/>
                </a:endParaRPr>
              </a:p>
            </p:txBody>
          </p:sp>
        </p:grpSp>
        <p:grpSp>
          <p:nvGrpSpPr>
            <p:cNvPr id="4155" name="Google Shape;4155;p321"/>
            <p:cNvGrpSpPr/>
            <p:nvPr/>
          </p:nvGrpSpPr>
          <p:grpSpPr>
            <a:xfrm>
              <a:off x="2531513" y="3297398"/>
              <a:ext cx="1517700" cy="1518900"/>
              <a:chOff x="2531513" y="2998457"/>
              <a:chExt cx="1517700" cy="1518900"/>
            </a:xfrm>
          </p:grpSpPr>
          <p:sp>
            <p:nvSpPr>
              <p:cNvPr id="4156" name="Google Shape;4156;p321"/>
              <p:cNvSpPr/>
              <p:nvPr/>
            </p:nvSpPr>
            <p:spPr>
              <a:xfrm flipH="1">
                <a:off x="2531513" y="2998457"/>
                <a:ext cx="1517700" cy="1518900"/>
              </a:xfrm>
              <a:prstGeom prst="blockArc">
                <a:avLst>
                  <a:gd fmla="val 3403980" name="adj1"/>
                  <a:gd fmla="val 16177562" name="adj2"/>
                  <a:gd fmla="val 26403" name="adj3"/>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Roboto Light"/>
                  <a:ea typeface="Roboto Light"/>
                  <a:cs typeface="Roboto Light"/>
                  <a:sym typeface="Roboto Light"/>
                </a:endParaRPr>
              </a:p>
            </p:txBody>
          </p:sp>
          <p:sp>
            <p:nvSpPr>
              <p:cNvPr id="4157" name="Google Shape;4157;p321"/>
              <p:cNvSpPr/>
              <p:nvPr/>
            </p:nvSpPr>
            <p:spPr>
              <a:xfrm>
                <a:off x="3091864" y="2998457"/>
                <a:ext cx="401700" cy="399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Roboto Light"/>
                  <a:ea typeface="Roboto Light"/>
                  <a:cs typeface="Roboto Light"/>
                  <a:sym typeface="Roboto Light"/>
                </a:endParaRPr>
              </a:p>
            </p:txBody>
          </p:sp>
        </p:grpSp>
        <p:grpSp>
          <p:nvGrpSpPr>
            <p:cNvPr id="4158" name="Google Shape;4158;p321"/>
            <p:cNvGrpSpPr/>
            <p:nvPr/>
          </p:nvGrpSpPr>
          <p:grpSpPr>
            <a:xfrm>
              <a:off x="1667791" y="2430880"/>
              <a:ext cx="3245100" cy="3248574"/>
              <a:chOff x="1667791" y="2131939"/>
              <a:chExt cx="3245100" cy="3248574"/>
            </a:xfrm>
          </p:grpSpPr>
          <p:sp>
            <p:nvSpPr>
              <p:cNvPr id="4159" name="Google Shape;4159;p321"/>
              <p:cNvSpPr/>
              <p:nvPr/>
            </p:nvSpPr>
            <p:spPr>
              <a:xfrm flipH="1">
                <a:off x="1667791" y="2135113"/>
                <a:ext cx="3245100" cy="3245400"/>
              </a:xfrm>
              <a:prstGeom prst="blockArc">
                <a:avLst>
                  <a:gd fmla="val 20754075" name="adj1"/>
                  <a:gd fmla="val 16203514" name="adj2"/>
                  <a:gd fmla="val 12311" name="adj3"/>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Roboto Light"/>
                  <a:ea typeface="Roboto Light"/>
                  <a:cs typeface="Roboto Light"/>
                  <a:sym typeface="Roboto Light"/>
                </a:endParaRPr>
              </a:p>
            </p:txBody>
          </p:sp>
          <p:sp>
            <p:nvSpPr>
              <p:cNvPr id="4160" name="Google Shape;4160;p321"/>
              <p:cNvSpPr/>
              <p:nvPr/>
            </p:nvSpPr>
            <p:spPr>
              <a:xfrm>
                <a:off x="3091864" y="2131939"/>
                <a:ext cx="401700" cy="399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Roboto Light"/>
                  <a:ea typeface="Roboto Light"/>
                  <a:cs typeface="Roboto Light"/>
                  <a:sym typeface="Roboto Light"/>
                </a:endParaRPr>
              </a:p>
            </p:txBody>
          </p:sp>
        </p:grpSp>
        <p:grpSp>
          <p:nvGrpSpPr>
            <p:cNvPr id="4161" name="Google Shape;4161;p321"/>
            <p:cNvGrpSpPr/>
            <p:nvPr/>
          </p:nvGrpSpPr>
          <p:grpSpPr>
            <a:xfrm>
              <a:off x="1237642" y="2003969"/>
              <a:ext cx="4105500" cy="4105500"/>
              <a:chOff x="1237642" y="1705028"/>
              <a:chExt cx="4105500" cy="4105500"/>
            </a:xfrm>
          </p:grpSpPr>
          <p:sp>
            <p:nvSpPr>
              <p:cNvPr id="4162" name="Google Shape;4162;p321"/>
              <p:cNvSpPr/>
              <p:nvPr/>
            </p:nvSpPr>
            <p:spPr>
              <a:xfrm flipH="1">
                <a:off x="1237642" y="1705028"/>
                <a:ext cx="4105500" cy="4105500"/>
              </a:xfrm>
              <a:prstGeom prst="blockArc">
                <a:avLst>
                  <a:gd fmla="val 19362231" name="adj1"/>
                  <a:gd fmla="val 16212586" name="adj2"/>
                  <a:gd fmla="val 9872" name="adj3"/>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000000"/>
                  </a:solidFill>
                  <a:latin typeface="Roboto Light"/>
                  <a:ea typeface="Roboto Light"/>
                  <a:cs typeface="Roboto Light"/>
                  <a:sym typeface="Roboto Light"/>
                </a:endParaRPr>
              </a:p>
            </p:txBody>
          </p:sp>
          <p:sp>
            <p:nvSpPr>
              <p:cNvPr id="4163" name="Google Shape;4163;p321"/>
              <p:cNvSpPr/>
              <p:nvPr/>
            </p:nvSpPr>
            <p:spPr>
              <a:xfrm>
                <a:off x="3091864" y="1705028"/>
                <a:ext cx="401700" cy="3999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200" u="none" cap="none" strike="noStrike">
                  <a:solidFill>
                    <a:srgbClr val="FFFFFF"/>
                  </a:solidFill>
                  <a:latin typeface="Roboto Light"/>
                  <a:ea typeface="Roboto Light"/>
                  <a:cs typeface="Roboto Light"/>
                  <a:sym typeface="Roboto Light"/>
                </a:endParaRPr>
              </a:p>
            </p:txBody>
          </p:sp>
        </p:grpSp>
        <p:sp>
          <p:nvSpPr>
            <p:cNvPr id="4164" name="Google Shape;4164;p321"/>
            <p:cNvSpPr/>
            <p:nvPr/>
          </p:nvSpPr>
          <p:spPr>
            <a:xfrm>
              <a:off x="2408003" y="2140467"/>
              <a:ext cx="577500" cy="169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i="0" lang="en" sz="800" u="none" cap="none" strike="noStrike">
                  <a:latin typeface="Heebo ExtraBold"/>
                  <a:ea typeface="Heebo ExtraBold"/>
                  <a:cs typeface="Heebo ExtraBold"/>
                  <a:sym typeface="Heebo ExtraBold"/>
                </a:rPr>
                <a:t>25.7 K</a:t>
              </a:r>
              <a:endParaRPr i="0" sz="1100" u="none" cap="none" strike="noStrike">
                <a:latin typeface="Heebo ExtraBold"/>
                <a:ea typeface="Heebo ExtraBold"/>
                <a:cs typeface="Heebo ExtraBold"/>
                <a:sym typeface="Heebo ExtraBold"/>
              </a:endParaRPr>
            </a:p>
          </p:txBody>
        </p:sp>
        <p:sp>
          <p:nvSpPr>
            <p:cNvPr id="4165" name="Google Shape;4165;p321"/>
            <p:cNvSpPr/>
            <p:nvPr/>
          </p:nvSpPr>
          <p:spPr>
            <a:xfrm>
              <a:off x="2523507" y="2551504"/>
              <a:ext cx="461700" cy="169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i="0" lang="en" sz="800" u="none" cap="none" strike="noStrike">
                  <a:latin typeface="Heebo ExtraBold"/>
                  <a:ea typeface="Heebo ExtraBold"/>
                  <a:cs typeface="Heebo ExtraBold"/>
                  <a:sym typeface="Heebo ExtraBold"/>
                </a:rPr>
                <a:t>8.6 K</a:t>
              </a:r>
              <a:endParaRPr i="0" sz="1100" u="none" cap="none" strike="noStrike">
                <a:latin typeface="Heebo ExtraBold"/>
                <a:ea typeface="Heebo ExtraBold"/>
                <a:cs typeface="Heebo ExtraBold"/>
                <a:sym typeface="Heebo ExtraBold"/>
              </a:endParaRPr>
            </a:p>
          </p:txBody>
        </p:sp>
        <p:sp>
          <p:nvSpPr>
            <p:cNvPr id="4166" name="Google Shape;4166;p321"/>
            <p:cNvSpPr/>
            <p:nvPr/>
          </p:nvSpPr>
          <p:spPr>
            <a:xfrm>
              <a:off x="2523507" y="2983171"/>
              <a:ext cx="461700" cy="169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i="0" lang="en" sz="800" u="none" cap="none" strike="noStrike">
                  <a:latin typeface="Heebo ExtraBold"/>
                  <a:ea typeface="Heebo ExtraBold"/>
                  <a:cs typeface="Heebo ExtraBold"/>
                  <a:sym typeface="Heebo ExtraBold"/>
                </a:rPr>
                <a:t>6.1 K</a:t>
              </a:r>
              <a:endParaRPr i="0" sz="1100" u="none" cap="none" strike="noStrike">
                <a:latin typeface="Heebo ExtraBold"/>
                <a:ea typeface="Heebo ExtraBold"/>
                <a:cs typeface="Heebo ExtraBold"/>
                <a:sym typeface="Heebo ExtraBold"/>
              </a:endParaRPr>
            </a:p>
          </p:txBody>
        </p:sp>
        <p:sp>
          <p:nvSpPr>
            <p:cNvPr id="4167" name="Google Shape;4167;p321"/>
            <p:cNvSpPr/>
            <p:nvPr/>
          </p:nvSpPr>
          <p:spPr>
            <a:xfrm>
              <a:off x="2523507" y="3400555"/>
              <a:ext cx="461700" cy="169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None/>
              </a:pPr>
              <a:r>
                <a:rPr i="0" lang="en" sz="800" u="none" cap="none" strike="noStrike">
                  <a:latin typeface="Heebo ExtraBold"/>
                  <a:ea typeface="Heebo ExtraBold"/>
                  <a:cs typeface="Heebo ExtraBold"/>
                  <a:sym typeface="Heebo ExtraBold"/>
                </a:rPr>
                <a:t>9.1 K</a:t>
              </a:r>
              <a:endParaRPr i="0" sz="1100" u="none" cap="none" strike="noStrike">
                <a:latin typeface="Heebo ExtraBold"/>
                <a:ea typeface="Heebo ExtraBold"/>
                <a:cs typeface="Heebo ExtraBold"/>
                <a:sym typeface="Heebo ExtraBold"/>
              </a:endParaRPr>
            </a:p>
          </p:txBody>
        </p:sp>
      </p:grpSp>
      <p:sp>
        <p:nvSpPr>
          <p:cNvPr id="4168" name="Google Shape;4168;p321"/>
          <p:cNvSpPr txBox="1"/>
          <p:nvPr/>
        </p:nvSpPr>
        <p:spPr>
          <a:xfrm>
            <a:off x="4376435" y="1515125"/>
            <a:ext cx="3981300" cy="946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i="0" sz="1100" u="none" cap="none" strike="noStrike">
              <a:solidFill>
                <a:srgbClr val="000000"/>
              </a:solidFill>
              <a:latin typeface="Heebo"/>
              <a:ea typeface="Heebo"/>
              <a:cs typeface="Heebo"/>
              <a:sym typeface="Heebo"/>
            </a:endParaRPr>
          </a:p>
          <a:p>
            <a:pPr indent="0" lvl="0" marL="0" marR="0" rtl="0" algn="l">
              <a:lnSpc>
                <a:spcPct val="100000"/>
              </a:lnSpc>
              <a:spcBef>
                <a:spcPts val="0"/>
              </a:spcBef>
              <a:spcAft>
                <a:spcPts val="0"/>
              </a:spcAft>
              <a:buNone/>
            </a:pPr>
            <a:r>
              <a:t/>
            </a:r>
            <a:endParaRPr i="0" sz="300" u="none" cap="none" strike="noStrike">
              <a:solidFill>
                <a:srgbClr val="8AB833"/>
              </a:solidFill>
              <a:latin typeface="Heebo"/>
              <a:ea typeface="Heebo"/>
              <a:cs typeface="Heebo"/>
              <a:sym typeface="Heebo"/>
            </a:endParaRPr>
          </a:p>
          <a:p>
            <a:pPr indent="0" lvl="0" marL="0" marR="0" rtl="0" algn="l">
              <a:lnSpc>
                <a:spcPct val="100000"/>
              </a:lnSpc>
              <a:spcBef>
                <a:spcPts val="0"/>
              </a:spcBef>
              <a:spcAft>
                <a:spcPts val="0"/>
              </a:spcAft>
              <a:buNone/>
            </a:pPr>
            <a:r>
              <a:rPr i="0" lang="en" sz="3300" u="none" cap="none" strike="noStrike">
                <a:solidFill>
                  <a:srgbClr val="000000"/>
                </a:solidFill>
                <a:latin typeface="Heebo ExtraBold"/>
                <a:ea typeface="Heebo ExtraBold"/>
                <a:cs typeface="Heebo ExtraBold"/>
                <a:sym typeface="Heebo ExtraBold"/>
              </a:rPr>
              <a:t>CIRCLE ELEMENT</a:t>
            </a:r>
            <a:endParaRPr i="0" sz="1100" u="none" cap="none" strike="noStrike">
              <a:solidFill>
                <a:srgbClr val="000000"/>
              </a:solidFill>
              <a:latin typeface="Heebo ExtraBold"/>
              <a:ea typeface="Heebo ExtraBold"/>
              <a:cs typeface="Heebo ExtraBold"/>
              <a:sym typeface="Heebo ExtraBold"/>
            </a:endParaRPr>
          </a:p>
        </p:txBody>
      </p:sp>
      <p:sp>
        <p:nvSpPr>
          <p:cNvPr id="4169" name="Google Shape;4169;p321"/>
          <p:cNvSpPr txBox="1"/>
          <p:nvPr/>
        </p:nvSpPr>
        <p:spPr>
          <a:xfrm>
            <a:off x="4388341" y="2628360"/>
            <a:ext cx="4194600" cy="450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i="0" lang="en" sz="800" u="none" cap="none" strike="noStrike">
                <a:solidFill>
                  <a:srgbClr val="000000"/>
                </a:solidFill>
                <a:latin typeface="Heebo"/>
                <a:ea typeface="Heebo"/>
                <a:cs typeface="Heebo"/>
                <a:sym typeface="Heebo"/>
              </a:rPr>
              <a:t>Hashtag fashion axe fingerstache, everyday carry shoreditch pinterest umami authentic brooklyn YOLO heirloom keytar waistcoat kickstarter.</a:t>
            </a:r>
            <a:endParaRPr i="0" sz="1100" u="none" cap="none" strike="noStrike">
              <a:solidFill>
                <a:srgbClr val="000000"/>
              </a:solidFill>
              <a:latin typeface="Heebo"/>
              <a:ea typeface="Heebo"/>
              <a:cs typeface="Heebo"/>
              <a:sym typeface="Heebo"/>
            </a:endParaRPr>
          </a:p>
        </p:txBody>
      </p:sp>
      <p:sp>
        <p:nvSpPr>
          <p:cNvPr id="4170" name="Google Shape;4170;p321"/>
          <p:cNvSpPr/>
          <p:nvPr/>
        </p:nvSpPr>
        <p:spPr>
          <a:xfrm>
            <a:off x="4383578" y="2387854"/>
            <a:ext cx="1404900" cy="231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Heebo"/>
                <a:ea typeface="Heebo"/>
                <a:cs typeface="Heebo"/>
                <a:sym typeface="Heebo"/>
              </a:rPr>
              <a:t>CONTENT TITLE</a:t>
            </a:r>
            <a:endParaRPr b="1" i="0" sz="1100" u="none" cap="none" strike="noStrike">
              <a:solidFill>
                <a:srgbClr val="000000"/>
              </a:solidFill>
              <a:latin typeface="Heebo"/>
              <a:ea typeface="Heebo"/>
              <a:cs typeface="Heebo"/>
              <a:sym typeface="Heebo"/>
            </a:endParaRPr>
          </a:p>
        </p:txBody>
      </p:sp>
      <p:grpSp>
        <p:nvGrpSpPr>
          <p:cNvPr id="4171" name="Google Shape;4171;p321"/>
          <p:cNvGrpSpPr/>
          <p:nvPr/>
        </p:nvGrpSpPr>
        <p:grpSpPr>
          <a:xfrm>
            <a:off x="4468230" y="3245064"/>
            <a:ext cx="207197" cy="207197"/>
            <a:chOff x="1460006" y="1642203"/>
            <a:chExt cx="479400" cy="479400"/>
          </a:xfrm>
        </p:grpSpPr>
        <p:sp>
          <p:nvSpPr>
            <p:cNvPr id="4172" name="Google Shape;4172;p321"/>
            <p:cNvSpPr/>
            <p:nvPr/>
          </p:nvSpPr>
          <p:spPr>
            <a:xfrm>
              <a:off x="1460006" y="1642203"/>
              <a:ext cx="479400" cy="479400"/>
            </a:xfrm>
            <a:prstGeom prst="ellipse">
              <a:avLst/>
            </a:prstGeom>
            <a:noFill/>
            <a:ln cap="rnd" cmpd="sng" w="17450">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Roboto Light"/>
                <a:ea typeface="Roboto Light"/>
                <a:cs typeface="Roboto Light"/>
                <a:sym typeface="Roboto Light"/>
              </a:endParaRPr>
            </a:p>
          </p:txBody>
        </p:sp>
        <p:sp>
          <p:nvSpPr>
            <p:cNvPr id="4173" name="Google Shape;4173;p321"/>
            <p:cNvSpPr/>
            <p:nvPr/>
          </p:nvSpPr>
          <p:spPr>
            <a:xfrm>
              <a:off x="1575894" y="1799366"/>
              <a:ext cx="247650" cy="165100"/>
            </a:xfrm>
            <a:custGeom>
              <a:rect b="b" l="l" r="r" t="t"/>
              <a:pathLst>
                <a:path extrusionOk="0" h="104" w="156">
                  <a:moveTo>
                    <a:pt x="0" y="45"/>
                  </a:moveTo>
                  <a:lnTo>
                    <a:pt x="60" y="104"/>
                  </a:lnTo>
                  <a:lnTo>
                    <a:pt x="156" y="0"/>
                  </a:lnTo>
                </a:path>
              </a:pathLst>
            </a:custGeom>
            <a:noFill/>
            <a:ln cap="rnd" cmpd="sng" w="17450">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Roboto Light"/>
                <a:ea typeface="Roboto Light"/>
                <a:cs typeface="Roboto Light"/>
                <a:sym typeface="Roboto Light"/>
              </a:endParaRPr>
            </a:p>
          </p:txBody>
        </p:sp>
      </p:grpSp>
      <p:grpSp>
        <p:nvGrpSpPr>
          <p:cNvPr id="4174" name="Google Shape;4174;p321"/>
          <p:cNvGrpSpPr/>
          <p:nvPr/>
        </p:nvGrpSpPr>
        <p:grpSpPr>
          <a:xfrm>
            <a:off x="4468230" y="3585583"/>
            <a:ext cx="207197" cy="207197"/>
            <a:chOff x="1460006" y="1642203"/>
            <a:chExt cx="479400" cy="479400"/>
          </a:xfrm>
        </p:grpSpPr>
        <p:sp>
          <p:nvSpPr>
            <p:cNvPr id="4175" name="Google Shape;4175;p321"/>
            <p:cNvSpPr/>
            <p:nvPr/>
          </p:nvSpPr>
          <p:spPr>
            <a:xfrm>
              <a:off x="1460006" y="1642203"/>
              <a:ext cx="479400" cy="479400"/>
            </a:xfrm>
            <a:prstGeom prst="ellipse">
              <a:avLst/>
            </a:prstGeom>
            <a:noFill/>
            <a:ln cap="rnd" cmpd="sng" w="17450">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Roboto Light"/>
                <a:ea typeface="Roboto Light"/>
                <a:cs typeface="Roboto Light"/>
                <a:sym typeface="Roboto Light"/>
              </a:endParaRPr>
            </a:p>
          </p:txBody>
        </p:sp>
        <p:sp>
          <p:nvSpPr>
            <p:cNvPr id="4176" name="Google Shape;4176;p321"/>
            <p:cNvSpPr/>
            <p:nvPr/>
          </p:nvSpPr>
          <p:spPr>
            <a:xfrm>
              <a:off x="1575894" y="1799366"/>
              <a:ext cx="247650" cy="165100"/>
            </a:xfrm>
            <a:custGeom>
              <a:rect b="b" l="l" r="r" t="t"/>
              <a:pathLst>
                <a:path extrusionOk="0" h="104" w="156">
                  <a:moveTo>
                    <a:pt x="0" y="45"/>
                  </a:moveTo>
                  <a:lnTo>
                    <a:pt x="60" y="104"/>
                  </a:lnTo>
                  <a:lnTo>
                    <a:pt x="156" y="0"/>
                  </a:lnTo>
                </a:path>
              </a:pathLst>
            </a:custGeom>
            <a:noFill/>
            <a:ln cap="rnd" cmpd="sng" w="17450">
              <a:solidFill>
                <a:schemeClr val="accent6"/>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Roboto Light"/>
                <a:ea typeface="Roboto Light"/>
                <a:cs typeface="Roboto Light"/>
                <a:sym typeface="Roboto Light"/>
              </a:endParaRPr>
            </a:p>
          </p:txBody>
        </p:sp>
      </p:grpSp>
      <p:sp>
        <p:nvSpPr>
          <p:cNvPr id="4177" name="Google Shape;4177;p321"/>
          <p:cNvSpPr/>
          <p:nvPr/>
        </p:nvSpPr>
        <p:spPr>
          <a:xfrm>
            <a:off x="4725305" y="3202250"/>
            <a:ext cx="3632400" cy="248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i="0" lang="en" sz="900" u="none" cap="none" strike="noStrike">
                <a:solidFill>
                  <a:srgbClr val="000000"/>
                </a:solidFill>
                <a:latin typeface="Heebo"/>
                <a:ea typeface="Heebo"/>
                <a:cs typeface="Heebo"/>
                <a:sym typeface="Heebo"/>
              </a:rPr>
              <a:t>Synth chartreuse XOXO, tacos brooklyn VHS plaid.</a:t>
            </a:r>
            <a:endParaRPr i="0" sz="900" u="none" cap="none" strike="noStrike">
              <a:solidFill>
                <a:srgbClr val="000000"/>
              </a:solidFill>
              <a:latin typeface="Heebo"/>
              <a:ea typeface="Heebo"/>
              <a:cs typeface="Heebo"/>
              <a:sym typeface="Heebo"/>
            </a:endParaRPr>
          </a:p>
        </p:txBody>
      </p:sp>
      <p:sp>
        <p:nvSpPr>
          <p:cNvPr id="4178" name="Google Shape;4178;p321"/>
          <p:cNvSpPr/>
          <p:nvPr/>
        </p:nvSpPr>
        <p:spPr>
          <a:xfrm>
            <a:off x="4725305" y="3541576"/>
            <a:ext cx="3632400" cy="248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i="0" lang="en" sz="900" u="none" cap="none" strike="noStrike">
                <a:solidFill>
                  <a:srgbClr val="000000"/>
                </a:solidFill>
                <a:latin typeface="Heebo"/>
                <a:ea typeface="Heebo"/>
                <a:cs typeface="Heebo"/>
                <a:sym typeface="Heebo"/>
              </a:rPr>
              <a:t>Synth chartreuse XOXO, tacos brooklyn VHS plaid.</a:t>
            </a:r>
            <a:endParaRPr i="0" sz="900" u="none" cap="none" strike="noStrike">
              <a:solidFill>
                <a:srgbClr val="000000"/>
              </a:solidFill>
              <a:latin typeface="Heebo"/>
              <a:ea typeface="Heebo"/>
              <a:cs typeface="Heebo"/>
              <a:sym typeface="Heeb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2" name="Shape 4182"/>
        <p:cNvGrpSpPr/>
        <p:nvPr/>
      </p:nvGrpSpPr>
      <p:grpSpPr>
        <a:xfrm>
          <a:off x="0" y="0"/>
          <a:ext cx="0" cy="0"/>
          <a:chOff x="0" y="0"/>
          <a:chExt cx="0" cy="0"/>
        </a:xfrm>
      </p:grpSpPr>
      <p:sp>
        <p:nvSpPr>
          <p:cNvPr id="4183" name="Google Shape;4183;p322"/>
          <p:cNvSpPr/>
          <p:nvPr/>
        </p:nvSpPr>
        <p:spPr>
          <a:xfrm>
            <a:off x="1119188" y="1822847"/>
            <a:ext cx="2321721" cy="2321718"/>
          </a:xfrm>
          <a:custGeom>
            <a:rect b="b" l="l" r="r" t="t"/>
            <a:pathLst>
              <a:path extrusionOk="0" h="1194" w="1193">
                <a:moveTo>
                  <a:pt x="596" y="0"/>
                </a:moveTo>
                <a:cubicBezTo>
                  <a:pt x="267" y="0"/>
                  <a:pt x="0" y="268"/>
                  <a:pt x="0" y="597"/>
                </a:cubicBezTo>
                <a:cubicBezTo>
                  <a:pt x="0" y="926"/>
                  <a:pt x="267" y="1194"/>
                  <a:pt x="596" y="1194"/>
                </a:cubicBezTo>
                <a:cubicBezTo>
                  <a:pt x="925" y="1194"/>
                  <a:pt x="1193" y="926"/>
                  <a:pt x="1193" y="597"/>
                </a:cubicBezTo>
                <a:cubicBezTo>
                  <a:pt x="1193" y="268"/>
                  <a:pt x="925" y="0"/>
                  <a:pt x="596" y="0"/>
                </a:cubicBezTo>
                <a:moveTo>
                  <a:pt x="596" y="1109"/>
                </a:moveTo>
                <a:cubicBezTo>
                  <a:pt x="314" y="1109"/>
                  <a:pt x="85" y="879"/>
                  <a:pt x="85" y="597"/>
                </a:cubicBezTo>
                <a:cubicBezTo>
                  <a:pt x="85" y="315"/>
                  <a:pt x="314" y="85"/>
                  <a:pt x="596" y="85"/>
                </a:cubicBezTo>
                <a:cubicBezTo>
                  <a:pt x="879" y="85"/>
                  <a:pt x="1108" y="315"/>
                  <a:pt x="1108" y="597"/>
                </a:cubicBezTo>
                <a:cubicBezTo>
                  <a:pt x="1108" y="879"/>
                  <a:pt x="879" y="1109"/>
                  <a:pt x="596" y="1109"/>
                </a:cubicBezTo>
              </a:path>
            </a:pathLst>
          </a:custGeom>
          <a:solidFill>
            <a:srgbClr val="DAE2E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84" name="Google Shape;4184;p322"/>
          <p:cNvSpPr/>
          <p:nvPr/>
        </p:nvSpPr>
        <p:spPr>
          <a:xfrm>
            <a:off x="1451372" y="2155031"/>
            <a:ext cx="1659731" cy="1659730"/>
          </a:xfrm>
          <a:custGeom>
            <a:rect b="b" l="l" r="r" t="t"/>
            <a:pathLst>
              <a:path extrusionOk="0" h="854" w="853">
                <a:moveTo>
                  <a:pt x="426" y="0"/>
                </a:moveTo>
                <a:cubicBezTo>
                  <a:pt x="191" y="0"/>
                  <a:pt x="0" y="192"/>
                  <a:pt x="0" y="427"/>
                </a:cubicBezTo>
                <a:cubicBezTo>
                  <a:pt x="0" y="662"/>
                  <a:pt x="191" y="854"/>
                  <a:pt x="426" y="854"/>
                </a:cubicBezTo>
                <a:cubicBezTo>
                  <a:pt x="662" y="854"/>
                  <a:pt x="853" y="662"/>
                  <a:pt x="853" y="427"/>
                </a:cubicBezTo>
                <a:cubicBezTo>
                  <a:pt x="853" y="192"/>
                  <a:pt x="662" y="0"/>
                  <a:pt x="426" y="0"/>
                </a:cubicBezTo>
                <a:moveTo>
                  <a:pt x="426" y="768"/>
                </a:moveTo>
                <a:cubicBezTo>
                  <a:pt x="238" y="768"/>
                  <a:pt x="85" y="615"/>
                  <a:pt x="85" y="427"/>
                </a:cubicBezTo>
                <a:cubicBezTo>
                  <a:pt x="85" y="239"/>
                  <a:pt x="238" y="86"/>
                  <a:pt x="426" y="86"/>
                </a:cubicBezTo>
                <a:cubicBezTo>
                  <a:pt x="615" y="86"/>
                  <a:pt x="768" y="239"/>
                  <a:pt x="768" y="427"/>
                </a:cubicBezTo>
                <a:cubicBezTo>
                  <a:pt x="768" y="615"/>
                  <a:pt x="615" y="768"/>
                  <a:pt x="426" y="768"/>
                </a:cubicBezTo>
              </a:path>
            </a:pathLst>
          </a:custGeom>
          <a:solidFill>
            <a:srgbClr val="DAE2E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85" name="Google Shape;4185;p322"/>
          <p:cNvSpPr/>
          <p:nvPr/>
        </p:nvSpPr>
        <p:spPr>
          <a:xfrm>
            <a:off x="1781175" y="2487216"/>
            <a:ext cx="997744" cy="995363"/>
          </a:xfrm>
          <a:custGeom>
            <a:rect b="b" l="l" r="r" t="t"/>
            <a:pathLst>
              <a:path extrusionOk="0" h="512" w="513">
                <a:moveTo>
                  <a:pt x="256" y="0"/>
                </a:moveTo>
                <a:cubicBezTo>
                  <a:pt x="115" y="0"/>
                  <a:pt x="0" y="115"/>
                  <a:pt x="0" y="256"/>
                </a:cubicBezTo>
                <a:cubicBezTo>
                  <a:pt x="0" y="397"/>
                  <a:pt x="115" y="512"/>
                  <a:pt x="256" y="512"/>
                </a:cubicBezTo>
                <a:cubicBezTo>
                  <a:pt x="398" y="512"/>
                  <a:pt x="513" y="397"/>
                  <a:pt x="513" y="256"/>
                </a:cubicBezTo>
                <a:cubicBezTo>
                  <a:pt x="513" y="115"/>
                  <a:pt x="398" y="0"/>
                  <a:pt x="256" y="0"/>
                </a:cubicBezTo>
                <a:moveTo>
                  <a:pt x="256" y="427"/>
                </a:moveTo>
                <a:cubicBezTo>
                  <a:pt x="162" y="427"/>
                  <a:pt x="85" y="350"/>
                  <a:pt x="85" y="256"/>
                </a:cubicBezTo>
                <a:cubicBezTo>
                  <a:pt x="85" y="162"/>
                  <a:pt x="162" y="85"/>
                  <a:pt x="256" y="85"/>
                </a:cubicBezTo>
                <a:cubicBezTo>
                  <a:pt x="351" y="85"/>
                  <a:pt x="428" y="162"/>
                  <a:pt x="428" y="256"/>
                </a:cubicBezTo>
                <a:cubicBezTo>
                  <a:pt x="428" y="350"/>
                  <a:pt x="351" y="427"/>
                  <a:pt x="256" y="427"/>
                </a:cubicBezTo>
              </a:path>
            </a:pathLst>
          </a:custGeom>
          <a:solidFill>
            <a:srgbClr val="DAE2E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86" name="Google Shape;4186;p322"/>
          <p:cNvSpPr/>
          <p:nvPr/>
        </p:nvSpPr>
        <p:spPr>
          <a:xfrm>
            <a:off x="2112169" y="2808685"/>
            <a:ext cx="336900" cy="335700"/>
          </a:xfrm>
          <a:prstGeom prst="ellipse">
            <a:avLst/>
          </a:prstGeom>
          <a:solidFill>
            <a:srgbClr val="DAE2E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grpSp>
        <p:nvGrpSpPr>
          <p:cNvPr id="4187" name="Google Shape;4187;p322"/>
          <p:cNvGrpSpPr/>
          <p:nvPr/>
        </p:nvGrpSpPr>
        <p:grpSpPr>
          <a:xfrm>
            <a:off x="468911" y="1150087"/>
            <a:ext cx="3659744" cy="3678882"/>
            <a:chOff x="4239127" y="1843178"/>
            <a:chExt cx="3729106" cy="3748224"/>
          </a:xfrm>
        </p:grpSpPr>
        <p:sp>
          <p:nvSpPr>
            <p:cNvPr id="4188" name="Google Shape;4188;p322"/>
            <p:cNvSpPr/>
            <p:nvPr/>
          </p:nvSpPr>
          <p:spPr>
            <a:xfrm>
              <a:off x="4335464" y="2541588"/>
              <a:ext cx="555625" cy="1069975"/>
            </a:xfrm>
            <a:custGeom>
              <a:rect b="b" l="l" r="r" t="t"/>
              <a:pathLst>
                <a:path extrusionOk="0" h="540" w="280">
                  <a:moveTo>
                    <a:pt x="33" y="524"/>
                  </a:moveTo>
                  <a:cubicBezTo>
                    <a:pt x="49" y="524"/>
                    <a:pt x="64" y="530"/>
                    <a:pt x="75" y="540"/>
                  </a:cubicBezTo>
                  <a:cubicBezTo>
                    <a:pt x="87" y="354"/>
                    <a:pt x="163" y="184"/>
                    <a:pt x="280" y="53"/>
                  </a:cubicBezTo>
                  <a:cubicBezTo>
                    <a:pt x="253" y="49"/>
                    <a:pt x="230" y="27"/>
                    <a:pt x="225" y="0"/>
                  </a:cubicBezTo>
                  <a:cubicBezTo>
                    <a:pt x="92" y="149"/>
                    <a:pt x="14" y="335"/>
                    <a:pt x="0" y="534"/>
                  </a:cubicBezTo>
                  <a:cubicBezTo>
                    <a:pt x="10" y="528"/>
                    <a:pt x="21" y="524"/>
                    <a:pt x="33" y="524"/>
                  </a:cubicBezTo>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89" name="Google Shape;4189;p322"/>
            <p:cNvSpPr/>
            <p:nvPr/>
          </p:nvSpPr>
          <p:spPr>
            <a:xfrm>
              <a:off x="4930776" y="1957388"/>
              <a:ext cx="1077913" cy="546100"/>
            </a:xfrm>
            <a:custGeom>
              <a:rect b="b" l="l" r="r" t="t"/>
              <a:pathLst>
                <a:path extrusionOk="0" h="276" w="544">
                  <a:moveTo>
                    <a:pt x="544" y="0"/>
                  </a:moveTo>
                  <a:cubicBezTo>
                    <a:pt x="342" y="10"/>
                    <a:pt x="152" y="87"/>
                    <a:pt x="0" y="221"/>
                  </a:cubicBezTo>
                  <a:cubicBezTo>
                    <a:pt x="27" y="226"/>
                    <a:pt x="49" y="249"/>
                    <a:pt x="52" y="276"/>
                  </a:cubicBezTo>
                  <a:cubicBezTo>
                    <a:pt x="185" y="160"/>
                    <a:pt x="355" y="86"/>
                    <a:pt x="542" y="76"/>
                  </a:cubicBezTo>
                  <a:cubicBezTo>
                    <a:pt x="535" y="65"/>
                    <a:pt x="530" y="52"/>
                    <a:pt x="530" y="39"/>
                  </a:cubicBezTo>
                  <a:cubicBezTo>
                    <a:pt x="530" y="39"/>
                    <a:pt x="530" y="39"/>
                    <a:pt x="530" y="39"/>
                  </a:cubicBezTo>
                  <a:cubicBezTo>
                    <a:pt x="530" y="39"/>
                    <a:pt x="530" y="39"/>
                    <a:pt x="530" y="39"/>
                  </a:cubicBezTo>
                  <a:cubicBezTo>
                    <a:pt x="530" y="25"/>
                    <a:pt x="535" y="11"/>
                    <a:pt x="544" y="0"/>
                  </a:cubicBezTo>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90" name="Google Shape;4190;p322"/>
            <p:cNvSpPr/>
            <p:nvPr/>
          </p:nvSpPr>
          <p:spPr>
            <a:xfrm>
              <a:off x="4752283" y="2308981"/>
              <a:ext cx="365100" cy="366300"/>
            </a:xfrm>
            <a:prstGeom prst="ellipse">
              <a:avLst/>
            </a:prstGeom>
            <a:solidFill>
              <a:srgbClr val="DA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sp>
          <p:nvSpPr>
            <p:cNvPr id="4191" name="Google Shape;4191;p322"/>
            <p:cNvSpPr/>
            <p:nvPr/>
          </p:nvSpPr>
          <p:spPr>
            <a:xfrm>
              <a:off x="6210469" y="1958416"/>
              <a:ext cx="1059065" cy="551928"/>
            </a:xfrm>
            <a:custGeom>
              <a:rect b="b" l="l" r="r" t="t"/>
              <a:pathLst>
                <a:path extrusionOk="0" h="278" w="534">
                  <a:moveTo>
                    <a:pt x="534" y="223"/>
                  </a:moveTo>
                  <a:cubicBezTo>
                    <a:pt x="385" y="91"/>
                    <a:pt x="199" y="13"/>
                    <a:pt x="0" y="0"/>
                  </a:cubicBezTo>
                  <a:cubicBezTo>
                    <a:pt x="8" y="11"/>
                    <a:pt x="13" y="24"/>
                    <a:pt x="13" y="38"/>
                  </a:cubicBezTo>
                  <a:cubicBezTo>
                    <a:pt x="13" y="52"/>
                    <a:pt x="8" y="65"/>
                    <a:pt x="0" y="75"/>
                  </a:cubicBezTo>
                  <a:cubicBezTo>
                    <a:pt x="184" y="88"/>
                    <a:pt x="351" y="163"/>
                    <a:pt x="481" y="278"/>
                  </a:cubicBezTo>
                  <a:cubicBezTo>
                    <a:pt x="485" y="250"/>
                    <a:pt x="507" y="228"/>
                    <a:pt x="534" y="223"/>
                  </a:cubicBezTo>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4192" name="Google Shape;4192;p322"/>
            <p:cNvSpPr/>
            <p:nvPr/>
          </p:nvSpPr>
          <p:spPr>
            <a:xfrm>
              <a:off x="7307142" y="2549161"/>
              <a:ext cx="548336" cy="1068679"/>
            </a:xfrm>
            <a:custGeom>
              <a:rect b="b" l="l" r="r" t="t"/>
              <a:pathLst>
                <a:path extrusionOk="0" h="539" w="277">
                  <a:moveTo>
                    <a:pt x="244" y="524"/>
                  </a:moveTo>
                  <a:cubicBezTo>
                    <a:pt x="256" y="524"/>
                    <a:pt x="267" y="527"/>
                    <a:pt x="277" y="533"/>
                  </a:cubicBezTo>
                  <a:cubicBezTo>
                    <a:pt x="265" y="335"/>
                    <a:pt x="187" y="148"/>
                    <a:pt x="55" y="0"/>
                  </a:cubicBezTo>
                  <a:cubicBezTo>
                    <a:pt x="50" y="27"/>
                    <a:pt x="28" y="48"/>
                    <a:pt x="0" y="52"/>
                  </a:cubicBezTo>
                  <a:cubicBezTo>
                    <a:pt x="117" y="184"/>
                    <a:pt x="191" y="353"/>
                    <a:pt x="202" y="539"/>
                  </a:cubicBezTo>
                  <a:cubicBezTo>
                    <a:pt x="214" y="529"/>
                    <a:pt x="228" y="524"/>
                    <a:pt x="244" y="524"/>
                  </a:cubicBezTo>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4193" name="Google Shape;4193;p322"/>
            <p:cNvSpPr/>
            <p:nvPr/>
          </p:nvSpPr>
          <p:spPr>
            <a:xfrm>
              <a:off x="7303502" y="3811924"/>
              <a:ext cx="551976" cy="1071104"/>
            </a:xfrm>
            <a:custGeom>
              <a:rect b="b" l="l" r="r" t="t"/>
              <a:pathLst>
                <a:path extrusionOk="0" h="541" w="278">
                  <a:moveTo>
                    <a:pt x="0" y="493"/>
                  </a:moveTo>
                  <a:cubicBezTo>
                    <a:pt x="28" y="495"/>
                    <a:pt x="51" y="515"/>
                    <a:pt x="58" y="541"/>
                  </a:cubicBezTo>
                  <a:cubicBezTo>
                    <a:pt x="190" y="391"/>
                    <a:pt x="267" y="204"/>
                    <a:pt x="278" y="5"/>
                  </a:cubicBezTo>
                  <a:cubicBezTo>
                    <a:pt x="269" y="11"/>
                    <a:pt x="257" y="15"/>
                    <a:pt x="245" y="15"/>
                  </a:cubicBezTo>
                  <a:cubicBezTo>
                    <a:pt x="229" y="15"/>
                    <a:pt x="215" y="9"/>
                    <a:pt x="204" y="0"/>
                  </a:cubicBezTo>
                  <a:cubicBezTo>
                    <a:pt x="193" y="188"/>
                    <a:pt x="118" y="360"/>
                    <a:pt x="0" y="493"/>
                  </a:cubicBezTo>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4194" name="Google Shape;4194;p322"/>
            <p:cNvSpPr/>
            <p:nvPr/>
          </p:nvSpPr>
          <p:spPr>
            <a:xfrm>
              <a:off x="6201977" y="4923059"/>
              <a:ext cx="1062704" cy="554354"/>
            </a:xfrm>
            <a:custGeom>
              <a:rect b="b" l="l" r="r" t="t"/>
              <a:pathLst>
                <a:path extrusionOk="0" h="280" w="536">
                  <a:moveTo>
                    <a:pt x="13" y="241"/>
                  </a:moveTo>
                  <a:cubicBezTo>
                    <a:pt x="13" y="256"/>
                    <a:pt x="8" y="269"/>
                    <a:pt x="0" y="280"/>
                  </a:cubicBezTo>
                  <a:cubicBezTo>
                    <a:pt x="199" y="269"/>
                    <a:pt x="387" y="191"/>
                    <a:pt x="536" y="58"/>
                  </a:cubicBezTo>
                  <a:cubicBezTo>
                    <a:pt x="510" y="51"/>
                    <a:pt x="490" y="28"/>
                    <a:pt x="488" y="0"/>
                  </a:cubicBezTo>
                  <a:cubicBezTo>
                    <a:pt x="357" y="117"/>
                    <a:pt x="188" y="192"/>
                    <a:pt x="2" y="205"/>
                  </a:cubicBezTo>
                  <a:cubicBezTo>
                    <a:pt x="9" y="215"/>
                    <a:pt x="13" y="228"/>
                    <a:pt x="13" y="241"/>
                  </a:cubicBezTo>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4195" name="Google Shape;4195;p322"/>
            <p:cNvSpPr/>
            <p:nvPr/>
          </p:nvSpPr>
          <p:spPr>
            <a:xfrm>
              <a:off x="4921251" y="4933950"/>
              <a:ext cx="1081088" cy="546100"/>
            </a:xfrm>
            <a:custGeom>
              <a:rect b="b" l="l" r="r" t="t"/>
              <a:pathLst>
                <a:path extrusionOk="0" h="275" w="546">
                  <a:moveTo>
                    <a:pt x="0" y="49"/>
                  </a:moveTo>
                  <a:cubicBezTo>
                    <a:pt x="152" y="185"/>
                    <a:pt x="343" y="264"/>
                    <a:pt x="546" y="275"/>
                  </a:cubicBezTo>
                  <a:cubicBezTo>
                    <a:pt x="537" y="264"/>
                    <a:pt x="532" y="250"/>
                    <a:pt x="532" y="235"/>
                  </a:cubicBezTo>
                  <a:cubicBezTo>
                    <a:pt x="532" y="222"/>
                    <a:pt x="536" y="210"/>
                    <a:pt x="543" y="199"/>
                  </a:cubicBezTo>
                  <a:cubicBezTo>
                    <a:pt x="358" y="188"/>
                    <a:pt x="189" y="115"/>
                    <a:pt x="58" y="0"/>
                  </a:cubicBezTo>
                  <a:cubicBezTo>
                    <a:pt x="49" y="0"/>
                    <a:pt x="49" y="0"/>
                    <a:pt x="49" y="0"/>
                  </a:cubicBezTo>
                  <a:cubicBezTo>
                    <a:pt x="44" y="25"/>
                    <a:pt x="24" y="44"/>
                    <a:pt x="0" y="49"/>
                  </a:cubicBezTo>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196" name="Google Shape;4196;p322"/>
            <p:cNvSpPr/>
            <p:nvPr/>
          </p:nvSpPr>
          <p:spPr>
            <a:xfrm>
              <a:off x="5922956" y="1843178"/>
              <a:ext cx="366300" cy="366300"/>
            </a:xfrm>
            <a:prstGeom prst="ellipse">
              <a:avLst/>
            </a:prstGeom>
            <a:solidFill>
              <a:srgbClr val="DA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sp>
          <p:nvSpPr>
            <p:cNvPr id="4197" name="Google Shape;4197;p322"/>
            <p:cNvSpPr/>
            <p:nvPr/>
          </p:nvSpPr>
          <p:spPr>
            <a:xfrm>
              <a:off x="7121532" y="2358716"/>
              <a:ext cx="365100" cy="365100"/>
            </a:xfrm>
            <a:prstGeom prst="ellipse">
              <a:avLst/>
            </a:prstGeom>
            <a:solidFill>
              <a:srgbClr val="DA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sp>
          <p:nvSpPr>
            <p:cNvPr id="4198" name="Google Shape;4198;p322"/>
            <p:cNvSpPr/>
            <p:nvPr/>
          </p:nvSpPr>
          <p:spPr>
            <a:xfrm>
              <a:off x="7601933" y="3526862"/>
              <a:ext cx="366300" cy="366300"/>
            </a:xfrm>
            <a:prstGeom prst="ellipse">
              <a:avLst/>
            </a:prstGeom>
            <a:solidFill>
              <a:srgbClr val="DA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sp>
          <p:nvSpPr>
            <p:cNvPr id="4199" name="Google Shape;4199;p322"/>
            <p:cNvSpPr/>
            <p:nvPr/>
          </p:nvSpPr>
          <p:spPr>
            <a:xfrm>
              <a:off x="7117893" y="4745956"/>
              <a:ext cx="366300" cy="365100"/>
            </a:xfrm>
            <a:prstGeom prst="ellipse">
              <a:avLst/>
            </a:prstGeom>
            <a:solidFill>
              <a:srgbClr val="DA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sp>
          <p:nvSpPr>
            <p:cNvPr id="4200" name="Google Shape;4200;p322"/>
            <p:cNvSpPr/>
            <p:nvPr/>
          </p:nvSpPr>
          <p:spPr>
            <a:xfrm>
              <a:off x="5922956" y="5225102"/>
              <a:ext cx="366300" cy="366300"/>
            </a:xfrm>
            <a:prstGeom prst="ellipse">
              <a:avLst/>
            </a:prstGeom>
            <a:solidFill>
              <a:srgbClr val="DA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sp>
          <p:nvSpPr>
            <p:cNvPr id="4201" name="Google Shape;4201;p322"/>
            <p:cNvSpPr/>
            <p:nvPr/>
          </p:nvSpPr>
          <p:spPr>
            <a:xfrm>
              <a:off x="4239127" y="3526862"/>
              <a:ext cx="366300" cy="366300"/>
            </a:xfrm>
            <a:prstGeom prst="ellipse">
              <a:avLst/>
            </a:prstGeom>
            <a:solidFill>
              <a:srgbClr val="DA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sp>
          <p:nvSpPr>
            <p:cNvPr id="4202" name="Google Shape;4202;p322"/>
            <p:cNvSpPr/>
            <p:nvPr/>
          </p:nvSpPr>
          <p:spPr>
            <a:xfrm>
              <a:off x="4746217" y="4736252"/>
              <a:ext cx="366300" cy="366300"/>
            </a:xfrm>
            <a:prstGeom prst="ellipse">
              <a:avLst/>
            </a:prstGeom>
            <a:solidFill>
              <a:srgbClr val="DAE2E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grpSp>
      <p:grpSp>
        <p:nvGrpSpPr>
          <p:cNvPr id="4203" name="Google Shape;4203;p322"/>
          <p:cNvGrpSpPr/>
          <p:nvPr/>
        </p:nvGrpSpPr>
        <p:grpSpPr>
          <a:xfrm>
            <a:off x="875069" y="1775186"/>
            <a:ext cx="1429928" cy="1235850"/>
            <a:chOff x="4652964" y="2479675"/>
            <a:chExt cx="1457325" cy="1258888"/>
          </a:xfrm>
        </p:grpSpPr>
        <p:sp>
          <p:nvSpPr>
            <p:cNvPr id="4204" name="Google Shape;4204;p322"/>
            <p:cNvSpPr/>
            <p:nvPr/>
          </p:nvSpPr>
          <p:spPr>
            <a:xfrm>
              <a:off x="4905376" y="2733675"/>
              <a:ext cx="1204913" cy="1004888"/>
            </a:xfrm>
            <a:custGeom>
              <a:rect b="b" l="l" r="r" t="t"/>
              <a:pathLst>
                <a:path extrusionOk="0" h="507" w="608">
                  <a:moveTo>
                    <a:pt x="606" y="480"/>
                  </a:moveTo>
                  <a:cubicBezTo>
                    <a:pt x="30" y="6"/>
                    <a:pt x="30" y="6"/>
                    <a:pt x="30" y="6"/>
                  </a:cubicBezTo>
                  <a:cubicBezTo>
                    <a:pt x="23" y="0"/>
                    <a:pt x="12" y="1"/>
                    <a:pt x="6" y="8"/>
                  </a:cubicBezTo>
                  <a:cubicBezTo>
                    <a:pt x="0" y="16"/>
                    <a:pt x="1" y="26"/>
                    <a:pt x="8" y="32"/>
                  </a:cubicBezTo>
                  <a:cubicBezTo>
                    <a:pt x="584" y="507"/>
                    <a:pt x="584" y="507"/>
                    <a:pt x="584" y="507"/>
                  </a:cubicBezTo>
                  <a:cubicBezTo>
                    <a:pt x="584" y="507"/>
                    <a:pt x="594" y="506"/>
                    <a:pt x="601" y="497"/>
                  </a:cubicBezTo>
                  <a:cubicBezTo>
                    <a:pt x="608" y="488"/>
                    <a:pt x="606" y="480"/>
                    <a:pt x="606" y="4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205" name="Google Shape;4205;p322"/>
            <p:cNvSpPr/>
            <p:nvPr/>
          </p:nvSpPr>
          <p:spPr>
            <a:xfrm>
              <a:off x="4652964" y="2800350"/>
              <a:ext cx="542925" cy="274638"/>
            </a:xfrm>
            <a:custGeom>
              <a:rect b="b" l="l" r="r" t="t"/>
              <a:pathLst>
                <a:path extrusionOk="0" h="173" w="342">
                  <a:moveTo>
                    <a:pt x="0" y="8"/>
                  </a:moveTo>
                  <a:lnTo>
                    <a:pt x="171" y="0"/>
                  </a:lnTo>
                  <a:lnTo>
                    <a:pt x="342" y="140"/>
                  </a:lnTo>
                  <a:lnTo>
                    <a:pt x="265" y="173"/>
                  </a:lnTo>
                  <a:lnTo>
                    <a:pt x="0" y="8"/>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206" name="Google Shape;4206;p322"/>
            <p:cNvSpPr/>
            <p:nvPr/>
          </p:nvSpPr>
          <p:spPr>
            <a:xfrm>
              <a:off x="4926014" y="2479675"/>
              <a:ext cx="339725" cy="488950"/>
            </a:xfrm>
            <a:custGeom>
              <a:rect b="b" l="l" r="r" t="t"/>
              <a:pathLst>
                <a:path extrusionOk="0" h="308" w="214">
                  <a:moveTo>
                    <a:pt x="0" y="0"/>
                  </a:moveTo>
                  <a:lnTo>
                    <a:pt x="27" y="169"/>
                  </a:lnTo>
                  <a:lnTo>
                    <a:pt x="198" y="308"/>
                  </a:lnTo>
                  <a:lnTo>
                    <a:pt x="214" y="226"/>
                  </a:lnTo>
                  <a:lnTo>
                    <a:pt x="0"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4207" name="Google Shape;4207;p322"/>
          <p:cNvGrpSpPr/>
          <p:nvPr/>
        </p:nvGrpSpPr>
        <p:grpSpPr>
          <a:xfrm>
            <a:off x="4772353" y="1630647"/>
            <a:ext cx="207197" cy="207197"/>
            <a:chOff x="1460006" y="1642203"/>
            <a:chExt cx="479400" cy="479400"/>
          </a:xfrm>
        </p:grpSpPr>
        <p:sp>
          <p:nvSpPr>
            <p:cNvPr id="4208" name="Google Shape;4208;p322"/>
            <p:cNvSpPr/>
            <p:nvPr/>
          </p:nvSpPr>
          <p:spPr>
            <a:xfrm>
              <a:off x="1460006" y="1642203"/>
              <a:ext cx="479400" cy="479400"/>
            </a:xfrm>
            <a:prstGeom prst="ellipse">
              <a:avLst/>
            </a:prstGeom>
            <a:solidFill>
              <a:srgbClr val="FFFFFF"/>
            </a:solidFill>
            <a:ln cap="rnd" cmpd="sng" w="17450">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4209" name="Google Shape;4209;p322"/>
            <p:cNvSpPr/>
            <p:nvPr/>
          </p:nvSpPr>
          <p:spPr>
            <a:xfrm>
              <a:off x="1575894" y="1799366"/>
              <a:ext cx="247650" cy="165100"/>
            </a:xfrm>
            <a:custGeom>
              <a:rect b="b" l="l" r="r" t="t"/>
              <a:pathLst>
                <a:path extrusionOk="0" h="104" w="156">
                  <a:moveTo>
                    <a:pt x="0" y="45"/>
                  </a:moveTo>
                  <a:lnTo>
                    <a:pt x="60" y="104"/>
                  </a:lnTo>
                  <a:lnTo>
                    <a:pt x="156" y="0"/>
                  </a:lnTo>
                </a:path>
              </a:pathLst>
            </a:custGeom>
            <a:solidFill>
              <a:srgbClr val="FFFFFF"/>
            </a:solidFill>
            <a:ln cap="rnd" cmpd="sng" w="17450">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grpSp>
      <p:grpSp>
        <p:nvGrpSpPr>
          <p:cNvPr id="4210" name="Google Shape;4210;p322"/>
          <p:cNvGrpSpPr/>
          <p:nvPr/>
        </p:nvGrpSpPr>
        <p:grpSpPr>
          <a:xfrm>
            <a:off x="4802002" y="2677465"/>
            <a:ext cx="207197" cy="207197"/>
            <a:chOff x="1460006" y="1642203"/>
            <a:chExt cx="479400" cy="479400"/>
          </a:xfrm>
        </p:grpSpPr>
        <p:sp>
          <p:nvSpPr>
            <p:cNvPr id="4211" name="Google Shape;4211;p322"/>
            <p:cNvSpPr/>
            <p:nvPr/>
          </p:nvSpPr>
          <p:spPr>
            <a:xfrm>
              <a:off x="1460006" y="1642203"/>
              <a:ext cx="479400" cy="479400"/>
            </a:xfrm>
            <a:prstGeom prst="ellipse">
              <a:avLst/>
            </a:prstGeom>
            <a:solidFill>
              <a:srgbClr val="FFFFFF"/>
            </a:solidFill>
            <a:ln cap="rnd" cmpd="sng" w="17450">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4212" name="Google Shape;4212;p322"/>
            <p:cNvSpPr/>
            <p:nvPr/>
          </p:nvSpPr>
          <p:spPr>
            <a:xfrm>
              <a:off x="1575894" y="1799366"/>
              <a:ext cx="247650" cy="165100"/>
            </a:xfrm>
            <a:custGeom>
              <a:rect b="b" l="l" r="r" t="t"/>
              <a:pathLst>
                <a:path extrusionOk="0" h="104" w="156">
                  <a:moveTo>
                    <a:pt x="0" y="45"/>
                  </a:moveTo>
                  <a:lnTo>
                    <a:pt x="60" y="104"/>
                  </a:lnTo>
                  <a:lnTo>
                    <a:pt x="156" y="0"/>
                  </a:lnTo>
                </a:path>
              </a:pathLst>
            </a:custGeom>
            <a:solidFill>
              <a:srgbClr val="FFFFFF"/>
            </a:solidFill>
            <a:ln cap="rnd" cmpd="sng" w="17450">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grpSp>
      <p:sp>
        <p:nvSpPr>
          <p:cNvPr id="4213" name="Google Shape;4213;p322"/>
          <p:cNvSpPr/>
          <p:nvPr/>
        </p:nvSpPr>
        <p:spPr>
          <a:xfrm>
            <a:off x="5125642" y="1574007"/>
            <a:ext cx="2653800" cy="248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b="0" i="0" lang="en" sz="1800" u="none" cap="none" strike="noStrike">
                <a:solidFill>
                  <a:schemeClr val="dk1"/>
                </a:solidFill>
                <a:latin typeface="Roboto Light"/>
                <a:ea typeface="Roboto Light"/>
                <a:cs typeface="Roboto Light"/>
                <a:sym typeface="Roboto Light"/>
              </a:rPr>
              <a:t>Define Application Objectives</a:t>
            </a:r>
            <a:endParaRPr sz="1100"/>
          </a:p>
        </p:txBody>
      </p:sp>
      <p:sp>
        <p:nvSpPr>
          <p:cNvPr id="4214" name="Google Shape;4214;p322"/>
          <p:cNvSpPr/>
          <p:nvPr/>
        </p:nvSpPr>
        <p:spPr>
          <a:xfrm>
            <a:off x="5125642" y="2604298"/>
            <a:ext cx="2653800" cy="248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b="0" i="0" lang="en" sz="1800" u="none" cap="none" strike="noStrike">
                <a:solidFill>
                  <a:schemeClr val="dk1"/>
                </a:solidFill>
                <a:latin typeface="Roboto Light"/>
                <a:ea typeface="Roboto Light"/>
                <a:cs typeface="Roboto Light"/>
                <a:sym typeface="Roboto Light"/>
              </a:rPr>
              <a:t>Design Requirements</a:t>
            </a:r>
            <a:endParaRPr b="0" i="0" sz="1800" u="none" cap="none" strike="noStrike">
              <a:solidFill>
                <a:schemeClr val="dk1"/>
              </a:solidFill>
              <a:latin typeface="Roboto Light"/>
              <a:ea typeface="Roboto Light"/>
              <a:cs typeface="Roboto Light"/>
              <a:sym typeface="Roboto Light"/>
            </a:endParaRPr>
          </a:p>
        </p:txBody>
      </p:sp>
      <p:grpSp>
        <p:nvGrpSpPr>
          <p:cNvPr id="4215" name="Google Shape;4215;p322"/>
          <p:cNvGrpSpPr/>
          <p:nvPr/>
        </p:nvGrpSpPr>
        <p:grpSpPr>
          <a:xfrm>
            <a:off x="4822430" y="3429354"/>
            <a:ext cx="207197" cy="207197"/>
            <a:chOff x="1460006" y="1642203"/>
            <a:chExt cx="479400" cy="479400"/>
          </a:xfrm>
        </p:grpSpPr>
        <p:sp>
          <p:nvSpPr>
            <p:cNvPr id="4216" name="Google Shape;4216;p322"/>
            <p:cNvSpPr/>
            <p:nvPr/>
          </p:nvSpPr>
          <p:spPr>
            <a:xfrm>
              <a:off x="1460006" y="1642203"/>
              <a:ext cx="479400" cy="479400"/>
            </a:xfrm>
            <a:prstGeom prst="ellipse">
              <a:avLst/>
            </a:prstGeom>
            <a:solidFill>
              <a:srgbClr val="FFFFFF"/>
            </a:solidFill>
            <a:ln cap="rnd" cmpd="sng" w="17450">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Roboto Light"/>
                <a:ea typeface="Roboto Light"/>
                <a:cs typeface="Roboto Light"/>
                <a:sym typeface="Roboto Light"/>
              </a:endParaRPr>
            </a:p>
          </p:txBody>
        </p:sp>
        <p:sp>
          <p:nvSpPr>
            <p:cNvPr id="4217" name="Google Shape;4217;p322"/>
            <p:cNvSpPr/>
            <p:nvPr/>
          </p:nvSpPr>
          <p:spPr>
            <a:xfrm>
              <a:off x="1575894" y="1799366"/>
              <a:ext cx="247650" cy="165100"/>
            </a:xfrm>
            <a:custGeom>
              <a:rect b="b" l="l" r="r" t="t"/>
              <a:pathLst>
                <a:path extrusionOk="0" h="104" w="156">
                  <a:moveTo>
                    <a:pt x="0" y="45"/>
                  </a:moveTo>
                  <a:lnTo>
                    <a:pt x="60" y="104"/>
                  </a:lnTo>
                  <a:lnTo>
                    <a:pt x="156" y="0"/>
                  </a:lnTo>
                </a:path>
              </a:pathLst>
            </a:custGeom>
            <a:solidFill>
              <a:srgbClr val="FFFFFF"/>
            </a:solidFill>
            <a:ln cap="rnd" cmpd="sng" w="17450">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dk1"/>
                </a:solidFill>
                <a:latin typeface="Calibri"/>
                <a:ea typeface="Calibri"/>
                <a:cs typeface="Calibri"/>
                <a:sym typeface="Calibri"/>
              </a:endParaRPr>
            </a:p>
          </p:txBody>
        </p:sp>
      </p:grpSp>
      <p:sp>
        <p:nvSpPr>
          <p:cNvPr id="4218" name="Google Shape;4218;p322"/>
          <p:cNvSpPr/>
          <p:nvPr/>
        </p:nvSpPr>
        <p:spPr>
          <a:xfrm>
            <a:off x="5125642" y="3345283"/>
            <a:ext cx="2653800" cy="248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b="0" i="0" lang="en" sz="1800" u="none" cap="none" strike="noStrike">
                <a:solidFill>
                  <a:schemeClr val="dk1"/>
                </a:solidFill>
                <a:latin typeface="Roboto Light"/>
                <a:ea typeface="Roboto Light"/>
                <a:cs typeface="Roboto Light"/>
                <a:sym typeface="Roboto Light"/>
              </a:rPr>
              <a:t>Build Connectivity</a:t>
            </a:r>
            <a:endParaRPr sz="1100"/>
          </a:p>
        </p:txBody>
      </p:sp>
      <p:sp>
        <p:nvSpPr>
          <p:cNvPr id="4219" name="Google Shape;4219;p322"/>
          <p:cNvSpPr/>
          <p:nvPr/>
        </p:nvSpPr>
        <p:spPr>
          <a:xfrm>
            <a:off x="505688" y="515466"/>
            <a:ext cx="5287500" cy="207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656D78"/>
              </a:buClr>
              <a:buSzPts val="200"/>
              <a:buFont typeface="Roboto"/>
              <a:buNone/>
            </a:pPr>
            <a:r>
              <a:t/>
            </a:r>
            <a:endParaRPr b="0" i="0" sz="1100" u="none" cap="none" strike="noStrike">
              <a:solidFill>
                <a:srgbClr val="000000"/>
              </a:solidFill>
              <a:latin typeface="Arial"/>
              <a:ea typeface="Arial"/>
              <a:cs typeface="Arial"/>
              <a:sym typeface="Arial"/>
            </a:endParaRPr>
          </a:p>
        </p:txBody>
      </p:sp>
      <p:pic>
        <p:nvPicPr>
          <p:cNvPr id="4220" name="Google Shape;4220;p322"/>
          <p:cNvPicPr preferRelativeResize="0"/>
          <p:nvPr/>
        </p:nvPicPr>
        <p:blipFill rotWithShape="1">
          <a:blip r:embed="rId3">
            <a:alphaModFix/>
          </a:blip>
          <a:srcRect b="0" l="0" r="0" t="0"/>
          <a:stretch/>
        </p:blipFill>
        <p:spPr>
          <a:xfrm>
            <a:off x="8419299" y="240890"/>
            <a:ext cx="436804" cy="341776"/>
          </a:xfrm>
          <a:prstGeom prst="rect">
            <a:avLst/>
          </a:prstGeom>
          <a:noFill/>
          <a:ln>
            <a:noFill/>
          </a:ln>
        </p:spPr>
      </p:pic>
      <p:sp>
        <p:nvSpPr>
          <p:cNvPr id="4221" name="Google Shape;4221;p322"/>
          <p:cNvSpPr/>
          <p:nvPr/>
        </p:nvSpPr>
        <p:spPr>
          <a:xfrm>
            <a:off x="287913" y="197744"/>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322"/>
          <p:cNvSpPr txBox="1"/>
          <p:nvPr/>
        </p:nvSpPr>
        <p:spPr>
          <a:xfrm>
            <a:off x="451711" y="134475"/>
            <a:ext cx="3522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Heebo"/>
                <a:ea typeface="Heebo"/>
                <a:cs typeface="Heebo"/>
                <a:sym typeface="Heebo"/>
              </a:rPr>
              <a:t>Next</a:t>
            </a:r>
            <a:r>
              <a:rPr b="1" lang="en" sz="2300">
                <a:solidFill>
                  <a:schemeClr val="dk1"/>
                </a:solidFill>
                <a:latin typeface="Heebo"/>
                <a:ea typeface="Heebo"/>
                <a:cs typeface="Heebo"/>
                <a:sym typeface="Heebo"/>
              </a:rPr>
              <a:t> </a:t>
            </a:r>
            <a:r>
              <a:rPr b="1" lang="en" sz="2300">
                <a:solidFill>
                  <a:srgbClr val="7EB51E"/>
                </a:solidFill>
                <a:latin typeface="Heebo"/>
                <a:ea typeface="Heebo"/>
                <a:cs typeface="Heebo"/>
                <a:sym typeface="Heebo"/>
              </a:rPr>
              <a:t>Steps</a:t>
            </a:r>
            <a:endParaRPr b="1" sz="2300">
              <a:latin typeface="Heebo"/>
              <a:ea typeface="Heebo"/>
              <a:cs typeface="Heebo"/>
              <a:sym typeface="Heebo"/>
            </a:endParaRPr>
          </a:p>
        </p:txBody>
      </p:sp>
      <p:sp>
        <p:nvSpPr>
          <p:cNvPr id="4223" name="Google Shape;4223;p322"/>
          <p:cNvSpPr txBox="1"/>
          <p:nvPr/>
        </p:nvSpPr>
        <p:spPr>
          <a:xfrm>
            <a:off x="7485366" y="4971824"/>
            <a:ext cx="1549200" cy="109200"/>
          </a:xfrm>
          <a:prstGeom prst="rect">
            <a:avLst/>
          </a:prstGeom>
          <a:noFill/>
          <a:ln>
            <a:noFill/>
          </a:ln>
        </p:spPr>
        <p:txBody>
          <a:bodyPr anchorCtr="0" anchor="ctr" bIns="69225" lIns="69225" spcFirstLastPara="1" rIns="69225" wrap="square" tIns="69225">
            <a:noAutofit/>
          </a:bodyPr>
          <a:lstStyle/>
          <a:p>
            <a:pPr indent="0" lvl="0" marL="0" rtl="0" algn="l">
              <a:spcBef>
                <a:spcPts val="0"/>
              </a:spcBef>
              <a:spcAft>
                <a:spcPts val="0"/>
              </a:spcAft>
              <a:buClr>
                <a:srgbClr val="000000"/>
              </a:buClr>
              <a:buSzPts val="800"/>
              <a:buFont typeface="Arial"/>
              <a:buNone/>
            </a:pPr>
            <a:r>
              <a:rPr lang="en" sz="500">
                <a:solidFill>
                  <a:srgbClr val="909090"/>
                </a:solidFill>
                <a:latin typeface="Montserrat"/>
                <a:ea typeface="Montserrat"/>
                <a:cs typeface="Montserrat"/>
                <a:sym typeface="Montserrat"/>
              </a:rPr>
              <a:t>Globant Property | Confidential Information</a:t>
            </a:r>
            <a:endParaRPr sz="500">
              <a:solidFill>
                <a:srgbClr val="909090"/>
              </a:solidFill>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7" name="Shape 4227"/>
        <p:cNvGrpSpPr/>
        <p:nvPr/>
      </p:nvGrpSpPr>
      <p:grpSpPr>
        <a:xfrm>
          <a:off x="0" y="0"/>
          <a:ext cx="0" cy="0"/>
          <a:chOff x="0" y="0"/>
          <a:chExt cx="0" cy="0"/>
        </a:xfrm>
      </p:grpSpPr>
      <p:sp>
        <p:nvSpPr>
          <p:cNvPr id="4228" name="Google Shape;4228;p323"/>
          <p:cNvSpPr txBox="1"/>
          <p:nvPr/>
        </p:nvSpPr>
        <p:spPr>
          <a:xfrm>
            <a:off x="662600" y="3312659"/>
            <a:ext cx="1031100" cy="3297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800"/>
              <a:buFont typeface="Arial"/>
              <a:buNone/>
            </a:pPr>
            <a:r>
              <a:rPr b="0" i="0" lang="en" sz="1200" u="none" cap="none" strike="noStrike">
                <a:solidFill>
                  <a:schemeClr val="dk1"/>
                </a:solidFill>
                <a:latin typeface="Roboto"/>
                <a:ea typeface="Roboto"/>
                <a:cs typeface="Roboto"/>
                <a:sym typeface="Roboto"/>
              </a:rPr>
              <a:t>Define the customer profile</a:t>
            </a:r>
            <a:endParaRPr b="0" i="0" sz="1200" u="none" cap="none" strike="noStrike">
              <a:solidFill>
                <a:schemeClr val="dk1"/>
              </a:solidFill>
              <a:latin typeface="Roboto"/>
              <a:ea typeface="Roboto"/>
              <a:cs typeface="Roboto"/>
              <a:sym typeface="Roboto"/>
            </a:endParaRPr>
          </a:p>
        </p:txBody>
      </p:sp>
      <p:sp>
        <p:nvSpPr>
          <p:cNvPr id="4229" name="Google Shape;4229;p323"/>
          <p:cNvSpPr txBox="1"/>
          <p:nvPr/>
        </p:nvSpPr>
        <p:spPr>
          <a:xfrm>
            <a:off x="1762177" y="2255251"/>
            <a:ext cx="1031100" cy="3297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800"/>
              <a:buFont typeface="Arial"/>
              <a:buNone/>
            </a:pPr>
            <a:r>
              <a:rPr b="0" i="0" lang="en" sz="1200" u="none" cap="none" strike="noStrike">
                <a:solidFill>
                  <a:schemeClr val="dk1"/>
                </a:solidFill>
                <a:latin typeface="Roboto"/>
                <a:ea typeface="Roboto"/>
                <a:cs typeface="Roboto"/>
                <a:sym typeface="Roboto"/>
              </a:rPr>
              <a:t>Capture</a:t>
            </a:r>
            <a:endParaRPr sz="1100"/>
          </a:p>
          <a:p>
            <a:pPr indent="0" lvl="0" marL="0" marR="0" rtl="0" algn="l">
              <a:lnSpc>
                <a:spcPct val="130000"/>
              </a:lnSpc>
              <a:spcBef>
                <a:spcPts val="0"/>
              </a:spcBef>
              <a:spcAft>
                <a:spcPts val="0"/>
              </a:spcAft>
              <a:buClr>
                <a:schemeClr val="dk1"/>
              </a:buClr>
              <a:buSzPts val="800"/>
              <a:buFont typeface="Arial"/>
              <a:buNone/>
            </a:pPr>
            <a:r>
              <a:rPr b="0" i="0" lang="en" sz="1200" u="none" cap="none" strike="noStrike">
                <a:solidFill>
                  <a:schemeClr val="dk1"/>
                </a:solidFill>
                <a:latin typeface="Roboto"/>
                <a:ea typeface="Roboto"/>
                <a:cs typeface="Roboto"/>
                <a:sym typeface="Roboto"/>
              </a:rPr>
              <a:t>the customer information</a:t>
            </a:r>
            <a:endParaRPr b="0" i="0" sz="1200" u="none" cap="none" strike="noStrike">
              <a:solidFill>
                <a:schemeClr val="dk1"/>
              </a:solidFill>
              <a:latin typeface="Roboto"/>
              <a:ea typeface="Roboto"/>
              <a:cs typeface="Roboto"/>
              <a:sym typeface="Roboto"/>
            </a:endParaRPr>
          </a:p>
        </p:txBody>
      </p:sp>
      <p:sp>
        <p:nvSpPr>
          <p:cNvPr id="4230" name="Google Shape;4230;p323"/>
          <p:cNvSpPr txBox="1"/>
          <p:nvPr/>
        </p:nvSpPr>
        <p:spPr>
          <a:xfrm>
            <a:off x="3170292" y="1805294"/>
            <a:ext cx="1366800" cy="3297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800"/>
              <a:buFont typeface="Arial"/>
              <a:buNone/>
            </a:pPr>
            <a:r>
              <a:rPr b="0" i="0" lang="en" sz="1200" u="none" cap="none" strike="noStrike">
                <a:solidFill>
                  <a:schemeClr val="dk1"/>
                </a:solidFill>
                <a:latin typeface="Roboto"/>
                <a:ea typeface="Roboto"/>
                <a:cs typeface="Roboto"/>
                <a:sym typeface="Roboto"/>
              </a:rPr>
              <a:t>Analyze customer behavior and feelings </a:t>
            </a:r>
            <a:endParaRPr b="0" i="0" sz="1200" u="none" cap="none" strike="noStrike">
              <a:solidFill>
                <a:schemeClr val="dk1"/>
              </a:solidFill>
              <a:latin typeface="Roboto"/>
              <a:ea typeface="Roboto"/>
              <a:cs typeface="Roboto"/>
              <a:sym typeface="Roboto"/>
            </a:endParaRPr>
          </a:p>
        </p:txBody>
      </p:sp>
      <p:sp>
        <p:nvSpPr>
          <p:cNvPr id="4231" name="Google Shape;4231;p323"/>
          <p:cNvSpPr txBox="1"/>
          <p:nvPr/>
        </p:nvSpPr>
        <p:spPr>
          <a:xfrm>
            <a:off x="4632849" y="1324043"/>
            <a:ext cx="1262100" cy="3285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0" i="0" lang="en" sz="1200" u="none" cap="none" strike="noStrike">
                <a:solidFill>
                  <a:schemeClr val="dk1"/>
                </a:solidFill>
                <a:latin typeface="Roboto"/>
                <a:ea typeface="Roboto"/>
                <a:cs typeface="Roboto"/>
                <a:sym typeface="Roboto"/>
              </a:rPr>
              <a:t>Enable or execute major actions such as:</a:t>
            </a:r>
            <a:endParaRPr b="0" i="0" sz="1200" u="none" cap="none" strike="noStrike">
              <a:solidFill>
                <a:schemeClr val="dk1"/>
              </a:solidFill>
              <a:latin typeface="Roboto"/>
              <a:ea typeface="Roboto"/>
              <a:cs typeface="Roboto"/>
              <a:sym typeface="Roboto"/>
            </a:endParaRPr>
          </a:p>
        </p:txBody>
      </p:sp>
      <p:grpSp>
        <p:nvGrpSpPr>
          <p:cNvPr id="4232" name="Google Shape;4232;p323"/>
          <p:cNvGrpSpPr/>
          <p:nvPr/>
        </p:nvGrpSpPr>
        <p:grpSpPr>
          <a:xfrm>
            <a:off x="1730077" y="2836586"/>
            <a:ext cx="1947848" cy="1267686"/>
            <a:chOff x="2682951" y="3888110"/>
            <a:chExt cx="2597130" cy="1868365"/>
          </a:xfrm>
        </p:grpSpPr>
        <p:sp>
          <p:nvSpPr>
            <p:cNvPr id="4233" name="Google Shape;4233;p323"/>
            <p:cNvSpPr/>
            <p:nvPr/>
          </p:nvSpPr>
          <p:spPr>
            <a:xfrm>
              <a:off x="2682951" y="4194375"/>
              <a:ext cx="2590800" cy="1562100"/>
            </a:xfrm>
            <a:prstGeom prst="rect">
              <a:avLst/>
            </a:prstGeom>
            <a:solidFill>
              <a:schemeClr val="accent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chemeClr val="dk1"/>
                </a:solidFill>
                <a:latin typeface="Roboto"/>
                <a:ea typeface="Roboto"/>
                <a:cs typeface="Roboto"/>
                <a:sym typeface="Roboto"/>
              </a:endParaRPr>
            </a:p>
          </p:txBody>
        </p:sp>
        <p:sp>
          <p:nvSpPr>
            <p:cNvPr id="4234" name="Google Shape;4234;p323"/>
            <p:cNvSpPr/>
            <p:nvPr/>
          </p:nvSpPr>
          <p:spPr>
            <a:xfrm>
              <a:off x="4568901" y="5038972"/>
              <a:ext cx="711180" cy="717498"/>
            </a:xfrm>
            <a:custGeom>
              <a:rect b="b" l="l" r="r" t="t"/>
              <a:pathLst>
                <a:path extrusionOk="0" h="21600" w="21600">
                  <a:moveTo>
                    <a:pt x="0" y="0"/>
                  </a:moveTo>
                  <a:lnTo>
                    <a:pt x="21600" y="0"/>
                  </a:lnTo>
                  <a:lnTo>
                    <a:pt x="21600" y="21600"/>
                  </a:lnTo>
                  <a:lnTo>
                    <a:pt x="0" y="0"/>
                  </a:lnTo>
                  <a:close/>
                  <a:moveTo>
                    <a:pt x="0" y="0"/>
                  </a:moveTo>
                </a:path>
              </a:pathLst>
            </a:cu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chemeClr val="dk1"/>
                </a:solidFill>
                <a:latin typeface="Roboto"/>
                <a:ea typeface="Roboto"/>
                <a:cs typeface="Roboto"/>
                <a:sym typeface="Roboto"/>
              </a:endParaRPr>
            </a:p>
          </p:txBody>
        </p:sp>
        <p:sp>
          <p:nvSpPr>
            <p:cNvPr id="4235" name="Google Shape;4235;p323"/>
            <p:cNvSpPr/>
            <p:nvPr/>
          </p:nvSpPr>
          <p:spPr>
            <a:xfrm>
              <a:off x="4256164" y="3888110"/>
              <a:ext cx="255600" cy="255600"/>
            </a:xfrm>
            <a:prstGeom prst="triangle">
              <a:avLst>
                <a:gd fmla="val 100000" name="adj"/>
              </a:avLst>
            </a:prstGeom>
            <a:solidFill>
              <a:schemeClr val="accen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000000"/>
                </a:solidFill>
                <a:latin typeface="Roboto"/>
                <a:ea typeface="Roboto"/>
                <a:cs typeface="Roboto"/>
                <a:sym typeface="Roboto"/>
              </a:endParaRPr>
            </a:p>
          </p:txBody>
        </p:sp>
        <p:sp>
          <p:nvSpPr>
            <p:cNvPr id="4236" name="Google Shape;4236;p323"/>
            <p:cNvSpPr/>
            <p:nvPr/>
          </p:nvSpPr>
          <p:spPr>
            <a:xfrm>
              <a:off x="2893249" y="4750282"/>
              <a:ext cx="1822500" cy="63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b="1" i="0" lang="en" sz="1400" u="none" cap="none" strike="noStrike">
                  <a:solidFill>
                    <a:schemeClr val="lt1"/>
                  </a:solidFill>
                  <a:latin typeface="Roboto"/>
                  <a:ea typeface="Roboto"/>
                  <a:cs typeface="Roboto"/>
                  <a:sym typeface="Roboto"/>
                </a:rPr>
                <a:t>DEFINITION</a:t>
              </a:r>
              <a:endParaRPr b="1" i="0" sz="1400" u="none" cap="none" strike="noStrike">
                <a:solidFill>
                  <a:schemeClr val="lt1"/>
                </a:solidFill>
                <a:latin typeface="Roboto"/>
                <a:ea typeface="Roboto"/>
                <a:cs typeface="Roboto"/>
                <a:sym typeface="Roboto"/>
              </a:endParaRPr>
            </a:p>
          </p:txBody>
        </p:sp>
      </p:grpSp>
      <p:grpSp>
        <p:nvGrpSpPr>
          <p:cNvPr id="4237" name="Google Shape;4237;p323"/>
          <p:cNvGrpSpPr/>
          <p:nvPr/>
        </p:nvGrpSpPr>
        <p:grpSpPr>
          <a:xfrm>
            <a:off x="3149302" y="2357250"/>
            <a:ext cx="1943100" cy="1260150"/>
            <a:chOff x="4575251" y="3180891"/>
            <a:chExt cx="2590800" cy="1858080"/>
          </a:xfrm>
        </p:grpSpPr>
        <p:sp>
          <p:nvSpPr>
            <p:cNvPr id="4238" name="Google Shape;4238;p323"/>
            <p:cNvSpPr/>
            <p:nvPr/>
          </p:nvSpPr>
          <p:spPr>
            <a:xfrm>
              <a:off x="4575251" y="3476271"/>
              <a:ext cx="2590800" cy="1562700"/>
            </a:xfrm>
            <a:prstGeom prst="rect">
              <a:avLst/>
            </a:prstGeom>
            <a:solidFill>
              <a:schemeClr val="accent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chemeClr val="dk1"/>
                </a:solidFill>
                <a:latin typeface="Roboto"/>
                <a:ea typeface="Roboto"/>
                <a:cs typeface="Roboto"/>
                <a:sym typeface="Roboto"/>
              </a:endParaRPr>
            </a:p>
          </p:txBody>
        </p:sp>
        <p:sp>
          <p:nvSpPr>
            <p:cNvPr id="4239" name="Google Shape;4239;p323"/>
            <p:cNvSpPr/>
            <p:nvPr/>
          </p:nvSpPr>
          <p:spPr>
            <a:xfrm>
              <a:off x="6448501" y="4321120"/>
              <a:ext cx="711180" cy="717822"/>
            </a:xfrm>
            <a:custGeom>
              <a:rect b="b" l="l" r="r" t="t"/>
              <a:pathLst>
                <a:path extrusionOk="0" h="21600" w="21600">
                  <a:moveTo>
                    <a:pt x="0" y="0"/>
                  </a:moveTo>
                  <a:lnTo>
                    <a:pt x="21600" y="0"/>
                  </a:lnTo>
                  <a:lnTo>
                    <a:pt x="21600" y="21600"/>
                  </a:lnTo>
                  <a:lnTo>
                    <a:pt x="0" y="0"/>
                  </a:lnTo>
                  <a:close/>
                  <a:moveTo>
                    <a:pt x="0" y="0"/>
                  </a:moveTo>
                </a:path>
              </a:pathLst>
            </a:custGeom>
            <a:solidFill>
              <a:srgbClr val="004E8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chemeClr val="dk1"/>
                </a:solidFill>
                <a:latin typeface="Roboto"/>
                <a:ea typeface="Roboto"/>
                <a:cs typeface="Roboto"/>
                <a:sym typeface="Roboto"/>
              </a:endParaRPr>
            </a:p>
          </p:txBody>
        </p:sp>
        <p:sp>
          <p:nvSpPr>
            <p:cNvPr id="4240" name="Google Shape;4240;p323"/>
            <p:cNvSpPr/>
            <p:nvPr/>
          </p:nvSpPr>
          <p:spPr>
            <a:xfrm>
              <a:off x="6142114" y="3180891"/>
              <a:ext cx="255600" cy="255600"/>
            </a:xfrm>
            <a:prstGeom prst="triangle">
              <a:avLst>
                <a:gd fmla="val 100000" name="adj"/>
              </a:avLst>
            </a:prstGeom>
            <a:solidFill>
              <a:schemeClr val="accent3"/>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000000"/>
                </a:solidFill>
                <a:latin typeface="Roboto"/>
                <a:ea typeface="Roboto"/>
                <a:cs typeface="Roboto"/>
                <a:sym typeface="Roboto"/>
              </a:endParaRPr>
            </a:p>
          </p:txBody>
        </p:sp>
        <p:sp>
          <p:nvSpPr>
            <p:cNvPr id="4241" name="Google Shape;4241;p323"/>
            <p:cNvSpPr/>
            <p:nvPr/>
          </p:nvSpPr>
          <p:spPr>
            <a:xfrm>
              <a:off x="4686314" y="3764417"/>
              <a:ext cx="1822500" cy="63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b="1" i="0" lang="en" sz="1400" u="none" cap="none" strike="noStrike">
                  <a:solidFill>
                    <a:schemeClr val="lt1"/>
                  </a:solidFill>
                  <a:latin typeface="Roboto"/>
                  <a:ea typeface="Roboto"/>
                  <a:cs typeface="Roboto"/>
                  <a:sym typeface="Roboto"/>
                </a:rPr>
                <a:t>DATA AND INFORMATION</a:t>
              </a:r>
              <a:endParaRPr b="1" i="0" sz="1400" u="none" cap="none" strike="noStrike">
                <a:solidFill>
                  <a:schemeClr val="lt1"/>
                </a:solidFill>
                <a:latin typeface="Roboto"/>
                <a:ea typeface="Roboto"/>
                <a:cs typeface="Roboto"/>
                <a:sym typeface="Roboto"/>
              </a:endParaRPr>
            </a:p>
          </p:txBody>
        </p:sp>
      </p:grpSp>
      <p:grpSp>
        <p:nvGrpSpPr>
          <p:cNvPr id="4242" name="Google Shape;4242;p323"/>
          <p:cNvGrpSpPr/>
          <p:nvPr/>
        </p:nvGrpSpPr>
        <p:grpSpPr>
          <a:xfrm>
            <a:off x="4554239" y="1875770"/>
            <a:ext cx="1943100" cy="1258924"/>
            <a:chOff x="6448501" y="2472157"/>
            <a:chExt cx="2590800" cy="1855452"/>
          </a:xfrm>
        </p:grpSpPr>
        <p:sp>
          <p:nvSpPr>
            <p:cNvPr id="4243" name="Google Shape;4243;p323"/>
            <p:cNvSpPr/>
            <p:nvPr/>
          </p:nvSpPr>
          <p:spPr>
            <a:xfrm>
              <a:off x="6448501" y="2765809"/>
              <a:ext cx="2590800" cy="1561800"/>
            </a:xfrm>
            <a:prstGeom prst="rect">
              <a:avLst/>
            </a:prstGeom>
            <a:solidFill>
              <a:schemeClr val="accent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chemeClr val="dk1"/>
                </a:solidFill>
                <a:latin typeface="Roboto"/>
                <a:ea typeface="Roboto"/>
                <a:cs typeface="Roboto"/>
                <a:sym typeface="Roboto"/>
              </a:endParaRPr>
            </a:p>
          </p:txBody>
        </p:sp>
        <p:sp>
          <p:nvSpPr>
            <p:cNvPr id="4244" name="Google Shape;4244;p323"/>
            <p:cNvSpPr/>
            <p:nvPr/>
          </p:nvSpPr>
          <p:spPr>
            <a:xfrm>
              <a:off x="8328101" y="3597561"/>
              <a:ext cx="711180" cy="717444"/>
            </a:xfrm>
            <a:custGeom>
              <a:rect b="b" l="l" r="r" t="t"/>
              <a:pathLst>
                <a:path extrusionOk="0" h="21600" w="21600">
                  <a:moveTo>
                    <a:pt x="0" y="0"/>
                  </a:moveTo>
                  <a:lnTo>
                    <a:pt x="21600" y="0"/>
                  </a:lnTo>
                  <a:lnTo>
                    <a:pt x="21600" y="21600"/>
                  </a:lnTo>
                  <a:lnTo>
                    <a:pt x="0" y="0"/>
                  </a:lnTo>
                  <a:close/>
                  <a:moveTo>
                    <a:pt x="0" y="0"/>
                  </a:moveTo>
                </a:path>
              </a:pathLst>
            </a:custGeom>
            <a:solidFill>
              <a:srgbClr val="004E87"/>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chemeClr val="dk1"/>
                </a:solidFill>
                <a:latin typeface="Roboto"/>
                <a:ea typeface="Roboto"/>
                <a:cs typeface="Roboto"/>
                <a:sym typeface="Roboto"/>
              </a:endParaRPr>
            </a:p>
          </p:txBody>
        </p:sp>
        <p:sp>
          <p:nvSpPr>
            <p:cNvPr id="4245" name="Google Shape;4245;p323"/>
            <p:cNvSpPr/>
            <p:nvPr/>
          </p:nvSpPr>
          <p:spPr>
            <a:xfrm>
              <a:off x="8021714" y="2472157"/>
              <a:ext cx="255600" cy="255600"/>
            </a:xfrm>
            <a:prstGeom prst="triangle">
              <a:avLst>
                <a:gd fmla="val 100000" name="adj"/>
              </a:avLst>
            </a:prstGeom>
            <a:solidFill>
              <a:schemeClr val="accent4"/>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rgbClr val="000000"/>
                </a:solidFill>
                <a:latin typeface="Roboto"/>
                <a:ea typeface="Roboto"/>
                <a:cs typeface="Roboto"/>
                <a:sym typeface="Roboto"/>
              </a:endParaRPr>
            </a:p>
          </p:txBody>
        </p:sp>
        <p:sp>
          <p:nvSpPr>
            <p:cNvPr id="4246" name="Google Shape;4246;p323"/>
            <p:cNvSpPr/>
            <p:nvPr/>
          </p:nvSpPr>
          <p:spPr>
            <a:xfrm>
              <a:off x="6553314" y="3055253"/>
              <a:ext cx="1932000" cy="63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b="1" i="0" lang="en" sz="1400" u="none" cap="none" strike="noStrike">
                  <a:solidFill>
                    <a:schemeClr val="lt1"/>
                  </a:solidFill>
                  <a:latin typeface="Roboto"/>
                  <a:ea typeface="Roboto"/>
                  <a:cs typeface="Roboto"/>
                  <a:sym typeface="Roboto"/>
                </a:rPr>
                <a:t>INFORMATION </a:t>
              </a:r>
              <a:endParaRPr b="1" i="0" sz="1400" u="none" cap="none" strike="noStrike">
                <a:solidFill>
                  <a:schemeClr val="lt1"/>
                </a:solidFill>
                <a:latin typeface="Roboto"/>
                <a:ea typeface="Roboto"/>
                <a:cs typeface="Roboto"/>
                <a:sym typeface="Roboto"/>
              </a:endParaRPr>
            </a:p>
            <a:p>
              <a:pPr indent="0" lvl="0" marL="0" marR="0" rtl="0" algn="l">
                <a:lnSpc>
                  <a:spcPct val="130000"/>
                </a:lnSpc>
                <a:spcBef>
                  <a:spcPts val="0"/>
                </a:spcBef>
                <a:spcAft>
                  <a:spcPts val="0"/>
                </a:spcAft>
                <a:buClr>
                  <a:srgbClr val="000000"/>
                </a:buClr>
                <a:buSzPts val="700"/>
                <a:buFont typeface="Arial"/>
                <a:buNone/>
              </a:pPr>
              <a:r>
                <a:rPr b="1" i="0" lang="en" sz="1400" u="none" cap="none" strike="noStrike">
                  <a:solidFill>
                    <a:schemeClr val="lt1"/>
                  </a:solidFill>
                  <a:latin typeface="Roboto"/>
                  <a:ea typeface="Roboto"/>
                  <a:cs typeface="Roboto"/>
                  <a:sym typeface="Roboto"/>
                </a:rPr>
                <a:t>AND INSIGHT</a:t>
              </a:r>
              <a:endParaRPr b="1" i="0" sz="1400" u="none" cap="none" strike="noStrike">
                <a:solidFill>
                  <a:schemeClr val="lt1"/>
                </a:solidFill>
                <a:latin typeface="Roboto"/>
                <a:ea typeface="Roboto"/>
                <a:cs typeface="Roboto"/>
                <a:sym typeface="Roboto"/>
              </a:endParaRPr>
            </a:p>
          </p:txBody>
        </p:sp>
      </p:grpSp>
      <p:grpSp>
        <p:nvGrpSpPr>
          <p:cNvPr id="4247" name="Google Shape;4247;p323"/>
          <p:cNvGrpSpPr/>
          <p:nvPr/>
        </p:nvGrpSpPr>
        <p:grpSpPr>
          <a:xfrm>
            <a:off x="5963939" y="1360028"/>
            <a:ext cx="2400300" cy="1512377"/>
            <a:chOff x="8328101" y="1711525"/>
            <a:chExt cx="3200400" cy="2229000"/>
          </a:xfrm>
        </p:grpSpPr>
        <p:sp>
          <p:nvSpPr>
            <p:cNvPr id="4248" name="Google Shape;4248;p323"/>
            <p:cNvSpPr/>
            <p:nvPr/>
          </p:nvSpPr>
          <p:spPr>
            <a:xfrm>
              <a:off x="8328101" y="1711525"/>
              <a:ext cx="3200400" cy="2229000"/>
            </a:xfrm>
            <a:prstGeom prst="rightArrow">
              <a:avLst>
                <a:gd fmla="val 69463" name="adj1"/>
                <a:gd fmla="val 28319" name="adj2"/>
              </a:avLst>
            </a:prstGeom>
            <a:solidFill>
              <a:schemeClr val="accent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400" u="none" cap="none" strike="noStrike">
                <a:solidFill>
                  <a:schemeClr val="dk1"/>
                </a:solidFill>
                <a:latin typeface="Roboto"/>
                <a:ea typeface="Roboto"/>
                <a:cs typeface="Roboto"/>
                <a:sym typeface="Roboto"/>
              </a:endParaRPr>
            </a:p>
          </p:txBody>
        </p:sp>
        <p:sp>
          <p:nvSpPr>
            <p:cNvPr id="4249" name="Google Shape;4249;p323"/>
            <p:cNvSpPr/>
            <p:nvPr/>
          </p:nvSpPr>
          <p:spPr>
            <a:xfrm>
              <a:off x="8568051" y="2163263"/>
              <a:ext cx="2344500" cy="63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b="1" i="0" lang="en" sz="1400" u="none" cap="none" strike="noStrike">
                  <a:solidFill>
                    <a:schemeClr val="lt1"/>
                  </a:solidFill>
                  <a:latin typeface="Roboto"/>
                  <a:ea typeface="Roboto"/>
                  <a:cs typeface="Roboto"/>
                  <a:sym typeface="Roboto"/>
                </a:rPr>
                <a:t>FROM INSIGHT TO AUTOMIZATION IN ONE MOVE</a:t>
              </a:r>
              <a:endParaRPr b="1" i="0" sz="1400" u="none" cap="none" strike="noStrike">
                <a:solidFill>
                  <a:schemeClr val="lt1"/>
                </a:solidFill>
                <a:latin typeface="Roboto"/>
                <a:ea typeface="Roboto"/>
                <a:cs typeface="Roboto"/>
                <a:sym typeface="Roboto"/>
              </a:endParaRPr>
            </a:p>
          </p:txBody>
        </p:sp>
      </p:grpSp>
      <p:pic>
        <p:nvPicPr>
          <p:cNvPr id="4250" name="Google Shape;4250;p323"/>
          <p:cNvPicPr preferRelativeResize="0"/>
          <p:nvPr/>
        </p:nvPicPr>
        <p:blipFill rotWithShape="1">
          <a:blip r:embed="rId3">
            <a:alphaModFix/>
          </a:blip>
          <a:srcRect b="0" l="0" r="0" t="0"/>
          <a:stretch/>
        </p:blipFill>
        <p:spPr>
          <a:xfrm>
            <a:off x="8419299" y="240890"/>
            <a:ext cx="436804" cy="341776"/>
          </a:xfrm>
          <a:prstGeom prst="rect">
            <a:avLst/>
          </a:prstGeom>
          <a:noFill/>
          <a:ln>
            <a:noFill/>
          </a:ln>
        </p:spPr>
      </p:pic>
      <p:sp>
        <p:nvSpPr>
          <p:cNvPr id="4251" name="Google Shape;4251;p323"/>
          <p:cNvSpPr/>
          <p:nvPr/>
        </p:nvSpPr>
        <p:spPr>
          <a:xfrm>
            <a:off x="287913" y="197744"/>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323"/>
          <p:cNvSpPr txBox="1"/>
          <p:nvPr/>
        </p:nvSpPr>
        <p:spPr>
          <a:xfrm>
            <a:off x="451715" y="134475"/>
            <a:ext cx="7620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Heebo"/>
                <a:ea typeface="Heebo"/>
                <a:cs typeface="Heebo"/>
                <a:sym typeface="Heebo"/>
              </a:rPr>
              <a:t>Framework for an effective </a:t>
            </a:r>
            <a:r>
              <a:rPr b="1" lang="en" sz="2300">
                <a:solidFill>
                  <a:srgbClr val="7EB51E"/>
                </a:solidFill>
                <a:latin typeface="Heebo"/>
                <a:ea typeface="Heebo"/>
                <a:cs typeface="Heebo"/>
                <a:sym typeface="Heebo"/>
              </a:rPr>
              <a:t>360º Customer Strategy </a:t>
            </a:r>
            <a:endParaRPr b="1" sz="2300">
              <a:latin typeface="Heebo"/>
              <a:ea typeface="Heebo"/>
              <a:cs typeface="Heebo"/>
              <a:sym typeface="Heebo"/>
            </a:endParaRPr>
          </a:p>
        </p:txBody>
      </p:sp>
      <p:sp>
        <p:nvSpPr>
          <p:cNvPr id="4253" name="Google Shape;4253;p323"/>
          <p:cNvSpPr txBox="1"/>
          <p:nvPr/>
        </p:nvSpPr>
        <p:spPr>
          <a:xfrm>
            <a:off x="7485366" y="4971824"/>
            <a:ext cx="1549200" cy="109200"/>
          </a:xfrm>
          <a:prstGeom prst="rect">
            <a:avLst/>
          </a:prstGeom>
          <a:noFill/>
          <a:ln>
            <a:noFill/>
          </a:ln>
        </p:spPr>
        <p:txBody>
          <a:bodyPr anchorCtr="0" anchor="ctr" bIns="69225" lIns="69225" spcFirstLastPara="1" rIns="69225" wrap="square" tIns="69225">
            <a:noAutofit/>
          </a:bodyPr>
          <a:lstStyle/>
          <a:p>
            <a:pPr indent="0" lvl="0" marL="0" rtl="0" algn="l">
              <a:spcBef>
                <a:spcPts val="0"/>
              </a:spcBef>
              <a:spcAft>
                <a:spcPts val="0"/>
              </a:spcAft>
              <a:buClr>
                <a:srgbClr val="000000"/>
              </a:buClr>
              <a:buSzPts val="800"/>
              <a:buFont typeface="Arial"/>
              <a:buNone/>
            </a:pPr>
            <a:r>
              <a:rPr lang="en" sz="500">
                <a:solidFill>
                  <a:srgbClr val="909090"/>
                </a:solidFill>
                <a:latin typeface="Montserrat"/>
                <a:ea typeface="Montserrat"/>
                <a:cs typeface="Montserrat"/>
                <a:sym typeface="Montserrat"/>
              </a:rPr>
              <a:t>Globant Property | Confidential Information</a:t>
            </a:r>
            <a:endParaRPr sz="500">
              <a:solidFill>
                <a:srgbClr val="909090"/>
              </a:solidFill>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7" name="Shape 4257"/>
        <p:cNvGrpSpPr/>
        <p:nvPr/>
      </p:nvGrpSpPr>
      <p:grpSpPr>
        <a:xfrm>
          <a:off x="0" y="0"/>
          <a:ext cx="0" cy="0"/>
          <a:chOff x="0" y="0"/>
          <a:chExt cx="0" cy="0"/>
        </a:xfrm>
      </p:grpSpPr>
      <p:pic>
        <p:nvPicPr>
          <p:cNvPr id="4258" name="Google Shape;4258;p324"/>
          <p:cNvPicPr preferRelativeResize="0"/>
          <p:nvPr/>
        </p:nvPicPr>
        <p:blipFill rotWithShape="1">
          <a:blip r:embed="rId3">
            <a:alphaModFix/>
          </a:blip>
          <a:srcRect b="0" l="0" r="0" t="0"/>
          <a:stretch/>
        </p:blipFill>
        <p:spPr>
          <a:xfrm>
            <a:off x="818224" y="1315615"/>
            <a:ext cx="3343275" cy="3350419"/>
          </a:xfrm>
          <a:prstGeom prst="rect">
            <a:avLst/>
          </a:prstGeom>
          <a:noFill/>
          <a:ln>
            <a:noFill/>
          </a:ln>
        </p:spPr>
      </p:pic>
      <p:pic>
        <p:nvPicPr>
          <p:cNvPr id="4259" name="Google Shape;4259;p324"/>
          <p:cNvPicPr preferRelativeResize="0"/>
          <p:nvPr/>
        </p:nvPicPr>
        <p:blipFill rotWithShape="1">
          <a:blip r:embed="rId4">
            <a:alphaModFix/>
          </a:blip>
          <a:srcRect b="0" l="0" r="0" t="0"/>
          <a:stretch/>
        </p:blipFill>
        <p:spPr>
          <a:xfrm>
            <a:off x="1768343" y="2612288"/>
            <a:ext cx="1443038" cy="857250"/>
          </a:xfrm>
          <a:prstGeom prst="rect">
            <a:avLst/>
          </a:prstGeom>
          <a:noFill/>
          <a:ln>
            <a:noFill/>
          </a:ln>
        </p:spPr>
      </p:pic>
      <p:sp>
        <p:nvSpPr>
          <p:cNvPr id="4260" name="Google Shape;4260;p324"/>
          <p:cNvSpPr txBox="1"/>
          <p:nvPr/>
        </p:nvSpPr>
        <p:spPr>
          <a:xfrm>
            <a:off x="4517827" y="1844290"/>
            <a:ext cx="3742200" cy="5679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000000"/>
              </a:buClr>
              <a:buSzPts val="1800"/>
              <a:buFont typeface="Arial"/>
              <a:buNone/>
            </a:pPr>
            <a:r>
              <a:rPr b="1" i="0" lang="en" sz="1800" u="none" cap="none" strike="noStrike">
                <a:solidFill>
                  <a:schemeClr val="accent5"/>
                </a:solidFill>
                <a:latin typeface="Roboto Light"/>
                <a:ea typeface="Roboto Light"/>
                <a:cs typeface="Roboto Light"/>
                <a:sym typeface="Roboto Light"/>
              </a:rPr>
              <a:t>Common reasons for failure</a:t>
            </a:r>
            <a:endParaRPr b="1" i="0" sz="1800" u="none" cap="none" strike="noStrike">
              <a:solidFill>
                <a:schemeClr val="accent5"/>
              </a:solidFill>
              <a:latin typeface="Roboto Light"/>
              <a:ea typeface="Roboto Light"/>
              <a:cs typeface="Roboto Light"/>
              <a:sym typeface="Roboto Light"/>
            </a:endParaRPr>
          </a:p>
        </p:txBody>
      </p:sp>
      <p:grpSp>
        <p:nvGrpSpPr>
          <p:cNvPr id="4261" name="Google Shape;4261;p324"/>
          <p:cNvGrpSpPr/>
          <p:nvPr/>
        </p:nvGrpSpPr>
        <p:grpSpPr>
          <a:xfrm>
            <a:off x="4670556" y="2403924"/>
            <a:ext cx="2198660" cy="353607"/>
            <a:chOff x="8574449" y="2268038"/>
            <a:chExt cx="2931155" cy="471476"/>
          </a:xfrm>
        </p:grpSpPr>
        <p:sp>
          <p:nvSpPr>
            <p:cNvPr id="4262" name="Google Shape;4262;p324"/>
            <p:cNvSpPr txBox="1"/>
            <p:nvPr/>
          </p:nvSpPr>
          <p:spPr>
            <a:xfrm>
              <a:off x="9207905" y="2313991"/>
              <a:ext cx="2297700" cy="287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0" i="0" lang="en" sz="1200" u="none" cap="none" strike="noStrike">
                  <a:solidFill>
                    <a:srgbClr val="656D78"/>
                  </a:solidFill>
                  <a:latin typeface="Roboto Light"/>
                  <a:ea typeface="Roboto Light"/>
                  <a:cs typeface="Roboto Light"/>
                  <a:sym typeface="Roboto Light"/>
                </a:rPr>
                <a:t>Lack of alignment with business objectives</a:t>
              </a:r>
              <a:endParaRPr sz="1100"/>
            </a:p>
          </p:txBody>
        </p:sp>
        <p:grpSp>
          <p:nvGrpSpPr>
            <p:cNvPr id="4263" name="Google Shape;4263;p324"/>
            <p:cNvGrpSpPr/>
            <p:nvPr/>
          </p:nvGrpSpPr>
          <p:grpSpPr>
            <a:xfrm>
              <a:off x="8574449" y="2268038"/>
              <a:ext cx="471475" cy="471476"/>
              <a:chOff x="1237829" y="1727979"/>
              <a:chExt cx="699000" cy="699000"/>
            </a:xfrm>
          </p:grpSpPr>
          <p:sp>
            <p:nvSpPr>
              <p:cNvPr id="4264" name="Google Shape;4264;p324"/>
              <p:cNvSpPr/>
              <p:nvPr/>
            </p:nvSpPr>
            <p:spPr>
              <a:xfrm>
                <a:off x="1237829" y="1727979"/>
                <a:ext cx="699000" cy="699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2100" u="none" cap="none" strike="noStrike">
                  <a:solidFill>
                    <a:schemeClr val="lt1"/>
                  </a:solidFill>
                  <a:latin typeface="Roboto Light"/>
                  <a:ea typeface="Roboto Light"/>
                  <a:cs typeface="Roboto Light"/>
                  <a:sym typeface="Roboto Light"/>
                </a:endParaRPr>
              </a:p>
            </p:txBody>
          </p:sp>
          <p:sp>
            <p:nvSpPr>
              <p:cNvPr id="4265" name="Google Shape;4265;p324"/>
              <p:cNvSpPr/>
              <p:nvPr/>
            </p:nvSpPr>
            <p:spPr>
              <a:xfrm>
                <a:off x="1447275" y="1937462"/>
                <a:ext cx="280044" cy="280098"/>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FFFFFF"/>
                  </a:solidFill>
                  <a:latin typeface="Roboto Light"/>
                  <a:ea typeface="Roboto Light"/>
                  <a:cs typeface="Roboto Light"/>
                  <a:sym typeface="Roboto Light"/>
                </a:endParaRPr>
              </a:p>
            </p:txBody>
          </p:sp>
        </p:grpSp>
      </p:grpSp>
      <p:grpSp>
        <p:nvGrpSpPr>
          <p:cNvPr id="4266" name="Google Shape;4266;p324"/>
          <p:cNvGrpSpPr/>
          <p:nvPr/>
        </p:nvGrpSpPr>
        <p:grpSpPr>
          <a:xfrm>
            <a:off x="4670554" y="3062738"/>
            <a:ext cx="2198660" cy="353622"/>
            <a:chOff x="8574449" y="3269939"/>
            <a:chExt cx="2931155" cy="470868"/>
          </a:xfrm>
        </p:grpSpPr>
        <p:sp>
          <p:nvSpPr>
            <p:cNvPr id="4267" name="Google Shape;4267;p324"/>
            <p:cNvSpPr txBox="1"/>
            <p:nvPr/>
          </p:nvSpPr>
          <p:spPr>
            <a:xfrm>
              <a:off x="9207905" y="3276116"/>
              <a:ext cx="2297700" cy="287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b="0" i="0" lang="en" sz="1200" u="none" cap="none" strike="noStrike">
                  <a:solidFill>
                    <a:srgbClr val="656D78"/>
                  </a:solidFill>
                  <a:latin typeface="Roboto Light"/>
                  <a:ea typeface="Roboto Light"/>
                  <a:cs typeface="Roboto Light"/>
                  <a:sym typeface="Roboto Light"/>
                </a:rPr>
                <a:t>Lack of empowerment in organizations</a:t>
              </a:r>
              <a:endParaRPr sz="1100"/>
            </a:p>
          </p:txBody>
        </p:sp>
        <p:grpSp>
          <p:nvGrpSpPr>
            <p:cNvPr id="4268" name="Google Shape;4268;p324"/>
            <p:cNvGrpSpPr/>
            <p:nvPr/>
          </p:nvGrpSpPr>
          <p:grpSpPr>
            <a:xfrm>
              <a:off x="8574449" y="3269939"/>
              <a:ext cx="471475" cy="470868"/>
              <a:chOff x="1237829" y="3292694"/>
              <a:chExt cx="699000" cy="698100"/>
            </a:xfrm>
          </p:grpSpPr>
          <p:sp>
            <p:nvSpPr>
              <p:cNvPr id="4269" name="Google Shape;4269;p324"/>
              <p:cNvSpPr/>
              <p:nvPr/>
            </p:nvSpPr>
            <p:spPr>
              <a:xfrm>
                <a:off x="1237829" y="3292694"/>
                <a:ext cx="699000" cy="6981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2100" u="none" cap="none" strike="noStrike">
                  <a:solidFill>
                    <a:schemeClr val="lt1"/>
                  </a:solidFill>
                  <a:latin typeface="Roboto Light"/>
                  <a:ea typeface="Roboto Light"/>
                  <a:cs typeface="Roboto Light"/>
                  <a:sym typeface="Roboto Light"/>
                </a:endParaRPr>
              </a:p>
            </p:txBody>
          </p:sp>
          <p:sp>
            <p:nvSpPr>
              <p:cNvPr id="4270" name="Google Shape;4270;p324"/>
              <p:cNvSpPr/>
              <p:nvPr/>
            </p:nvSpPr>
            <p:spPr>
              <a:xfrm>
                <a:off x="1444922" y="3501890"/>
                <a:ext cx="280044" cy="279720"/>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FFFFFF"/>
                  </a:solidFill>
                  <a:latin typeface="Roboto Light"/>
                  <a:ea typeface="Roboto Light"/>
                  <a:cs typeface="Roboto Light"/>
                  <a:sym typeface="Roboto Light"/>
                </a:endParaRPr>
              </a:p>
            </p:txBody>
          </p:sp>
        </p:grpSp>
      </p:grpSp>
      <p:grpSp>
        <p:nvGrpSpPr>
          <p:cNvPr id="4271" name="Google Shape;4271;p324"/>
          <p:cNvGrpSpPr/>
          <p:nvPr/>
        </p:nvGrpSpPr>
        <p:grpSpPr>
          <a:xfrm>
            <a:off x="4670768" y="3687588"/>
            <a:ext cx="2202179" cy="353711"/>
            <a:chOff x="8570148" y="4370096"/>
            <a:chExt cx="2935456" cy="471678"/>
          </a:xfrm>
        </p:grpSpPr>
        <p:sp>
          <p:nvSpPr>
            <p:cNvPr id="4272" name="Google Shape;4272;p324"/>
            <p:cNvSpPr txBox="1"/>
            <p:nvPr/>
          </p:nvSpPr>
          <p:spPr>
            <a:xfrm>
              <a:off x="9207905" y="4382554"/>
              <a:ext cx="2297700" cy="287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rgbClr val="656D78"/>
                </a:buClr>
                <a:buSzPts val="1100"/>
                <a:buFont typeface="Arial"/>
                <a:buNone/>
              </a:pPr>
              <a:r>
                <a:rPr b="0" i="0" lang="en" sz="1200" u="none" cap="none" strike="noStrike">
                  <a:solidFill>
                    <a:srgbClr val="656D78"/>
                  </a:solidFill>
                  <a:latin typeface="Roboto Light"/>
                  <a:ea typeface="Roboto Light"/>
                  <a:cs typeface="Roboto Light"/>
                  <a:sym typeface="Roboto Light"/>
                </a:rPr>
                <a:t>The length of time needed to demonstrate real value</a:t>
              </a:r>
              <a:endParaRPr b="0" i="0" sz="1200" u="none" cap="none" strike="noStrike">
                <a:solidFill>
                  <a:srgbClr val="000000"/>
                </a:solidFill>
                <a:latin typeface="Arial"/>
                <a:ea typeface="Arial"/>
                <a:cs typeface="Arial"/>
                <a:sym typeface="Arial"/>
              </a:endParaRPr>
            </a:p>
          </p:txBody>
        </p:sp>
        <p:grpSp>
          <p:nvGrpSpPr>
            <p:cNvPr id="4273" name="Google Shape;4273;p324"/>
            <p:cNvGrpSpPr/>
            <p:nvPr/>
          </p:nvGrpSpPr>
          <p:grpSpPr>
            <a:xfrm>
              <a:off x="8570148" y="4370096"/>
              <a:ext cx="471273" cy="471678"/>
              <a:chOff x="1237829" y="4856132"/>
              <a:chExt cx="698700" cy="699300"/>
            </a:xfrm>
          </p:grpSpPr>
          <p:sp>
            <p:nvSpPr>
              <p:cNvPr id="4274" name="Google Shape;4274;p324"/>
              <p:cNvSpPr/>
              <p:nvPr/>
            </p:nvSpPr>
            <p:spPr>
              <a:xfrm>
                <a:off x="1237829" y="4856132"/>
                <a:ext cx="698700" cy="6993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2100" u="none" cap="none" strike="noStrike">
                  <a:solidFill>
                    <a:schemeClr val="lt1"/>
                  </a:solidFill>
                  <a:latin typeface="Roboto Light"/>
                  <a:ea typeface="Roboto Light"/>
                  <a:cs typeface="Roboto Light"/>
                  <a:sym typeface="Roboto Light"/>
                </a:endParaRPr>
              </a:p>
            </p:txBody>
          </p:sp>
          <p:sp>
            <p:nvSpPr>
              <p:cNvPr id="4275" name="Google Shape;4275;p324"/>
              <p:cNvSpPr/>
              <p:nvPr/>
            </p:nvSpPr>
            <p:spPr>
              <a:xfrm>
                <a:off x="1442536" y="5065643"/>
                <a:ext cx="279990" cy="280152"/>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200" u="none" cap="none" strike="noStrike">
                  <a:solidFill>
                    <a:srgbClr val="FFFFFF"/>
                  </a:solidFill>
                  <a:latin typeface="Roboto Light"/>
                  <a:ea typeface="Roboto Light"/>
                  <a:cs typeface="Roboto Light"/>
                  <a:sym typeface="Roboto Light"/>
                </a:endParaRPr>
              </a:p>
            </p:txBody>
          </p:sp>
        </p:grpSp>
      </p:grpSp>
      <p:pic>
        <p:nvPicPr>
          <p:cNvPr id="4276" name="Google Shape;4276;p324"/>
          <p:cNvPicPr preferRelativeResize="0"/>
          <p:nvPr/>
        </p:nvPicPr>
        <p:blipFill rotWithShape="1">
          <a:blip r:embed="rId5">
            <a:alphaModFix/>
          </a:blip>
          <a:srcRect b="0" l="0" r="0" t="0"/>
          <a:stretch/>
        </p:blipFill>
        <p:spPr>
          <a:xfrm>
            <a:off x="8419299" y="219759"/>
            <a:ext cx="436804" cy="341776"/>
          </a:xfrm>
          <a:prstGeom prst="rect">
            <a:avLst/>
          </a:prstGeom>
          <a:noFill/>
          <a:ln>
            <a:noFill/>
          </a:ln>
        </p:spPr>
      </p:pic>
      <p:sp>
        <p:nvSpPr>
          <p:cNvPr id="4277" name="Google Shape;4277;p324"/>
          <p:cNvSpPr/>
          <p:nvPr/>
        </p:nvSpPr>
        <p:spPr>
          <a:xfrm>
            <a:off x="287913" y="176613"/>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324"/>
          <p:cNvSpPr txBox="1"/>
          <p:nvPr/>
        </p:nvSpPr>
        <p:spPr>
          <a:xfrm>
            <a:off x="451715" y="113344"/>
            <a:ext cx="7620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Heebo"/>
                <a:ea typeface="Heebo"/>
                <a:cs typeface="Heebo"/>
                <a:sym typeface="Heebo"/>
              </a:rPr>
              <a:t>The majority of</a:t>
            </a:r>
            <a:r>
              <a:rPr b="1" lang="en" sz="2300">
                <a:latin typeface="Heebo"/>
                <a:ea typeface="Heebo"/>
                <a:cs typeface="Heebo"/>
                <a:sym typeface="Heebo"/>
              </a:rPr>
              <a:t> </a:t>
            </a:r>
            <a:r>
              <a:rPr b="1" lang="en" sz="2300">
                <a:solidFill>
                  <a:srgbClr val="A6CE39"/>
                </a:solidFill>
                <a:latin typeface="Heebo"/>
                <a:ea typeface="Heebo"/>
                <a:cs typeface="Heebo"/>
                <a:sym typeface="Heebo"/>
              </a:rPr>
              <a:t>digital transformation programs fail</a:t>
            </a:r>
            <a:endParaRPr b="1" sz="2300">
              <a:solidFill>
                <a:srgbClr val="A6CE39"/>
              </a:solidFill>
              <a:latin typeface="Heebo"/>
              <a:ea typeface="Heebo"/>
              <a:cs typeface="Heebo"/>
              <a:sym typeface="Heebo"/>
            </a:endParaRPr>
          </a:p>
        </p:txBody>
      </p:sp>
      <p:sp>
        <p:nvSpPr>
          <p:cNvPr id="4279" name="Google Shape;4279;p324"/>
          <p:cNvSpPr txBox="1"/>
          <p:nvPr/>
        </p:nvSpPr>
        <p:spPr>
          <a:xfrm>
            <a:off x="7485366" y="4971824"/>
            <a:ext cx="1549200" cy="109200"/>
          </a:xfrm>
          <a:prstGeom prst="rect">
            <a:avLst/>
          </a:prstGeom>
          <a:noFill/>
          <a:ln>
            <a:noFill/>
          </a:ln>
        </p:spPr>
        <p:txBody>
          <a:bodyPr anchorCtr="0" anchor="ctr" bIns="69225" lIns="69225" spcFirstLastPara="1" rIns="69225" wrap="square" tIns="69225">
            <a:noAutofit/>
          </a:bodyPr>
          <a:lstStyle/>
          <a:p>
            <a:pPr indent="0" lvl="0" marL="0" rtl="0" algn="l">
              <a:spcBef>
                <a:spcPts val="0"/>
              </a:spcBef>
              <a:spcAft>
                <a:spcPts val="0"/>
              </a:spcAft>
              <a:buClr>
                <a:srgbClr val="000000"/>
              </a:buClr>
              <a:buSzPts val="800"/>
              <a:buFont typeface="Arial"/>
              <a:buNone/>
            </a:pPr>
            <a:r>
              <a:rPr lang="en" sz="500">
                <a:solidFill>
                  <a:srgbClr val="909090"/>
                </a:solidFill>
                <a:latin typeface="Montserrat"/>
                <a:ea typeface="Montserrat"/>
                <a:cs typeface="Montserrat"/>
                <a:sym typeface="Montserrat"/>
              </a:rPr>
              <a:t>Globant Property | Confidential Information</a:t>
            </a:r>
            <a:endParaRPr sz="500">
              <a:solidFill>
                <a:srgbClr val="909090"/>
              </a:solidFill>
              <a:latin typeface="Montserrat"/>
              <a:ea typeface="Montserrat"/>
              <a:cs typeface="Montserrat"/>
              <a:sym typeface="Montserra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3" name="Shape 4283"/>
        <p:cNvGrpSpPr/>
        <p:nvPr/>
      </p:nvGrpSpPr>
      <p:grpSpPr>
        <a:xfrm>
          <a:off x="0" y="0"/>
          <a:ext cx="0" cy="0"/>
          <a:chOff x="0" y="0"/>
          <a:chExt cx="0" cy="0"/>
        </a:xfrm>
      </p:grpSpPr>
      <p:pic>
        <p:nvPicPr>
          <p:cNvPr id="4284" name="Google Shape;4284;p325"/>
          <p:cNvPicPr preferRelativeResize="0"/>
          <p:nvPr/>
        </p:nvPicPr>
        <p:blipFill rotWithShape="1">
          <a:blip r:embed="rId3">
            <a:alphaModFix/>
          </a:blip>
          <a:srcRect b="0" l="0" r="0" t="0"/>
          <a:stretch/>
        </p:blipFill>
        <p:spPr>
          <a:xfrm>
            <a:off x="553744" y="1681501"/>
            <a:ext cx="8036510" cy="2114871"/>
          </a:xfrm>
          <a:prstGeom prst="rect">
            <a:avLst/>
          </a:prstGeom>
          <a:noFill/>
          <a:ln>
            <a:noFill/>
          </a:ln>
        </p:spPr>
      </p:pic>
      <p:pic>
        <p:nvPicPr>
          <p:cNvPr id="4285" name="Google Shape;4285;p325"/>
          <p:cNvPicPr preferRelativeResize="0"/>
          <p:nvPr/>
        </p:nvPicPr>
        <p:blipFill rotWithShape="1">
          <a:blip r:embed="rId4">
            <a:alphaModFix/>
          </a:blip>
          <a:srcRect b="0" l="0" r="0" t="0"/>
          <a:stretch/>
        </p:blipFill>
        <p:spPr>
          <a:xfrm>
            <a:off x="8419299" y="219759"/>
            <a:ext cx="436804" cy="341776"/>
          </a:xfrm>
          <a:prstGeom prst="rect">
            <a:avLst/>
          </a:prstGeom>
          <a:noFill/>
          <a:ln>
            <a:noFill/>
          </a:ln>
        </p:spPr>
      </p:pic>
      <p:sp>
        <p:nvSpPr>
          <p:cNvPr id="4286" name="Google Shape;4286;p325"/>
          <p:cNvSpPr/>
          <p:nvPr/>
        </p:nvSpPr>
        <p:spPr>
          <a:xfrm>
            <a:off x="287913" y="176613"/>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325"/>
          <p:cNvSpPr txBox="1"/>
          <p:nvPr/>
        </p:nvSpPr>
        <p:spPr>
          <a:xfrm>
            <a:off x="451715" y="113344"/>
            <a:ext cx="7620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Heebo"/>
                <a:ea typeface="Heebo"/>
                <a:cs typeface="Heebo"/>
                <a:sym typeface="Heebo"/>
              </a:rPr>
              <a:t>Integration: the key to a </a:t>
            </a:r>
            <a:r>
              <a:rPr b="1" lang="en" sz="2300">
                <a:solidFill>
                  <a:srgbClr val="7EB51E"/>
                </a:solidFill>
                <a:latin typeface="Heebo"/>
                <a:ea typeface="Heebo"/>
                <a:cs typeface="Heebo"/>
                <a:sym typeface="Heebo"/>
              </a:rPr>
              <a:t>successful transformation </a:t>
            </a:r>
            <a:endParaRPr b="1" sz="2300">
              <a:latin typeface="Heebo"/>
              <a:ea typeface="Heebo"/>
              <a:cs typeface="Heebo"/>
              <a:sym typeface="Heebo"/>
            </a:endParaRPr>
          </a:p>
        </p:txBody>
      </p:sp>
      <p:sp>
        <p:nvSpPr>
          <p:cNvPr id="4288" name="Google Shape;4288;p325"/>
          <p:cNvSpPr txBox="1"/>
          <p:nvPr/>
        </p:nvSpPr>
        <p:spPr>
          <a:xfrm>
            <a:off x="7485366" y="4971824"/>
            <a:ext cx="1549200" cy="109200"/>
          </a:xfrm>
          <a:prstGeom prst="rect">
            <a:avLst/>
          </a:prstGeom>
          <a:noFill/>
          <a:ln>
            <a:noFill/>
          </a:ln>
        </p:spPr>
        <p:txBody>
          <a:bodyPr anchorCtr="0" anchor="ctr" bIns="69225" lIns="69225" spcFirstLastPara="1" rIns="69225" wrap="square" tIns="69225">
            <a:noAutofit/>
          </a:bodyPr>
          <a:lstStyle/>
          <a:p>
            <a:pPr indent="0" lvl="0" marL="0" rtl="0" algn="l">
              <a:spcBef>
                <a:spcPts val="0"/>
              </a:spcBef>
              <a:spcAft>
                <a:spcPts val="0"/>
              </a:spcAft>
              <a:buClr>
                <a:srgbClr val="000000"/>
              </a:buClr>
              <a:buSzPts val="800"/>
              <a:buFont typeface="Arial"/>
              <a:buNone/>
            </a:pPr>
            <a:r>
              <a:rPr lang="en" sz="500">
                <a:solidFill>
                  <a:srgbClr val="909090"/>
                </a:solidFill>
                <a:latin typeface="Montserrat"/>
                <a:ea typeface="Montserrat"/>
                <a:cs typeface="Montserrat"/>
                <a:sym typeface="Montserrat"/>
              </a:rPr>
              <a:t>Globant Property | Confidential Information</a:t>
            </a:r>
            <a:endParaRPr sz="500">
              <a:solidFill>
                <a:srgbClr val="909090"/>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2" name="Shape 4292"/>
        <p:cNvGrpSpPr/>
        <p:nvPr/>
      </p:nvGrpSpPr>
      <p:grpSpPr>
        <a:xfrm>
          <a:off x="0" y="0"/>
          <a:ext cx="0" cy="0"/>
          <a:chOff x="0" y="0"/>
          <a:chExt cx="0" cy="0"/>
        </a:xfrm>
      </p:grpSpPr>
      <p:sp>
        <p:nvSpPr>
          <p:cNvPr id="4293" name="Google Shape;4293;p326"/>
          <p:cNvSpPr txBox="1"/>
          <p:nvPr>
            <p:ph type="title"/>
          </p:nvPr>
        </p:nvSpPr>
        <p:spPr>
          <a:xfrm>
            <a:off x="311700" y="1868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ebo"/>
                <a:ea typeface="Heebo"/>
                <a:cs typeface="Heebo"/>
                <a:sym typeface="Heebo"/>
              </a:rPr>
              <a:t>Closing</a:t>
            </a:r>
            <a:endParaRPr b="1">
              <a:latin typeface="Heebo"/>
              <a:ea typeface="Heebo"/>
              <a:cs typeface="Heebo"/>
              <a:sym typeface="Heebo"/>
            </a:endParaRPr>
          </a:p>
        </p:txBody>
      </p:sp>
      <p:sp>
        <p:nvSpPr>
          <p:cNvPr id="4294" name="Google Shape;4294;p326"/>
          <p:cNvSpPr txBox="1"/>
          <p:nvPr>
            <p:ph type="title"/>
          </p:nvPr>
        </p:nvSpPr>
        <p:spPr>
          <a:xfrm>
            <a:off x="1973550" y="2571750"/>
            <a:ext cx="519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ebo"/>
                <a:ea typeface="Heebo"/>
                <a:cs typeface="Heebo"/>
                <a:sym typeface="Heebo"/>
              </a:rPr>
              <a:t>Close with a call to action.</a:t>
            </a:r>
            <a:endParaRPr sz="1800">
              <a:latin typeface="Heebo"/>
              <a:ea typeface="Heebo"/>
              <a:cs typeface="Heebo"/>
              <a:sym typeface="Heebo"/>
            </a:endParaRPr>
          </a:p>
        </p:txBody>
      </p:sp>
      <p:sp>
        <p:nvSpPr>
          <p:cNvPr id="4295" name="Google Shape;4295;p326"/>
          <p:cNvSpPr/>
          <p:nvPr/>
        </p:nvSpPr>
        <p:spPr>
          <a:xfrm rot="-10352059">
            <a:off x="-3723357" y="-2120714"/>
            <a:ext cx="5901528" cy="5103686"/>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326"/>
          <p:cNvSpPr/>
          <p:nvPr/>
        </p:nvSpPr>
        <p:spPr>
          <a:xfrm rot="-6577501">
            <a:off x="5693832" y="2731344"/>
            <a:ext cx="5901514" cy="5103589"/>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326"/>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8D900"/>
        </a:solidFill>
      </p:bgPr>
    </p:bg>
    <p:spTree>
      <p:nvGrpSpPr>
        <p:cNvPr id="4301" name="Shape 4301"/>
        <p:cNvGrpSpPr/>
        <p:nvPr/>
      </p:nvGrpSpPr>
      <p:grpSpPr>
        <a:xfrm>
          <a:off x="0" y="0"/>
          <a:ext cx="0" cy="0"/>
          <a:chOff x="0" y="0"/>
          <a:chExt cx="0" cy="0"/>
        </a:xfrm>
      </p:grpSpPr>
      <p:pic>
        <p:nvPicPr>
          <p:cNvPr id="4302" name="Google Shape;4302;p327"/>
          <p:cNvPicPr preferRelativeResize="0"/>
          <p:nvPr/>
        </p:nvPicPr>
        <p:blipFill rotWithShape="1">
          <a:blip r:embed="rId3">
            <a:alphaModFix/>
          </a:blip>
          <a:srcRect b="0" l="0" r="26793" t="0"/>
          <a:stretch/>
        </p:blipFill>
        <p:spPr>
          <a:xfrm>
            <a:off x="-302950" y="-725"/>
            <a:ext cx="9140300" cy="5143499"/>
          </a:xfrm>
          <a:prstGeom prst="rect">
            <a:avLst/>
          </a:prstGeom>
          <a:noFill/>
          <a:ln>
            <a:noFill/>
          </a:ln>
        </p:spPr>
      </p:pic>
      <p:pic>
        <p:nvPicPr>
          <p:cNvPr id="4303" name="Google Shape;4303;p327"/>
          <p:cNvPicPr preferRelativeResize="0"/>
          <p:nvPr/>
        </p:nvPicPr>
        <p:blipFill rotWithShape="1">
          <a:blip r:embed="rId4">
            <a:alphaModFix/>
          </a:blip>
          <a:srcRect b="0" l="16282" r="0" t="0"/>
          <a:stretch/>
        </p:blipFill>
        <p:spPr>
          <a:xfrm>
            <a:off x="3681699" y="0"/>
            <a:ext cx="6458099" cy="5143502"/>
          </a:xfrm>
          <a:prstGeom prst="rect">
            <a:avLst/>
          </a:prstGeom>
          <a:noFill/>
          <a:ln>
            <a:noFill/>
          </a:ln>
        </p:spPr>
      </p:pic>
      <p:pic>
        <p:nvPicPr>
          <p:cNvPr id="4304" name="Google Shape;4304;p327"/>
          <p:cNvPicPr preferRelativeResize="0"/>
          <p:nvPr/>
        </p:nvPicPr>
        <p:blipFill rotWithShape="1">
          <a:blip r:embed="rId3">
            <a:alphaModFix/>
          </a:blip>
          <a:srcRect b="0" l="0" r="26793" t="0"/>
          <a:stretch/>
        </p:blipFill>
        <p:spPr>
          <a:xfrm>
            <a:off x="3592900" y="-725"/>
            <a:ext cx="4012525" cy="5143499"/>
          </a:xfrm>
          <a:prstGeom prst="rect">
            <a:avLst/>
          </a:prstGeom>
          <a:noFill/>
          <a:ln>
            <a:noFill/>
          </a:ln>
        </p:spPr>
      </p:pic>
      <p:sp>
        <p:nvSpPr>
          <p:cNvPr id="4305" name="Google Shape;4305;p327"/>
          <p:cNvSpPr txBox="1"/>
          <p:nvPr/>
        </p:nvSpPr>
        <p:spPr>
          <a:xfrm>
            <a:off x="863398" y="2812434"/>
            <a:ext cx="2935200" cy="789300"/>
          </a:xfrm>
          <a:prstGeom prst="rect">
            <a:avLst/>
          </a:prstGeom>
          <a:noFill/>
          <a:ln>
            <a:noFill/>
          </a:ln>
        </p:spPr>
        <p:txBody>
          <a:bodyPr anchorCtr="0" anchor="t" bIns="98400" lIns="98400" spcFirstLastPara="1" rIns="98400" wrap="square" tIns="98400">
            <a:noAutofit/>
          </a:bodyPr>
          <a:lstStyle/>
          <a:p>
            <a:pPr indent="0" lvl="0" marL="0" marR="0" rtl="0" algn="l">
              <a:lnSpc>
                <a:spcPct val="100000"/>
              </a:lnSpc>
              <a:spcBef>
                <a:spcPts val="0"/>
              </a:spcBef>
              <a:spcAft>
                <a:spcPts val="0"/>
              </a:spcAft>
              <a:buClr>
                <a:srgbClr val="FFFFFF"/>
              </a:buClr>
              <a:buFont typeface="Roboto Condensed"/>
              <a:buNone/>
            </a:pPr>
            <a:r>
              <a:rPr b="1" lang="en" sz="4800">
                <a:solidFill>
                  <a:srgbClr val="FFFFFF"/>
                </a:solidFill>
                <a:latin typeface="Heebo"/>
                <a:ea typeface="Heebo"/>
                <a:cs typeface="Heebo"/>
                <a:sym typeface="Heebo"/>
              </a:rPr>
              <a:t>READY?</a:t>
            </a:r>
            <a:endParaRPr b="1" sz="4800">
              <a:solidFill>
                <a:srgbClr val="FFFFFF"/>
              </a:solidFill>
              <a:latin typeface="Heebo"/>
              <a:ea typeface="Heebo"/>
              <a:cs typeface="Heebo"/>
              <a:sym typeface="Heebo"/>
            </a:endParaRPr>
          </a:p>
        </p:txBody>
      </p:sp>
      <p:sp>
        <p:nvSpPr>
          <p:cNvPr id="4306" name="Google Shape;4306;p327"/>
          <p:cNvSpPr txBox="1"/>
          <p:nvPr/>
        </p:nvSpPr>
        <p:spPr>
          <a:xfrm>
            <a:off x="902144" y="2490619"/>
            <a:ext cx="29352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Heebo Light"/>
                <a:ea typeface="Heebo Light"/>
                <a:cs typeface="Heebo Light"/>
                <a:sym typeface="Heebo Light"/>
              </a:rPr>
              <a:t>ARE YOU</a:t>
            </a:r>
            <a:endParaRPr sz="3000">
              <a:latin typeface="Heebo Light"/>
              <a:ea typeface="Heebo Light"/>
              <a:cs typeface="Heebo Light"/>
              <a:sym typeface="Heebo Light"/>
            </a:endParaRPr>
          </a:p>
        </p:txBody>
      </p:sp>
      <p:pic>
        <p:nvPicPr>
          <p:cNvPr id="4307" name="Google Shape;4307;p327"/>
          <p:cNvPicPr preferRelativeResize="0"/>
          <p:nvPr/>
        </p:nvPicPr>
        <p:blipFill>
          <a:blip r:embed="rId5">
            <a:alphaModFix/>
          </a:blip>
          <a:stretch>
            <a:fillRect/>
          </a:stretch>
        </p:blipFill>
        <p:spPr>
          <a:xfrm>
            <a:off x="769913" y="1540314"/>
            <a:ext cx="3199675" cy="931000"/>
          </a:xfrm>
          <a:prstGeom prst="rect">
            <a:avLst/>
          </a:prstGeom>
          <a:noFill/>
          <a:ln>
            <a:noFill/>
          </a:ln>
          <a:effectLst>
            <a:outerShdw blurRad="142875" rotWithShape="0" algn="bl" dir="6599999" dist="9525">
              <a:srgbClr val="000000">
                <a:alpha val="20000"/>
              </a:srgbClr>
            </a:outerShdw>
          </a:effectLst>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11" name="Shape 4311"/>
        <p:cNvGrpSpPr/>
        <p:nvPr/>
      </p:nvGrpSpPr>
      <p:grpSpPr>
        <a:xfrm>
          <a:off x="0" y="0"/>
          <a:ext cx="0" cy="0"/>
          <a:chOff x="0" y="0"/>
          <a:chExt cx="0" cy="0"/>
        </a:xfrm>
      </p:grpSpPr>
      <p:pic>
        <p:nvPicPr>
          <p:cNvPr id="4312" name="Google Shape;4312;p328"/>
          <p:cNvPicPr preferRelativeResize="0"/>
          <p:nvPr/>
        </p:nvPicPr>
        <p:blipFill rotWithShape="1">
          <a:blip r:embed="rId3">
            <a:alphaModFix/>
          </a:blip>
          <a:srcRect b="0" l="15576" r="0" t="18173"/>
          <a:stretch/>
        </p:blipFill>
        <p:spPr>
          <a:xfrm>
            <a:off x="0" y="0"/>
            <a:ext cx="9144001" cy="5461352"/>
          </a:xfrm>
          <a:prstGeom prst="rect">
            <a:avLst/>
          </a:prstGeom>
          <a:noFill/>
          <a:ln>
            <a:noFill/>
          </a:ln>
        </p:spPr>
      </p:pic>
      <p:pic>
        <p:nvPicPr>
          <p:cNvPr id="4313" name="Google Shape;4313;p328"/>
          <p:cNvPicPr preferRelativeResize="0"/>
          <p:nvPr/>
        </p:nvPicPr>
        <p:blipFill rotWithShape="1">
          <a:blip r:embed="rId4">
            <a:alphaModFix amt="7000"/>
          </a:blip>
          <a:srcRect b="4291" l="44928" r="27909" t="46999"/>
          <a:stretch/>
        </p:blipFill>
        <p:spPr>
          <a:xfrm flipH="1" rot="-5400000">
            <a:off x="-558576" y="558576"/>
            <a:ext cx="5469478" cy="4352327"/>
          </a:xfrm>
          <a:prstGeom prst="rect">
            <a:avLst/>
          </a:prstGeom>
          <a:noFill/>
          <a:ln>
            <a:noFill/>
          </a:ln>
        </p:spPr>
      </p:pic>
      <p:sp>
        <p:nvSpPr>
          <p:cNvPr id="4314" name="Google Shape;4314;p328"/>
          <p:cNvSpPr txBox="1"/>
          <p:nvPr/>
        </p:nvSpPr>
        <p:spPr>
          <a:xfrm>
            <a:off x="964650" y="2002825"/>
            <a:ext cx="6201000" cy="177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4800">
                <a:solidFill>
                  <a:schemeClr val="accent2"/>
                </a:solidFill>
                <a:latin typeface="Heebo Black"/>
                <a:ea typeface="Heebo Black"/>
                <a:cs typeface="Heebo Black"/>
                <a:sym typeface="Heebo Black"/>
              </a:rPr>
              <a:t>Thank</a:t>
            </a:r>
            <a:r>
              <a:rPr lang="en" sz="4800">
                <a:latin typeface="Heebo"/>
                <a:ea typeface="Heebo"/>
                <a:cs typeface="Heebo"/>
                <a:sym typeface="Heebo"/>
              </a:rPr>
              <a:t> You!</a:t>
            </a:r>
            <a:endParaRPr sz="4800">
              <a:latin typeface="Heebo"/>
              <a:ea typeface="Heebo"/>
              <a:cs typeface="Heebo"/>
              <a:sym typeface="Heebo"/>
            </a:endParaRPr>
          </a:p>
        </p:txBody>
      </p:sp>
      <p:cxnSp>
        <p:nvCxnSpPr>
          <p:cNvPr id="4315" name="Google Shape;4315;p328"/>
          <p:cNvCxnSpPr/>
          <p:nvPr/>
        </p:nvCxnSpPr>
        <p:spPr>
          <a:xfrm>
            <a:off x="-1035675" y="2665825"/>
            <a:ext cx="944100" cy="944100"/>
          </a:xfrm>
          <a:prstGeom prst="straightConnector1">
            <a:avLst/>
          </a:prstGeom>
          <a:noFill/>
          <a:ln cap="flat" cmpd="sng" w="19050">
            <a:solidFill>
              <a:srgbClr val="FFFFFF"/>
            </a:solidFill>
            <a:prstDash val="solid"/>
            <a:round/>
            <a:headEnd len="med" w="med" type="none"/>
            <a:tailEnd len="med" w="med" type="none"/>
          </a:ln>
        </p:spPr>
      </p:cxnSp>
      <p:pic>
        <p:nvPicPr>
          <p:cNvPr id="4316" name="Google Shape;4316;p328"/>
          <p:cNvPicPr preferRelativeResize="0"/>
          <p:nvPr/>
        </p:nvPicPr>
        <p:blipFill>
          <a:blip r:embed="rId5">
            <a:alphaModFix/>
          </a:blip>
          <a:stretch>
            <a:fillRect/>
          </a:stretch>
        </p:blipFill>
        <p:spPr>
          <a:xfrm>
            <a:off x="886952" y="467799"/>
            <a:ext cx="2422698" cy="704951"/>
          </a:xfrm>
          <a:prstGeom prst="rect">
            <a:avLst/>
          </a:prstGeom>
          <a:noFill/>
          <a:ln>
            <a:noFill/>
          </a:ln>
        </p:spPr>
      </p:pic>
      <p:sp>
        <p:nvSpPr>
          <p:cNvPr id="4317" name="Google Shape;4317;p328"/>
          <p:cNvSpPr txBox="1"/>
          <p:nvPr/>
        </p:nvSpPr>
        <p:spPr>
          <a:xfrm>
            <a:off x="964650" y="2764825"/>
            <a:ext cx="3195600" cy="5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300">
                <a:solidFill>
                  <a:schemeClr val="accent2"/>
                </a:solidFill>
                <a:latin typeface="Heebo"/>
                <a:ea typeface="Heebo"/>
                <a:cs typeface="Heebo"/>
                <a:sym typeface="Heebo"/>
              </a:rPr>
              <a:t>www.globant.com</a:t>
            </a:r>
            <a:endParaRPr sz="2300">
              <a:latin typeface="Heebo"/>
              <a:ea typeface="Heebo"/>
              <a:cs typeface="Heebo"/>
              <a:sym typeface="Heeb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8D900"/>
        </a:solidFill>
      </p:bgPr>
    </p:bg>
    <p:spTree>
      <p:nvGrpSpPr>
        <p:cNvPr id="4321" name="Shape 4321"/>
        <p:cNvGrpSpPr/>
        <p:nvPr/>
      </p:nvGrpSpPr>
      <p:grpSpPr>
        <a:xfrm>
          <a:off x="0" y="0"/>
          <a:ext cx="0" cy="0"/>
          <a:chOff x="0" y="0"/>
          <a:chExt cx="0" cy="0"/>
        </a:xfrm>
      </p:grpSpPr>
      <p:pic>
        <p:nvPicPr>
          <p:cNvPr id="4322" name="Google Shape;4322;p329"/>
          <p:cNvPicPr preferRelativeResize="0"/>
          <p:nvPr/>
        </p:nvPicPr>
        <p:blipFill rotWithShape="1">
          <a:blip r:embed="rId3">
            <a:alphaModFix/>
          </a:blip>
          <a:srcRect b="0" l="10875" r="11880" t="0"/>
          <a:stretch/>
        </p:blipFill>
        <p:spPr>
          <a:xfrm>
            <a:off x="3186074" y="-725"/>
            <a:ext cx="5957928" cy="5143503"/>
          </a:xfrm>
          <a:prstGeom prst="rect">
            <a:avLst/>
          </a:prstGeom>
          <a:noFill/>
          <a:ln>
            <a:noFill/>
          </a:ln>
        </p:spPr>
      </p:pic>
      <p:grpSp>
        <p:nvGrpSpPr>
          <p:cNvPr id="4323" name="Google Shape;4323;p329"/>
          <p:cNvGrpSpPr/>
          <p:nvPr/>
        </p:nvGrpSpPr>
        <p:grpSpPr>
          <a:xfrm>
            <a:off x="1937750" y="-11849"/>
            <a:ext cx="7206260" cy="5155380"/>
            <a:chOff x="-17975" y="-50"/>
            <a:chExt cx="8317475" cy="5143550"/>
          </a:xfrm>
        </p:grpSpPr>
        <p:sp>
          <p:nvSpPr>
            <p:cNvPr id="4324" name="Google Shape;4324;p329"/>
            <p:cNvSpPr/>
            <p:nvPr/>
          </p:nvSpPr>
          <p:spPr>
            <a:xfrm>
              <a:off x="-17975" y="0"/>
              <a:ext cx="1483800" cy="5143500"/>
            </a:xfrm>
            <a:prstGeom prst="rect">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9B54A"/>
                </a:solidFill>
              </a:endParaRPr>
            </a:p>
          </p:txBody>
        </p:sp>
        <p:sp>
          <p:nvSpPr>
            <p:cNvPr id="4325" name="Google Shape;4325;p329"/>
            <p:cNvSpPr/>
            <p:nvPr/>
          </p:nvSpPr>
          <p:spPr>
            <a:xfrm rot="-5400000">
              <a:off x="2267400" y="-891650"/>
              <a:ext cx="5140500" cy="6923700"/>
            </a:xfrm>
            <a:prstGeom prst="rect">
              <a:avLst/>
            </a:prstGeom>
            <a:gradFill>
              <a:gsLst>
                <a:gs pos="0">
                  <a:srgbClr val="39B54A"/>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6" name="Google Shape;4326;p329"/>
          <p:cNvSpPr/>
          <p:nvPr/>
        </p:nvSpPr>
        <p:spPr>
          <a:xfrm>
            <a:off x="25" y="-11900"/>
            <a:ext cx="1993800" cy="5155500"/>
          </a:xfrm>
          <a:prstGeom prst="rect">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329"/>
          <p:cNvSpPr txBox="1"/>
          <p:nvPr/>
        </p:nvSpPr>
        <p:spPr>
          <a:xfrm>
            <a:off x="877998" y="2813159"/>
            <a:ext cx="2935200" cy="789300"/>
          </a:xfrm>
          <a:prstGeom prst="rect">
            <a:avLst/>
          </a:prstGeom>
          <a:noFill/>
          <a:ln>
            <a:noFill/>
          </a:ln>
        </p:spPr>
        <p:txBody>
          <a:bodyPr anchorCtr="0" anchor="t" bIns="98400" lIns="98400" spcFirstLastPara="1" rIns="98400" wrap="square" tIns="98400">
            <a:noAutofit/>
          </a:bodyPr>
          <a:lstStyle/>
          <a:p>
            <a:pPr indent="0" lvl="0" marL="0" marR="0" rtl="0" algn="l">
              <a:lnSpc>
                <a:spcPct val="100000"/>
              </a:lnSpc>
              <a:spcBef>
                <a:spcPts val="0"/>
              </a:spcBef>
              <a:spcAft>
                <a:spcPts val="0"/>
              </a:spcAft>
              <a:buClr>
                <a:srgbClr val="FFFFFF"/>
              </a:buClr>
              <a:buFont typeface="Roboto Condensed"/>
              <a:buNone/>
            </a:pPr>
            <a:r>
              <a:rPr b="1" lang="en" sz="4800">
                <a:solidFill>
                  <a:srgbClr val="FFFFFF"/>
                </a:solidFill>
                <a:latin typeface="Heebo"/>
                <a:ea typeface="Heebo"/>
                <a:cs typeface="Heebo"/>
                <a:sym typeface="Heebo"/>
              </a:rPr>
              <a:t>READY?</a:t>
            </a:r>
            <a:endParaRPr b="1" sz="4800">
              <a:solidFill>
                <a:srgbClr val="FFFFFF"/>
              </a:solidFill>
              <a:latin typeface="Heebo"/>
              <a:ea typeface="Heebo"/>
              <a:cs typeface="Heebo"/>
              <a:sym typeface="Heebo"/>
            </a:endParaRPr>
          </a:p>
        </p:txBody>
      </p:sp>
      <p:sp>
        <p:nvSpPr>
          <p:cNvPr id="4328" name="Google Shape;4328;p329"/>
          <p:cNvSpPr txBox="1"/>
          <p:nvPr/>
        </p:nvSpPr>
        <p:spPr>
          <a:xfrm>
            <a:off x="916744" y="2491344"/>
            <a:ext cx="29352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Heebo Light"/>
                <a:ea typeface="Heebo Light"/>
                <a:cs typeface="Heebo Light"/>
                <a:sym typeface="Heebo Light"/>
              </a:rPr>
              <a:t>ARE YOU</a:t>
            </a:r>
            <a:endParaRPr sz="3000">
              <a:latin typeface="Heebo Light"/>
              <a:ea typeface="Heebo Light"/>
              <a:cs typeface="Heebo Light"/>
              <a:sym typeface="Heebo Light"/>
            </a:endParaRPr>
          </a:p>
        </p:txBody>
      </p:sp>
      <p:pic>
        <p:nvPicPr>
          <p:cNvPr id="4329" name="Google Shape;4329;p329"/>
          <p:cNvPicPr preferRelativeResize="0"/>
          <p:nvPr/>
        </p:nvPicPr>
        <p:blipFill>
          <a:blip r:embed="rId4">
            <a:alphaModFix/>
          </a:blip>
          <a:stretch>
            <a:fillRect/>
          </a:stretch>
        </p:blipFill>
        <p:spPr>
          <a:xfrm>
            <a:off x="784513" y="1541039"/>
            <a:ext cx="3199675" cy="931000"/>
          </a:xfrm>
          <a:prstGeom prst="rect">
            <a:avLst/>
          </a:prstGeom>
          <a:noFill/>
          <a:ln>
            <a:noFill/>
          </a:ln>
          <a:effectLst>
            <a:outerShdw blurRad="142875" rotWithShape="0" algn="bl" dir="6599999" dist="9525">
              <a:srgbClr val="000000">
                <a:alpha val="20000"/>
              </a:srgbClr>
            </a:outerShdw>
          </a:effectLst>
        </p:spPr>
      </p:pic>
      <p:sp>
        <p:nvSpPr>
          <p:cNvPr id="4330" name="Google Shape;4330;p329"/>
          <p:cNvSpPr txBox="1"/>
          <p:nvPr/>
        </p:nvSpPr>
        <p:spPr>
          <a:xfrm>
            <a:off x="902150" y="3725525"/>
            <a:ext cx="3195600" cy="5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lt1"/>
                </a:solidFill>
                <a:latin typeface="Heebo"/>
                <a:ea typeface="Heebo"/>
                <a:cs typeface="Heebo"/>
                <a:sym typeface="Heebo"/>
              </a:rPr>
              <a:t>www.globant.com</a:t>
            </a:r>
            <a:endParaRPr sz="2200">
              <a:solidFill>
                <a:schemeClr val="lt1"/>
              </a:solidFill>
              <a:latin typeface="Heebo"/>
              <a:ea typeface="Heebo"/>
              <a:cs typeface="Heebo"/>
              <a:sym typeface="Heeb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232"/>
          <p:cNvSpPr/>
          <p:nvPr/>
        </p:nvSpPr>
        <p:spPr>
          <a:xfrm>
            <a:off x="4980675" y="2251600"/>
            <a:ext cx="3874200" cy="1318800"/>
          </a:xfrm>
          <a:prstGeom prst="rect">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32"/>
          <p:cNvSpPr/>
          <p:nvPr/>
        </p:nvSpPr>
        <p:spPr>
          <a:xfrm>
            <a:off x="686550" y="1558025"/>
            <a:ext cx="1808400" cy="3186900"/>
          </a:xfrm>
          <a:prstGeom prst="rect">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32"/>
          <p:cNvSpPr txBox="1"/>
          <p:nvPr/>
        </p:nvSpPr>
        <p:spPr>
          <a:xfrm>
            <a:off x="543164" y="666189"/>
            <a:ext cx="3057300" cy="9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Heebo"/>
                <a:ea typeface="Heebo"/>
                <a:cs typeface="Heebo"/>
                <a:sym typeface="Heebo"/>
              </a:rPr>
              <a:t>Primary </a:t>
            </a:r>
            <a:r>
              <a:rPr lang="en" sz="2200">
                <a:latin typeface="Heebo"/>
                <a:ea typeface="Heebo"/>
                <a:cs typeface="Heebo"/>
                <a:sym typeface="Heebo"/>
              </a:rPr>
              <a:t>brand colors</a:t>
            </a:r>
            <a:endParaRPr sz="2200">
              <a:solidFill>
                <a:srgbClr val="BFD732"/>
              </a:solidFill>
              <a:latin typeface="Heebo"/>
              <a:ea typeface="Heebo"/>
              <a:cs typeface="Heebo"/>
              <a:sym typeface="Heebo"/>
            </a:endParaRPr>
          </a:p>
        </p:txBody>
      </p:sp>
      <p:pic>
        <p:nvPicPr>
          <p:cNvPr id="1118" name="Google Shape;1118;p232"/>
          <p:cNvPicPr preferRelativeResize="0"/>
          <p:nvPr/>
        </p:nvPicPr>
        <p:blipFill>
          <a:blip r:embed="rId3">
            <a:alphaModFix/>
          </a:blip>
          <a:stretch>
            <a:fillRect/>
          </a:stretch>
        </p:blipFill>
        <p:spPr>
          <a:xfrm>
            <a:off x="830751" y="1729675"/>
            <a:ext cx="1500022" cy="844102"/>
          </a:xfrm>
          <a:prstGeom prst="rect">
            <a:avLst/>
          </a:prstGeom>
          <a:noFill/>
          <a:ln>
            <a:noFill/>
          </a:ln>
        </p:spPr>
      </p:pic>
      <p:pic>
        <p:nvPicPr>
          <p:cNvPr id="1119" name="Google Shape;1119;p232"/>
          <p:cNvPicPr preferRelativeResize="0"/>
          <p:nvPr/>
        </p:nvPicPr>
        <p:blipFill>
          <a:blip r:embed="rId4">
            <a:alphaModFix/>
          </a:blip>
          <a:stretch>
            <a:fillRect/>
          </a:stretch>
        </p:blipFill>
        <p:spPr>
          <a:xfrm>
            <a:off x="830751" y="2726309"/>
            <a:ext cx="1500018" cy="844102"/>
          </a:xfrm>
          <a:prstGeom prst="rect">
            <a:avLst/>
          </a:prstGeom>
          <a:noFill/>
          <a:ln>
            <a:noFill/>
          </a:ln>
        </p:spPr>
      </p:pic>
      <p:pic>
        <p:nvPicPr>
          <p:cNvPr id="1120" name="Google Shape;1120;p232"/>
          <p:cNvPicPr preferRelativeResize="0"/>
          <p:nvPr/>
        </p:nvPicPr>
        <p:blipFill>
          <a:blip r:embed="rId5">
            <a:alphaModFix/>
          </a:blip>
          <a:stretch>
            <a:fillRect/>
          </a:stretch>
        </p:blipFill>
        <p:spPr>
          <a:xfrm>
            <a:off x="830750" y="3722943"/>
            <a:ext cx="1500027" cy="844107"/>
          </a:xfrm>
          <a:prstGeom prst="rect">
            <a:avLst/>
          </a:prstGeom>
          <a:noFill/>
          <a:ln>
            <a:noFill/>
          </a:ln>
        </p:spPr>
      </p:pic>
      <p:sp>
        <p:nvSpPr>
          <p:cNvPr id="1121" name="Google Shape;1121;p232"/>
          <p:cNvSpPr txBox="1"/>
          <p:nvPr/>
        </p:nvSpPr>
        <p:spPr>
          <a:xfrm>
            <a:off x="2568775" y="1729675"/>
            <a:ext cx="3000000" cy="8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15181B"/>
                </a:solidFill>
                <a:highlight>
                  <a:srgbClr val="FFFFFF"/>
                </a:highlight>
                <a:latin typeface="Open Sans"/>
                <a:ea typeface="Open Sans"/>
                <a:cs typeface="Open Sans"/>
                <a:sym typeface="Open Sans"/>
              </a:rPr>
              <a:t>CMYK </a:t>
            </a:r>
            <a:r>
              <a:rPr lang="en" sz="900">
                <a:solidFill>
                  <a:srgbClr val="15181B"/>
                </a:solidFill>
                <a:highlight>
                  <a:srgbClr val="FFFFFF"/>
                </a:highlight>
                <a:latin typeface="Open Sans"/>
                <a:ea typeface="Open Sans"/>
                <a:cs typeface="Open Sans"/>
                <a:sym typeface="Open Sans"/>
              </a:rPr>
              <a:t>0 100 BFD732</a:t>
            </a:r>
            <a:endParaRPr sz="900">
              <a:solidFill>
                <a:srgbClr val="15181B"/>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 sz="900">
                <a:solidFill>
                  <a:srgbClr val="15181B"/>
                </a:solidFill>
                <a:highlight>
                  <a:srgbClr val="FFFFFF"/>
                </a:highlight>
                <a:latin typeface="Open Sans"/>
                <a:ea typeface="Open Sans"/>
                <a:cs typeface="Open Sans"/>
                <a:sym typeface="Open Sans"/>
              </a:rPr>
              <a:t>0 0</a:t>
            </a:r>
            <a:r>
              <a:rPr b="1" lang="en" sz="900">
                <a:solidFill>
                  <a:srgbClr val="15181B"/>
                </a:solidFill>
                <a:highlight>
                  <a:srgbClr val="FFFFFF"/>
                </a:highlight>
                <a:latin typeface="Open Sans"/>
                <a:ea typeface="Open Sans"/>
                <a:cs typeface="Open Sans"/>
                <a:sym typeface="Open Sans"/>
              </a:rPr>
              <a:t> | RGB </a:t>
            </a:r>
            <a:r>
              <a:rPr lang="en" sz="900">
                <a:solidFill>
                  <a:srgbClr val="15181B"/>
                </a:solidFill>
                <a:highlight>
                  <a:srgbClr val="FFFFFF"/>
                </a:highlight>
                <a:latin typeface="Open Sans"/>
                <a:ea typeface="Open Sans"/>
                <a:cs typeface="Open Sans"/>
                <a:sym typeface="Open Sans"/>
              </a:rPr>
              <a:t>230 21 135</a:t>
            </a:r>
            <a:endParaRPr sz="900">
              <a:solidFill>
                <a:srgbClr val="15181B"/>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sz="900">
              <a:solidFill>
                <a:srgbClr val="15181B"/>
              </a:solidFill>
              <a:highlight>
                <a:srgbClr val="FFFFFF"/>
              </a:highlight>
              <a:latin typeface="Open Sans"/>
              <a:ea typeface="Open Sans"/>
              <a:cs typeface="Open Sans"/>
              <a:sym typeface="Open Sans"/>
            </a:endParaRPr>
          </a:p>
          <a:p>
            <a:pPr indent="0" lvl="0" marL="0" rtl="0" algn="l">
              <a:spcBef>
                <a:spcPts val="0"/>
              </a:spcBef>
              <a:spcAft>
                <a:spcPts val="0"/>
              </a:spcAft>
              <a:buNone/>
            </a:pPr>
            <a:r>
              <a:rPr b="1" lang="en" sz="900">
                <a:solidFill>
                  <a:srgbClr val="15181B"/>
                </a:solidFill>
                <a:highlight>
                  <a:srgbClr val="FFFFFF"/>
                </a:highlight>
                <a:latin typeface="Open Sans"/>
                <a:ea typeface="Open Sans"/>
                <a:cs typeface="Open Sans"/>
                <a:sym typeface="Open Sans"/>
              </a:rPr>
              <a:t>HEX </a:t>
            </a:r>
            <a:r>
              <a:rPr lang="en" sz="900">
                <a:solidFill>
                  <a:srgbClr val="15181B"/>
                </a:solidFill>
                <a:highlight>
                  <a:srgbClr val="FFFFFF"/>
                </a:highlight>
                <a:latin typeface="Open Sans"/>
                <a:ea typeface="Open Sans"/>
                <a:cs typeface="Open Sans"/>
                <a:sym typeface="Open Sans"/>
              </a:rPr>
              <a:t>#</a:t>
            </a:r>
            <a:endParaRPr sz="900">
              <a:solidFill>
                <a:srgbClr val="15181B"/>
              </a:solidFill>
              <a:highlight>
                <a:srgbClr val="FFFFFF"/>
              </a:highlight>
              <a:latin typeface="Open Sans"/>
              <a:ea typeface="Open Sans"/>
              <a:cs typeface="Open Sans"/>
              <a:sym typeface="Open Sans"/>
            </a:endParaRPr>
          </a:p>
        </p:txBody>
      </p:sp>
      <p:sp>
        <p:nvSpPr>
          <p:cNvPr id="1122" name="Google Shape;1122;p232"/>
          <p:cNvSpPr txBox="1"/>
          <p:nvPr/>
        </p:nvSpPr>
        <p:spPr>
          <a:xfrm>
            <a:off x="2569061" y="2809025"/>
            <a:ext cx="30000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15181B"/>
                </a:solidFill>
                <a:highlight>
                  <a:srgbClr val="FFFFFF"/>
                </a:highlight>
                <a:latin typeface="Open Sans"/>
                <a:ea typeface="Open Sans"/>
                <a:cs typeface="Open Sans"/>
                <a:sym typeface="Open Sans"/>
              </a:rPr>
              <a:t>CMYK </a:t>
            </a:r>
            <a:r>
              <a:rPr lang="en" sz="900">
                <a:solidFill>
                  <a:srgbClr val="15181B"/>
                </a:solidFill>
                <a:highlight>
                  <a:srgbClr val="FFFFFF"/>
                </a:highlight>
                <a:latin typeface="Open Sans"/>
                <a:ea typeface="Open Sans"/>
                <a:cs typeface="Open Sans"/>
                <a:sym typeface="Open Sans"/>
              </a:rPr>
              <a:t>3 1 1 0 </a:t>
            </a:r>
            <a:r>
              <a:rPr b="1" lang="en" sz="900">
                <a:solidFill>
                  <a:srgbClr val="15181B"/>
                </a:solidFill>
                <a:highlight>
                  <a:srgbClr val="FFFFFF"/>
                </a:highlight>
                <a:latin typeface="Open Sans"/>
                <a:ea typeface="Open Sans"/>
                <a:cs typeface="Open Sans"/>
                <a:sym typeface="Open Sans"/>
              </a:rPr>
              <a:t>| RGB </a:t>
            </a:r>
            <a:r>
              <a:rPr lang="en" sz="900">
                <a:solidFill>
                  <a:srgbClr val="15181B"/>
                </a:solidFill>
                <a:highlight>
                  <a:srgbClr val="FFFFFF"/>
                </a:highlight>
                <a:latin typeface="Open Sans"/>
                <a:ea typeface="Open Sans"/>
                <a:cs typeface="Open Sans"/>
                <a:sym typeface="Open Sans"/>
              </a:rPr>
              <a:t>245 246 247</a:t>
            </a:r>
            <a:endParaRPr sz="900">
              <a:solidFill>
                <a:srgbClr val="15181B"/>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sz="900">
              <a:solidFill>
                <a:srgbClr val="15181B"/>
              </a:solidFill>
              <a:highlight>
                <a:srgbClr val="FFFFFF"/>
              </a:highlight>
              <a:latin typeface="Open Sans"/>
              <a:ea typeface="Open Sans"/>
              <a:cs typeface="Open Sans"/>
              <a:sym typeface="Open Sans"/>
            </a:endParaRPr>
          </a:p>
          <a:p>
            <a:pPr indent="0" lvl="0" marL="0" rtl="0" algn="l">
              <a:spcBef>
                <a:spcPts val="0"/>
              </a:spcBef>
              <a:spcAft>
                <a:spcPts val="0"/>
              </a:spcAft>
              <a:buNone/>
            </a:pPr>
            <a:r>
              <a:rPr b="1" lang="en" sz="900">
                <a:solidFill>
                  <a:srgbClr val="15181B"/>
                </a:solidFill>
                <a:highlight>
                  <a:srgbClr val="FFFFFF"/>
                </a:highlight>
                <a:latin typeface="Open Sans"/>
                <a:ea typeface="Open Sans"/>
                <a:cs typeface="Open Sans"/>
                <a:sym typeface="Open Sans"/>
              </a:rPr>
              <a:t>HEX </a:t>
            </a:r>
            <a:r>
              <a:rPr lang="en" sz="900">
                <a:solidFill>
                  <a:srgbClr val="15181B"/>
                </a:solidFill>
                <a:highlight>
                  <a:srgbClr val="FFFFFF"/>
                </a:highlight>
                <a:latin typeface="Open Sans"/>
                <a:ea typeface="Open Sans"/>
                <a:cs typeface="Open Sans"/>
                <a:sym typeface="Open Sans"/>
              </a:rPr>
              <a:t>#F5F6F7</a:t>
            </a:r>
            <a:endParaRPr sz="900">
              <a:solidFill>
                <a:srgbClr val="15181B"/>
              </a:solidFill>
              <a:highlight>
                <a:srgbClr val="FFFFFF"/>
              </a:highlight>
              <a:latin typeface="Open Sans"/>
              <a:ea typeface="Open Sans"/>
              <a:cs typeface="Open Sans"/>
              <a:sym typeface="Open Sans"/>
            </a:endParaRPr>
          </a:p>
        </p:txBody>
      </p:sp>
      <p:sp>
        <p:nvSpPr>
          <p:cNvPr id="1123" name="Google Shape;1123;p232"/>
          <p:cNvSpPr txBox="1"/>
          <p:nvPr/>
        </p:nvSpPr>
        <p:spPr>
          <a:xfrm>
            <a:off x="2568775" y="3812175"/>
            <a:ext cx="3000000" cy="7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15181B"/>
                </a:solidFill>
                <a:highlight>
                  <a:srgbClr val="FFFFFF"/>
                </a:highlight>
                <a:latin typeface="Open Sans"/>
                <a:ea typeface="Open Sans"/>
                <a:cs typeface="Open Sans"/>
                <a:sym typeface="Open Sans"/>
              </a:rPr>
              <a:t>CMYK </a:t>
            </a:r>
            <a:r>
              <a:rPr lang="en" sz="900">
                <a:solidFill>
                  <a:srgbClr val="15181B"/>
                </a:solidFill>
                <a:highlight>
                  <a:srgbClr val="FFFFFF"/>
                </a:highlight>
                <a:latin typeface="Open Sans"/>
                <a:ea typeface="Open Sans"/>
                <a:cs typeface="Open Sans"/>
                <a:sym typeface="Open Sans"/>
              </a:rPr>
              <a:t>65 58 57 1 </a:t>
            </a:r>
            <a:r>
              <a:rPr b="1" lang="en" sz="900">
                <a:solidFill>
                  <a:srgbClr val="15181B"/>
                </a:solidFill>
                <a:highlight>
                  <a:srgbClr val="FFFFFF"/>
                </a:highlight>
                <a:latin typeface="Open Sans"/>
                <a:ea typeface="Open Sans"/>
                <a:cs typeface="Open Sans"/>
                <a:sym typeface="Open Sans"/>
              </a:rPr>
              <a:t>| RGB </a:t>
            </a:r>
            <a:r>
              <a:rPr lang="en" sz="900">
                <a:solidFill>
                  <a:srgbClr val="15181B"/>
                </a:solidFill>
                <a:highlight>
                  <a:srgbClr val="FFFFFF"/>
                </a:highlight>
                <a:latin typeface="Open Sans"/>
                <a:ea typeface="Open Sans"/>
                <a:cs typeface="Open Sans"/>
                <a:sym typeface="Open Sans"/>
              </a:rPr>
              <a:t>102 102 102</a:t>
            </a:r>
            <a:endParaRPr sz="900">
              <a:solidFill>
                <a:srgbClr val="15181B"/>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b="1" sz="900">
              <a:solidFill>
                <a:srgbClr val="15181B"/>
              </a:solidFill>
              <a:highlight>
                <a:srgbClr val="FFFFFF"/>
              </a:highlight>
              <a:latin typeface="Open Sans"/>
              <a:ea typeface="Open Sans"/>
              <a:cs typeface="Open Sans"/>
              <a:sym typeface="Open Sans"/>
            </a:endParaRPr>
          </a:p>
          <a:p>
            <a:pPr indent="0" lvl="0" marL="0" rtl="0" algn="l">
              <a:spcBef>
                <a:spcPts val="0"/>
              </a:spcBef>
              <a:spcAft>
                <a:spcPts val="0"/>
              </a:spcAft>
              <a:buNone/>
            </a:pPr>
            <a:r>
              <a:rPr b="1" lang="en" sz="900">
                <a:solidFill>
                  <a:srgbClr val="15181B"/>
                </a:solidFill>
                <a:highlight>
                  <a:srgbClr val="FFFFFF"/>
                </a:highlight>
                <a:latin typeface="Open Sans"/>
                <a:ea typeface="Open Sans"/>
                <a:cs typeface="Open Sans"/>
                <a:sym typeface="Open Sans"/>
              </a:rPr>
              <a:t>HEX </a:t>
            </a:r>
            <a:r>
              <a:rPr lang="en" sz="900">
                <a:solidFill>
                  <a:srgbClr val="15181B"/>
                </a:solidFill>
                <a:highlight>
                  <a:srgbClr val="FFFFFF"/>
                </a:highlight>
                <a:latin typeface="Open Sans"/>
                <a:ea typeface="Open Sans"/>
                <a:cs typeface="Open Sans"/>
                <a:sym typeface="Open Sans"/>
              </a:rPr>
              <a:t>#666666</a:t>
            </a:r>
            <a:r>
              <a:rPr b="1" lang="en" sz="900">
                <a:solidFill>
                  <a:srgbClr val="15181B"/>
                </a:solidFill>
                <a:highlight>
                  <a:srgbClr val="FFFFFF"/>
                </a:highlight>
                <a:latin typeface="Open Sans"/>
                <a:ea typeface="Open Sans"/>
                <a:cs typeface="Open Sans"/>
                <a:sym typeface="Open Sans"/>
              </a:rPr>
              <a:t> </a:t>
            </a:r>
            <a:endParaRPr b="1" sz="900">
              <a:solidFill>
                <a:srgbClr val="15181B"/>
              </a:solidFill>
              <a:highlight>
                <a:srgbClr val="FFFFFF"/>
              </a:highlight>
              <a:latin typeface="Open Sans"/>
              <a:ea typeface="Open Sans"/>
              <a:cs typeface="Open Sans"/>
              <a:sym typeface="Open Sans"/>
            </a:endParaRPr>
          </a:p>
        </p:txBody>
      </p:sp>
      <p:pic>
        <p:nvPicPr>
          <p:cNvPr id="1124" name="Google Shape;1124;p232"/>
          <p:cNvPicPr preferRelativeResize="0"/>
          <p:nvPr/>
        </p:nvPicPr>
        <p:blipFill>
          <a:blip r:embed="rId6">
            <a:alphaModFix/>
          </a:blip>
          <a:stretch>
            <a:fillRect/>
          </a:stretch>
        </p:blipFill>
        <p:spPr>
          <a:xfrm>
            <a:off x="5086335" y="2345069"/>
            <a:ext cx="3672765" cy="1131852"/>
          </a:xfrm>
          <a:prstGeom prst="rect">
            <a:avLst/>
          </a:prstGeom>
          <a:noFill/>
          <a:ln>
            <a:noFill/>
          </a:ln>
        </p:spPr>
      </p:pic>
      <p:sp>
        <p:nvSpPr>
          <p:cNvPr id="1125" name="Google Shape;1125;p232"/>
          <p:cNvSpPr txBox="1"/>
          <p:nvPr/>
        </p:nvSpPr>
        <p:spPr>
          <a:xfrm>
            <a:off x="4904475" y="1353275"/>
            <a:ext cx="3057300" cy="9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Heebo"/>
                <a:ea typeface="Heebo"/>
                <a:cs typeface="Heebo"/>
                <a:sym typeface="Heebo"/>
              </a:rPr>
              <a:t>Usage proportions</a:t>
            </a:r>
            <a:endParaRPr b="1" sz="2200">
              <a:solidFill>
                <a:srgbClr val="BFD732"/>
              </a:solidFill>
              <a:latin typeface="Heebo"/>
              <a:ea typeface="Heebo"/>
              <a:cs typeface="Heebo"/>
              <a:sym typeface="Heebo"/>
            </a:endParaRPr>
          </a:p>
        </p:txBody>
      </p:sp>
      <p:sp>
        <p:nvSpPr>
          <p:cNvPr id="1126" name="Google Shape;1126;p232"/>
          <p:cNvSpPr/>
          <p:nvPr/>
        </p:nvSpPr>
        <p:spPr>
          <a:xfrm rot="10018227">
            <a:off x="7190561" y="-1890959"/>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32"/>
          <p:cNvSpPr/>
          <p:nvPr/>
        </p:nvSpPr>
        <p:spPr>
          <a:xfrm rot="10018227">
            <a:off x="5719036" y="4736766"/>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32"/>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OUR</a:t>
            </a:r>
            <a:r>
              <a:rPr lang="en" sz="2400">
                <a:latin typeface="Heebo"/>
                <a:ea typeface="Heebo"/>
                <a:cs typeface="Heebo"/>
                <a:sym typeface="Heebo"/>
              </a:rPr>
              <a:t> </a:t>
            </a:r>
            <a:r>
              <a:rPr b="1" lang="en" sz="2400">
                <a:solidFill>
                  <a:srgbClr val="BFD732"/>
                </a:solidFill>
                <a:latin typeface="Heebo"/>
                <a:ea typeface="Heebo"/>
                <a:cs typeface="Heebo"/>
                <a:sym typeface="Heebo"/>
              </a:rPr>
              <a:t>COLORS</a:t>
            </a:r>
            <a:endParaRPr b="1" sz="2400">
              <a:solidFill>
                <a:srgbClr val="BFD732"/>
              </a:solidFill>
              <a:latin typeface="Heebo"/>
              <a:ea typeface="Heebo"/>
              <a:cs typeface="Heebo"/>
              <a:sym typeface="Heebo"/>
            </a:endParaRPr>
          </a:p>
        </p:txBody>
      </p:sp>
      <p:sp>
        <p:nvSpPr>
          <p:cNvPr id="1129" name="Google Shape;1129;p232"/>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233"/>
          <p:cNvSpPr/>
          <p:nvPr/>
        </p:nvSpPr>
        <p:spPr>
          <a:xfrm rot="10018227">
            <a:off x="5719036" y="4736766"/>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33"/>
          <p:cNvSpPr txBox="1"/>
          <p:nvPr/>
        </p:nvSpPr>
        <p:spPr>
          <a:xfrm>
            <a:off x="528749" y="143925"/>
            <a:ext cx="32259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OUR</a:t>
            </a:r>
            <a:r>
              <a:rPr lang="en" sz="2400">
                <a:latin typeface="Heebo"/>
                <a:ea typeface="Heebo"/>
                <a:cs typeface="Heebo"/>
                <a:sym typeface="Heebo"/>
              </a:rPr>
              <a:t> </a:t>
            </a:r>
            <a:r>
              <a:rPr b="1" lang="en" sz="2400">
                <a:solidFill>
                  <a:srgbClr val="BFD732"/>
                </a:solidFill>
                <a:latin typeface="Heebo"/>
                <a:ea typeface="Heebo"/>
                <a:cs typeface="Heebo"/>
                <a:sym typeface="Heebo"/>
              </a:rPr>
              <a:t>ICONOGRAPHY</a:t>
            </a:r>
            <a:endParaRPr b="1" sz="2400">
              <a:solidFill>
                <a:srgbClr val="BFD732"/>
              </a:solidFill>
              <a:latin typeface="Heebo"/>
              <a:ea typeface="Heebo"/>
              <a:cs typeface="Heebo"/>
              <a:sym typeface="Heebo"/>
            </a:endParaRPr>
          </a:p>
        </p:txBody>
      </p:sp>
      <p:sp>
        <p:nvSpPr>
          <p:cNvPr id="1136" name="Google Shape;1136;p233"/>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grpSp>
        <p:nvGrpSpPr>
          <p:cNvPr id="1137" name="Google Shape;1137;p233"/>
          <p:cNvGrpSpPr/>
          <p:nvPr/>
        </p:nvGrpSpPr>
        <p:grpSpPr>
          <a:xfrm>
            <a:off x="1439907" y="1232430"/>
            <a:ext cx="183726" cy="180623"/>
            <a:chOff x="1456272" y="1770269"/>
            <a:chExt cx="295427" cy="290437"/>
          </a:xfrm>
        </p:grpSpPr>
        <p:sp>
          <p:nvSpPr>
            <p:cNvPr id="1138" name="Google Shape;1138;p233"/>
            <p:cNvSpPr/>
            <p:nvPr/>
          </p:nvSpPr>
          <p:spPr>
            <a:xfrm>
              <a:off x="1503899" y="1770269"/>
              <a:ext cx="247800" cy="219000"/>
            </a:xfrm>
            <a:custGeom>
              <a:rect b="b" l="l" r="r" t="t"/>
              <a:pathLst>
                <a:path extrusionOk="0" h="120000" w="120000">
                  <a:moveTo>
                    <a:pt x="33886" y="119803"/>
                  </a:moveTo>
                  <a:cubicBezTo>
                    <a:pt x="33013" y="119803"/>
                    <a:pt x="32489" y="119606"/>
                    <a:pt x="31965" y="119016"/>
                  </a:cubicBezTo>
                  <a:lnTo>
                    <a:pt x="1048" y="84000"/>
                  </a:lnTo>
                  <a:cubicBezTo>
                    <a:pt x="0" y="82819"/>
                    <a:pt x="0" y="81049"/>
                    <a:pt x="1048" y="79868"/>
                  </a:cubicBezTo>
                  <a:cubicBezTo>
                    <a:pt x="1921" y="78688"/>
                    <a:pt x="3493" y="78688"/>
                    <a:pt x="4541" y="79868"/>
                  </a:cubicBezTo>
                  <a:lnTo>
                    <a:pt x="33886" y="112524"/>
                  </a:lnTo>
                  <a:lnTo>
                    <a:pt x="114934" y="1377"/>
                  </a:lnTo>
                  <a:cubicBezTo>
                    <a:pt x="115982" y="196"/>
                    <a:pt x="117379" y="0"/>
                    <a:pt x="118427" y="1180"/>
                  </a:cubicBezTo>
                  <a:cubicBezTo>
                    <a:pt x="119301" y="2360"/>
                    <a:pt x="119825" y="4131"/>
                    <a:pt x="118777" y="5311"/>
                  </a:cubicBezTo>
                  <a:lnTo>
                    <a:pt x="35982" y="119016"/>
                  </a:lnTo>
                  <a:cubicBezTo>
                    <a:pt x="35458" y="119213"/>
                    <a:pt x="34934" y="119409"/>
                    <a:pt x="34061" y="119803"/>
                  </a:cubicBezTo>
                  <a:cubicBezTo>
                    <a:pt x="33886" y="119803"/>
                    <a:pt x="33886" y="119803"/>
                    <a:pt x="33886" y="11980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39" name="Google Shape;1139;p233"/>
            <p:cNvSpPr/>
            <p:nvPr/>
          </p:nvSpPr>
          <p:spPr>
            <a:xfrm>
              <a:off x="1456272" y="1803606"/>
              <a:ext cx="255600" cy="257100"/>
            </a:xfrm>
            <a:custGeom>
              <a:rect b="b" l="l" r="r" t="t"/>
              <a:pathLst>
                <a:path extrusionOk="0" h="120000" w="120000">
                  <a:moveTo>
                    <a:pt x="117303" y="119831"/>
                  </a:moveTo>
                  <a:lnTo>
                    <a:pt x="2359" y="119831"/>
                  </a:lnTo>
                  <a:cubicBezTo>
                    <a:pt x="1011" y="119831"/>
                    <a:pt x="0" y="118821"/>
                    <a:pt x="0" y="117307"/>
                  </a:cubicBezTo>
                  <a:lnTo>
                    <a:pt x="0" y="2524"/>
                  </a:lnTo>
                  <a:cubicBezTo>
                    <a:pt x="0" y="1009"/>
                    <a:pt x="1011" y="0"/>
                    <a:pt x="2359" y="0"/>
                  </a:cubicBezTo>
                  <a:lnTo>
                    <a:pt x="84438" y="0"/>
                  </a:lnTo>
                  <a:cubicBezTo>
                    <a:pt x="85955" y="0"/>
                    <a:pt x="86797" y="1009"/>
                    <a:pt x="86797" y="2524"/>
                  </a:cubicBezTo>
                  <a:cubicBezTo>
                    <a:pt x="86797" y="4039"/>
                    <a:pt x="85955" y="5049"/>
                    <a:pt x="84438" y="5049"/>
                  </a:cubicBezTo>
                  <a:lnTo>
                    <a:pt x="4887" y="5049"/>
                  </a:lnTo>
                  <a:lnTo>
                    <a:pt x="4887" y="114782"/>
                  </a:lnTo>
                  <a:lnTo>
                    <a:pt x="114775" y="114782"/>
                  </a:lnTo>
                  <a:lnTo>
                    <a:pt x="114775" y="48134"/>
                  </a:lnTo>
                  <a:cubicBezTo>
                    <a:pt x="114775" y="46788"/>
                    <a:pt x="115786" y="45778"/>
                    <a:pt x="117303" y="45778"/>
                  </a:cubicBezTo>
                  <a:cubicBezTo>
                    <a:pt x="118820" y="45778"/>
                    <a:pt x="119831" y="46788"/>
                    <a:pt x="119831" y="48134"/>
                  </a:cubicBezTo>
                  <a:lnTo>
                    <a:pt x="119831" y="117307"/>
                  </a:lnTo>
                  <a:cubicBezTo>
                    <a:pt x="119831" y="118485"/>
                    <a:pt x="118820" y="119831"/>
                    <a:pt x="117303" y="11983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40" name="Google Shape;1140;p233"/>
          <p:cNvGrpSpPr/>
          <p:nvPr/>
        </p:nvGrpSpPr>
        <p:grpSpPr>
          <a:xfrm>
            <a:off x="2298154" y="3704189"/>
            <a:ext cx="194558" cy="194558"/>
            <a:chOff x="11813412" y="1930187"/>
            <a:chExt cx="284400" cy="284400"/>
          </a:xfrm>
        </p:grpSpPr>
        <p:sp>
          <p:nvSpPr>
            <p:cNvPr id="1141" name="Google Shape;1141;p233"/>
            <p:cNvSpPr/>
            <p:nvPr/>
          </p:nvSpPr>
          <p:spPr>
            <a:xfrm>
              <a:off x="11813412" y="1930187"/>
              <a:ext cx="284400" cy="284400"/>
            </a:xfrm>
            <a:custGeom>
              <a:rect b="b" l="l" r="r" t="t"/>
              <a:pathLst>
                <a:path extrusionOk="0" h="120000" w="120000">
                  <a:moveTo>
                    <a:pt x="2206" y="119862"/>
                  </a:moveTo>
                  <a:cubicBezTo>
                    <a:pt x="1655" y="119862"/>
                    <a:pt x="1241" y="119586"/>
                    <a:pt x="827" y="119172"/>
                  </a:cubicBezTo>
                  <a:cubicBezTo>
                    <a:pt x="137" y="118620"/>
                    <a:pt x="0" y="117517"/>
                    <a:pt x="413" y="116689"/>
                  </a:cubicBezTo>
                  <a:lnTo>
                    <a:pt x="14758" y="88137"/>
                  </a:lnTo>
                  <a:cubicBezTo>
                    <a:pt x="14758" y="87862"/>
                    <a:pt x="14896" y="87724"/>
                    <a:pt x="15172" y="87448"/>
                  </a:cubicBezTo>
                  <a:lnTo>
                    <a:pt x="98896" y="3724"/>
                  </a:lnTo>
                  <a:cubicBezTo>
                    <a:pt x="101379" y="1241"/>
                    <a:pt x="104551" y="0"/>
                    <a:pt x="107586" y="0"/>
                  </a:cubicBezTo>
                  <a:cubicBezTo>
                    <a:pt x="110758" y="0"/>
                    <a:pt x="113931" y="1241"/>
                    <a:pt x="116137" y="3724"/>
                  </a:cubicBezTo>
                  <a:cubicBezTo>
                    <a:pt x="118344" y="6068"/>
                    <a:pt x="119862" y="9241"/>
                    <a:pt x="119862" y="12275"/>
                  </a:cubicBezTo>
                  <a:cubicBezTo>
                    <a:pt x="119862" y="15310"/>
                    <a:pt x="118620" y="18620"/>
                    <a:pt x="116137" y="20827"/>
                  </a:cubicBezTo>
                  <a:lnTo>
                    <a:pt x="32275" y="104689"/>
                  </a:lnTo>
                  <a:cubicBezTo>
                    <a:pt x="32137" y="104827"/>
                    <a:pt x="31862" y="104827"/>
                    <a:pt x="31724" y="105103"/>
                  </a:cubicBezTo>
                  <a:lnTo>
                    <a:pt x="3034" y="119448"/>
                  </a:lnTo>
                  <a:cubicBezTo>
                    <a:pt x="2896" y="119862"/>
                    <a:pt x="2620" y="119862"/>
                    <a:pt x="2206" y="119862"/>
                  </a:cubicBezTo>
                  <a:close/>
                  <a:moveTo>
                    <a:pt x="18206" y="90344"/>
                  </a:moveTo>
                  <a:lnTo>
                    <a:pt x="6758" y="113241"/>
                  </a:lnTo>
                  <a:lnTo>
                    <a:pt x="29655" y="101793"/>
                  </a:lnTo>
                  <a:lnTo>
                    <a:pt x="113241" y="18206"/>
                  </a:lnTo>
                  <a:cubicBezTo>
                    <a:pt x="114896" y="16551"/>
                    <a:pt x="115724" y="14344"/>
                    <a:pt x="115724" y="12413"/>
                  </a:cubicBezTo>
                  <a:cubicBezTo>
                    <a:pt x="115724" y="10344"/>
                    <a:pt x="114896" y="8413"/>
                    <a:pt x="113241" y="6758"/>
                  </a:cubicBezTo>
                  <a:cubicBezTo>
                    <a:pt x="109931" y="3448"/>
                    <a:pt x="105103" y="3448"/>
                    <a:pt x="101793" y="6758"/>
                  </a:cubicBezTo>
                  <a:lnTo>
                    <a:pt x="18206" y="903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42" name="Google Shape;1142;p233"/>
            <p:cNvSpPr/>
            <p:nvPr/>
          </p:nvSpPr>
          <p:spPr>
            <a:xfrm>
              <a:off x="12034220" y="1953278"/>
              <a:ext cx="42000" cy="42000"/>
            </a:xfrm>
            <a:custGeom>
              <a:rect b="b" l="l" r="r" t="t"/>
              <a:pathLst>
                <a:path extrusionOk="0" h="120000" w="120000">
                  <a:moveTo>
                    <a:pt x="108571" y="109523"/>
                  </a:moveTo>
                  <a:lnTo>
                    <a:pt x="99047" y="119047"/>
                  </a:lnTo>
                  <a:lnTo>
                    <a:pt x="0" y="20000"/>
                  </a:lnTo>
                  <a:lnTo>
                    <a:pt x="20000" y="0"/>
                  </a:lnTo>
                  <a:lnTo>
                    <a:pt x="119047" y="99047"/>
                  </a:lnTo>
                  <a:lnTo>
                    <a:pt x="108571" y="109523"/>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43" name="Google Shape;1143;p233"/>
            <p:cNvSpPr/>
            <p:nvPr/>
          </p:nvSpPr>
          <p:spPr>
            <a:xfrm>
              <a:off x="11849492" y="2138005"/>
              <a:ext cx="42000" cy="40500"/>
            </a:xfrm>
            <a:custGeom>
              <a:rect b="b" l="l" r="r" t="t"/>
              <a:pathLst>
                <a:path extrusionOk="0" h="120000" w="120000">
                  <a:moveTo>
                    <a:pt x="108571" y="109440"/>
                  </a:moveTo>
                  <a:lnTo>
                    <a:pt x="99047" y="119040"/>
                  </a:lnTo>
                  <a:lnTo>
                    <a:pt x="0" y="20160"/>
                  </a:lnTo>
                  <a:lnTo>
                    <a:pt x="20000" y="0"/>
                  </a:lnTo>
                  <a:lnTo>
                    <a:pt x="119047" y="98880"/>
                  </a:lnTo>
                  <a:lnTo>
                    <a:pt x="108571" y="10944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44" name="Google Shape;1144;p233"/>
          <p:cNvGrpSpPr/>
          <p:nvPr/>
        </p:nvGrpSpPr>
        <p:grpSpPr>
          <a:xfrm>
            <a:off x="7977874" y="2916320"/>
            <a:ext cx="220558" cy="128226"/>
            <a:chOff x="10787310" y="2396335"/>
            <a:chExt cx="293100" cy="170400"/>
          </a:xfrm>
        </p:grpSpPr>
        <p:sp>
          <p:nvSpPr>
            <p:cNvPr id="1145" name="Google Shape;1145;p233"/>
            <p:cNvSpPr/>
            <p:nvPr/>
          </p:nvSpPr>
          <p:spPr>
            <a:xfrm>
              <a:off x="10787310" y="2396335"/>
              <a:ext cx="293100" cy="170400"/>
            </a:xfrm>
            <a:custGeom>
              <a:rect b="b" l="l" r="r" t="t"/>
              <a:pathLst>
                <a:path extrusionOk="0" h="120000" w="120000">
                  <a:moveTo>
                    <a:pt x="59932" y="119769"/>
                  </a:moveTo>
                  <a:cubicBezTo>
                    <a:pt x="27547" y="119769"/>
                    <a:pt x="1612" y="62769"/>
                    <a:pt x="671" y="60230"/>
                  </a:cubicBezTo>
                  <a:cubicBezTo>
                    <a:pt x="0" y="58846"/>
                    <a:pt x="0" y="57230"/>
                    <a:pt x="671" y="56076"/>
                  </a:cubicBezTo>
                  <a:cubicBezTo>
                    <a:pt x="806" y="55384"/>
                    <a:pt x="7390" y="42230"/>
                    <a:pt x="18006" y="28153"/>
                  </a:cubicBezTo>
                  <a:cubicBezTo>
                    <a:pt x="27681" y="15461"/>
                    <a:pt x="43001" y="0"/>
                    <a:pt x="59932" y="0"/>
                  </a:cubicBezTo>
                  <a:cubicBezTo>
                    <a:pt x="76864" y="0"/>
                    <a:pt x="92183" y="15461"/>
                    <a:pt x="101993" y="28153"/>
                  </a:cubicBezTo>
                  <a:cubicBezTo>
                    <a:pt x="112609" y="41769"/>
                    <a:pt x="118924" y="55384"/>
                    <a:pt x="119328" y="56076"/>
                  </a:cubicBezTo>
                  <a:cubicBezTo>
                    <a:pt x="119865" y="57461"/>
                    <a:pt x="119865" y="59307"/>
                    <a:pt x="119328" y="60230"/>
                  </a:cubicBezTo>
                  <a:cubicBezTo>
                    <a:pt x="118387" y="62769"/>
                    <a:pt x="92452" y="119769"/>
                    <a:pt x="59932" y="119769"/>
                  </a:cubicBezTo>
                  <a:close/>
                  <a:moveTo>
                    <a:pt x="4837" y="58153"/>
                  </a:moveTo>
                  <a:cubicBezTo>
                    <a:pt x="9809" y="68538"/>
                    <a:pt x="32922" y="112846"/>
                    <a:pt x="59932" y="112846"/>
                  </a:cubicBezTo>
                  <a:cubicBezTo>
                    <a:pt x="87077" y="112846"/>
                    <a:pt x="110190" y="68538"/>
                    <a:pt x="115162" y="58153"/>
                  </a:cubicBezTo>
                  <a:cubicBezTo>
                    <a:pt x="109921" y="48230"/>
                    <a:pt x="87077" y="6923"/>
                    <a:pt x="59932" y="6923"/>
                  </a:cubicBezTo>
                  <a:cubicBezTo>
                    <a:pt x="32922" y="6923"/>
                    <a:pt x="9944" y="48230"/>
                    <a:pt x="4837" y="5815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46" name="Google Shape;1146;p233"/>
            <p:cNvSpPr/>
            <p:nvPr/>
          </p:nvSpPr>
          <p:spPr>
            <a:xfrm>
              <a:off x="10879674" y="2425199"/>
              <a:ext cx="106800" cy="106800"/>
            </a:xfrm>
            <a:custGeom>
              <a:rect b="b" l="l" r="r" t="t"/>
              <a:pathLst>
                <a:path extrusionOk="0" h="120000" w="120000">
                  <a:moveTo>
                    <a:pt x="59816" y="119633"/>
                  </a:moveTo>
                  <a:cubicBezTo>
                    <a:pt x="26788" y="119633"/>
                    <a:pt x="0" y="92844"/>
                    <a:pt x="0" y="59816"/>
                  </a:cubicBezTo>
                  <a:cubicBezTo>
                    <a:pt x="0" y="26422"/>
                    <a:pt x="26788" y="0"/>
                    <a:pt x="59816" y="0"/>
                  </a:cubicBezTo>
                  <a:cubicBezTo>
                    <a:pt x="93211" y="0"/>
                    <a:pt x="119633" y="26422"/>
                    <a:pt x="119633" y="59816"/>
                  </a:cubicBezTo>
                  <a:cubicBezTo>
                    <a:pt x="119633" y="92844"/>
                    <a:pt x="93211" y="119633"/>
                    <a:pt x="59816" y="119633"/>
                  </a:cubicBezTo>
                  <a:close/>
                  <a:moveTo>
                    <a:pt x="59816" y="11009"/>
                  </a:moveTo>
                  <a:cubicBezTo>
                    <a:pt x="32660" y="11009"/>
                    <a:pt x="11009" y="32660"/>
                    <a:pt x="11009" y="59816"/>
                  </a:cubicBezTo>
                  <a:cubicBezTo>
                    <a:pt x="11009" y="86972"/>
                    <a:pt x="32660" y="108990"/>
                    <a:pt x="59816" y="108990"/>
                  </a:cubicBezTo>
                  <a:cubicBezTo>
                    <a:pt x="86972" y="108990"/>
                    <a:pt x="108990" y="86972"/>
                    <a:pt x="108990" y="59816"/>
                  </a:cubicBezTo>
                  <a:cubicBezTo>
                    <a:pt x="108990" y="32660"/>
                    <a:pt x="86972" y="11009"/>
                    <a:pt x="59816" y="11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47" name="Google Shape;1147;p233"/>
            <p:cNvSpPr/>
            <p:nvPr/>
          </p:nvSpPr>
          <p:spPr>
            <a:xfrm>
              <a:off x="10904208" y="2449732"/>
              <a:ext cx="59100" cy="59100"/>
            </a:xfrm>
            <a:custGeom>
              <a:rect b="b" l="l" r="r" t="t"/>
              <a:pathLst>
                <a:path extrusionOk="0" h="120000" w="120000">
                  <a:moveTo>
                    <a:pt x="59664" y="119329"/>
                  </a:moveTo>
                  <a:cubicBezTo>
                    <a:pt x="26145" y="119329"/>
                    <a:pt x="0" y="93854"/>
                    <a:pt x="0" y="59664"/>
                  </a:cubicBezTo>
                  <a:cubicBezTo>
                    <a:pt x="0" y="53631"/>
                    <a:pt x="4022" y="49608"/>
                    <a:pt x="10055" y="49608"/>
                  </a:cubicBezTo>
                  <a:cubicBezTo>
                    <a:pt x="16089" y="49608"/>
                    <a:pt x="20111" y="53631"/>
                    <a:pt x="20111" y="59664"/>
                  </a:cubicBezTo>
                  <a:cubicBezTo>
                    <a:pt x="20111" y="81787"/>
                    <a:pt x="38212" y="99888"/>
                    <a:pt x="59664" y="99888"/>
                  </a:cubicBezTo>
                  <a:cubicBezTo>
                    <a:pt x="81787" y="99888"/>
                    <a:pt x="99888" y="81117"/>
                    <a:pt x="99888" y="59664"/>
                  </a:cubicBezTo>
                  <a:cubicBezTo>
                    <a:pt x="99888" y="37541"/>
                    <a:pt x="81787" y="20111"/>
                    <a:pt x="59664" y="20111"/>
                  </a:cubicBezTo>
                  <a:cubicBezTo>
                    <a:pt x="53631" y="20111"/>
                    <a:pt x="49608" y="16089"/>
                    <a:pt x="49608" y="10055"/>
                  </a:cubicBezTo>
                  <a:cubicBezTo>
                    <a:pt x="49608" y="4022"/>
                    <a:pt x="53631" y="0"/>
                    <a:pt x="59664" y="0"/>
                  </a:cubicBezTo>
                  <a:cubicBezTo>
                    <a:pt x="93854" y="0"/>
                    <a:pt x="119329" y="25474"/>
                    <a:pt x="119329" y="59664"/>
                  </a:cubicBezTo>
                  <a:cubicBezTo>
                    <a:pt x="119329" y="93184"/>
                    <a:pt x="93854" y="119329"/>
                    <a:pt x="59664" y="1193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48" name="Google Shape;1148;p233"/>
          <p:cNvGrpSpPr/>
          <p:nvPr/>
        </p:nvGrpSpPr>
        <p:grpSpPr>
          <a:xfrm>
            <a:off x="6328837" y="1635418"/>
            <a:ext cx="191698" cy="185031"/>
            <a:chOff x="9310935" y="3436869"/>
            <a:chExt cx="291600" cy="281459"/>
          </a:xfrm>
        </p:grpSpPr>
        <p:sp>
          <p:nvSpPr>
            <p:cNvPr id="1149" name="Google Shape;1149;p233"/>
            <p:cNvSpPr/>
            <p:nvPr/>
          </p:nvSpPr>
          <p:spPr>
            <a:xfrm>
              <a:off x="9310935" y="3436869"/>
              <a:ext cx="291600" cy="150000"/>
            </a:xfrm>
            <a:custGeom>
              <a:rect b="b" l="l" r="r" t="t"/>
              <a:pathLst>
                <a:path extrusionOk="0" h="120000" w="120000">
                  <a:moveTo>
                    <a:pt x="25887" y="119739"/>
                  </a:moveTo>
                  <a:cubicBezTo>
                    <a:pt x="25617" y="119739"/>
                    <a:pt x="25348" y="119739"/>
                    <a:pt x="25213" y="119478"/>
                  </a:cubicBezTo>
                  <a:cubicBezTo>
                    <a:pt x="24539" y="118695"/>
                    <a:pt x="24000" y="117652"/>
                    <a:pt x="24000" y="116086"/>
                  </a:cubicBezTo>
                  <a:lnTo>
                    <a:pt x="24000" y="85043"/>
                  </a:lnTo>
                  <a:lnTo>
                    <a:pt x="2022" y="85043"/>
                  </a:lnTo>
                  <a:cubicBezTo>
                    <a:pt x="808" y="85043"/>
                    <a:pt x="0" y="83478"/>
                    <a:pt x="0" y="81130"/>
                  </a:cubicBezTo>
                  <a:lnTo>
                    <a:pt x="0" y="3913"/>
                  </a:lnTo>
                  <a:cubicBezTo>
                    <a:pt x="0" y="1565"/>
                    <a:pt x="808" y="0"/>
                    <a:pt x="2022" y="0"/>
                  </a:cubicBezTo>
                  <a:lnTo>
                    <a:pt x="117842" y="0"/>
                  </a:lnTo>
                  <a:cubicBezTo>
                    <a:pt x="119056" y="0"/>
                    <a:pt x="119865" y="1565"/>
                    <a:pt x="119865" y="3913"/>
                  </a:cubicBezTo>
                  <a:lnTo>
                    <a:pt x="119865" y="81130"/>
                  </a:lnTo>
                  <a:cubicBezTo>
                    <a:pt x="119865" y="83478"/>
                    <a:pt x="119056" y="85043"/>
                    <a:pt x="117842" y="85043"/>
                  </a:cubicBezTo>
                  <a:lnTo>
                    <a:pt x="50696" y="85043"/>
                  </a:lnTo>
                  <a:lnTo>
                    <a:pt x="27370" y="119217"/>
                  </a:lnTo>
                  <a:cubicBezTo>
                    <a:pt x="26966" y="119478"/>
                    <a:pt x="26561" y="119739"/>
                    <a:pt x="25887" y="119739"/>
                  </a:cubicBezTo>
                  <a:close/>
                  <a:moveTo>
                    <a:pt x="3910" y="77217"/>
                  </a:moveTo>
                  <a:lnTo>
                    <a:pt x="25887" y="77217"/>
                  </a:lnTo>
                  <a:cubicBezTo>
                    <a:pt x="27101" y="77217"/>
                    <a:pt x="27910" y="78782"/>
                    <a:pt x="27910" y="81130"/>
                  </a:cubicBezTo>
                  <a:lnTo>
                    <a:pt x="27910" y="108260"/>
                  </a:lnTo>
                  <a:lnTo>
                    <a:pt x="48674" y="78000"/>
                  </a:lnTo>
                  <a:cubicBezTo>
                    <a:pt x="49078" y="77739"/>
                    <a:pt x="49483" y="77217"/>
                    <a:pt x="49887" y="77217"/>
                  </a:cubicBezTo>
                  <a:lnTo>
                    <a:pt x="115820" y="77217"/>
                  </a:lnTo>
                  <a:lnTo>
                    <a:pt x="115820" y="7826"/>
                  </a:lnTo>
                  <a:lnTo>
                    <a:pt x="3910" y="7826"/>
                  </a:lnTo>
                  <a:lnTo>
                    <a:pt x="3910" y="772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50" name="Google Shape;1150;p233"/>
            <p:cNvSpPr/>
            <p:nvPr/>
          </p:nvSpPr>
          <p:spPr>
            <a:xfrm>
              <a:off x="9310935" y="3572528"/>
              <a:ext cx="291600" cy="145800"/>
            </a:xfrm>
            <a:custGeom>
              <a:rect b="b" l="l" r="r" t="t"/>
              <a:pathLst>
                <a:path extrusionOk="0" h="120000" w="120000">
                  <a:moveTo>
                    <a:pt x="93842" y="119730"/>
                  </a:moveTo>
                  <a:cubicBezTo>
                    <a:pt x="93438" y="119730"/>
                    <a:pt x="92898" y="119192"/>
                    <a:pt x="92494" y="118385"/>
                  </a:cubicBezTo>
                  <a:lnTo>
                    <a:pt x="71056" y="79641"/>
                  </a:lnTo>
                  <a:lnTo>
                    <a:pt x="2022" y="79641"/>
                  </a:lnTo>
                  <a:cubicBezTo>
                    <a:pt x="808" y="79641"/>
                    <a:pt x="0" y="78295"/>
                    <a:pt x="0" y="75874"/>
                  </a:cubicBezTo>
                  <a:lnTo>
                    <a:pt x="0" y="4035"/>
                  </a:lnTo>
                  <a:cubicBezTo>
                    <a:pt x="0" y="1614"/>
                    <a:pt x="808" y="0"/>
                    <a:pt x="2022" y="0"/>
                  </a:cubicBezTo>
                  <a:lnTo>
                    <a:pt x="14561" y="0"/>
                  </a:lnTo>
                  <a:cubicBezTo>
                    <a:pt x="15775" y="0"/>
                    <a:pt x="16584" y="1614"/>
                    <a:pt x="16584" y="4035"/>
                  </a:cubicBezTo>
                  <a:cubicBezTo>
                    <a:pt x="16584" y="6457"/>
                    <a:pt x="15775" y="8071"/>
                    <a:pt x="14561" y="8071"/>
                  </a:cubicBezTo>
                  <a:lnTo>
                    <a:pt x="3910" y="8071"/>
                  </a:lnTo>
                  <a:lnTo>
                    <a:pt x="3910" y="71838"/>
                  </a:lnTo>
                  <a:lnTo>
                    <a:pt x="71865" y="71838"/>
                  </a:lnTo>
                  <a:cubicBezTo>
                    <a:pt x="72269" y="71838"/>
                    <a:pt x="72943" y="72107"/>
                    <a:pt x="73348" y="72914"/>
                  </a:cubicBezTo>
                  <a:lnTo>
                    <a:pt x="91955" y="106816"/>
                  </a:lnTo>
                  <a:lnTo>
                    <a:pt x="91955" y="76143"/>
                  </a:lnTo>
                  <a:cubicBezTo>
                    <a:pt x="91955" y="73721"/>
                    <a:pt x="92764" y="72107"/>
                    <a:pt x="93842" y="72107"/>
                  </a:cubicBezTo>
                  <a:lnTo>
                    <a:pt x="115820" y="72107"/>
                  </a:lnTo>
                  <a:lnTo>
                    <a:pt x="115820" y="8340"/>
                  </a:lnTo>
                  <a:lnTo>
                    <a:pt x="52314" y="8340"/>
                  </a:lnTo>
                  <a:cubicBezTo>
                    <a:pt x="51101" y="8340"/>
                    <a:pt x="50292" y="6726"/>
                    <a:pt x="50292" y="4304"/>
                  </a:cubicBezTo>
                  <a:cubicBezTo>
                    <a:pt x="50292" y="1883"/>
                    <a:pt x="51101" y="269"/>
                    <a:pt x="52314" y="269"/>
                  </a:cubicBezTo>
                  <a:lnTo>
                    <a:pt x="117842" y="269"/>
                  </a:lnTo>
                  <a:cubicBezTo>
                    <a:pt x="119056" y="269"/>
                    <a:pt x="119865" y="1883"/>
                    <a:pt x="119865" y="4304"/>
                  </a:cubicBezTo>
                  <a:lnTo>
                    <a:pt x="119865" y="76143"/>
                  </a:lnTo>
                  <a:cubicBezTo>
                    <a:pt x="119865" y="78565"/>
                    <a:pt x="119056" y="80179"/>
                    <a:pt x="117842" y="80179"/>
                  </a:cubicBezTo>
                  <a:lnTo>
                    <a:pt x="95865" y="80179"/>
                  </a:lnTo>
                  <a:lnTo>
                    <a:pt x="95865" y="115964"/>
                  </a:lnTo>
                  <a:cubicBezTo>
                    <a:pt x="95865" y="117578"/>
                    <a:pt x="95460" y="119192"/>
                    <a:pt x="94651" y="119730"/>
                  </a:cubicBezTo>
                  <a:cubicBezTo>
                    <a:pt x="94516" y="119730"/>
                    <a:pt x="94247" y="119730"/>
                    <a:pt x="93842" y="11973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51" name="Google Shape;1151;p233"/>
          <p:cNvGrpSpPr/>
          <p:nvPr/>
        </p:nvGrpSpPr>
        <p:grpSpPr>
          <a:xfrm>
            <a:off x="3784774" y="1668194"/>
            <a:ext cx="191298" cy="119444"/>
            <a:chOff x="8189549" y="3934767"/>
            <a:chExt cx="279635" cy="174600"/>
          </a:xfrm>
        </p:grpSpPr>
        <p:sp>
          <p:nvSpPr>
            <p:cNvPr id="1152" name="Google Shape;1152;p233"/>
            <p:cNvSpPr/>
            <p:nvPr/>
          </p:nvSpPr>
          <p:spPr>
            <a:xfrm>
              <a:off x="8189549" y="3934767"/>
              <a:ext cx="194700" cy="174600"/>
            </a:xfrm>
            <a:custGeom>
              <a:rect b="b" l="l" r="r" t="t"/>
              <a:pathLst>
                <a:path extrusionOk="0" h="120000" w="120000">
                  <a:moveTo>
                    <a:pt x="110707" y="119775"/>
                  </a:moveTo>
                  <a:lnTo>
                    <a:pt x="8888" y="119775"/>
                  </a:lnTo>
                  <a:cubicBezTo>
                    <a:pt x="3838" y="119775"/>
                    <a:pt x="0" y="115505"/>
                    <a:pt x="0" y="109887"/>
                  </a:cubicBezTo>
                  <a:lnTo>
                    <a:pt x="0" y="9887"/>
                  </a:lnTo>
                  <a:cubicBezTo>
                    <a:pt x="0" y="4269"/>
                    <a:pt x="3838" y="0"/>
                    <a:pt x="8888" y="0"/>
                  </a:cubicBezTo>
                  <a:lnTo>
                    <a:pt x="110707" y="0"/>
                  </a:lnTo>
                  <a:cubicBezTo>
                    <a:pt x="115959" y="0"/>
                    <a:pt x="119797" y="4269"/>
                    <a:pt x="119797" y="9887"/>
                  </a:cubicBezTo>
                  <a:lnTo>
                    <a:pt x="119797" y="109887"/>
                  </a:lnTo>
                  <a:cubicBezTo>
                    <a:pt x="119797" y="115505"/>
                    <a:pt x="115959" y="119775"/>
                    <a:pt x="110707" y="119775"/>
                  </a:cubicBezTo>
                  <a:close/>
                  <a:moveTo>
                    <a:pt x="6060" y="9887"/>
                  </a:moveTo>
                  <a:lnTo>
                    <a:pt x="6060" y="109887"/>
                  </a:lnTo>
                  <a:cubicBezTo>
                    <a:pt x="6060" y="111910"/>
                    <a:pt x="7070" y="113258"/>
                    <a:pt x="8888" y="113258"/>
                  </a:cubicBezTo>
                  <a:lnTo>
                    <a:pt x="110707" y="113258"/>
                  </a:lnTo>
                  <a:cubicBezTo>
                    <a:pt x="112525" y="113258"/>
                    <a:pt x="113737" y="111910"/>
                    <a:pt x="113737" y="109887"/>
                  </a:cubicBezTo>
                  <a:lnTo>
                    <a:pt x="113737" y="9887"/>
                  </a:lnTo>
                  <a:cubicBezTo>
                    <a:pt x="113737" y="7865"/>
                    <a:pt x="112525" y="6516"/>
                    <a:pt x="110707" y="6516"/>
                  </a:cubicBezTo>
                  <a:lnTo>
                    <a:pt x="8888" y="6516"/>
                  </a:lnTo>
                  <a:cubicBezTo>
                    <a:pt x="7070" y="6516"/>
                    <a:pt x="6060" y="7865"/>
                    <a:pt x="6060" y="98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53" name="Google Shape;1153;p233"/>
            <p:cNvSpPr/>
            <p:nvPr/>
          </p:nvSpPr>
          <p:spPr>
            <a:xfrm>
              <a:off x="8372284" y="3941622"/>
              <a:ext cx="96900" cy="166800"/>
            </a:xfrm>
            <a:custGeom>
              <a:rect b="b" l="l" r="r" t="t"/>
              <a:pathLst>
                <a:path extrusionOk="0" h="120000" w="120000">
                  <a:moveTo>
                    <a:pt x="112835" y="119740"/>
                  </a:moveTo>
                  <a:cubicBezTo>
                    <a:pt x="111492" y="119740"/>
                    <a:pt x="111044" y="119740"/>
                    <a:pt x="110149" y="119220"/>
                  </a:cubicBezTo>
                  <a:lnTo>
                    <a:pt x="4029" y="88571"/>
                  </a:lnTo>
                  <a:cubicBezTo>
                    <a:pt x="2238" y="87792"/>
                    <a:pt x="0" y="86493"/>
                    <a:pt x="0" y="84935"/>
                  </a:cubicBezTo>
                  <a:lnTo>
                    <a:pt x="0" y="35324"/>
                  </a:lnTo>
                  <a:cubicBezTo>
                    <a:pt x="0" y="33766"/>
                    <a:pt x="1343" y="32727"/>
                    <a:pt x="3582" y="31948"/>
                  </a:cubicBezTo>
                  <a:lnTo>
                    <a:pt x="109701" y="779"/>
                  </a:lnTo>
                  <a:cubicBezTo>
                    <a:pt x="111492" y="0"/>
                    <a:pt x="114179" y="259"/>
                    <a:pt x="116417" y="779"/>
                  </a:cubicBezTo>
                  <a:cubicBezTo>
                    <a:pt x="118208" y="1558"/>
                    <a:pt x="119552" y="2597"/>
                    <a:pt x="119552" y="4155"/>
                  </a:cubicBezTo>
                  <a:lnTo>
                    <a:pt x="119552" y="115844"/>
                  </a:lnTo>
                  <a:cubicBezTo>
                    <a:pt x="119552" y="116883"/>
                    <a:pt x="118208" y="118441"/>
                    <a:pt x="116417" y="119220"/>
                  </a:cubicBezTo>
                  <a:cubicBezTo>
                    <a:pt x="115522" y="119740"/>
                    <a:pt x="114179" y="119740"/>
                    <a:pt x="112835" y="119740"/>
                  </a:cubicBezTo>
                  <a:close/>
                  <a:moveTo>
                    <a:pt x="13432" y="82597"/>
                  </a:moveTo>
                  <a:lnTo>
                    <a:pt x="106567" y="109610"/>
                  </a:lnTo>
                  <a:lnTo>
                    <a:pt x="106567" y="10389"/>
                  </a:lnTo>
                  <a:lnTo>
                    <a:pt x="13432" y="37662"/>
                  </a:lnTo>
                  <a:lnTo>
                    <a:pt x="13432" y="8259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54" name="Google Shape;1154;p233"/>
          <p:cNvGrpSpPr/>
          <p:nvPr/>
        </p:nvGrpSpPr>
        <p:grpSpPr>
          <a:xfrm>
            <a:off x="6619232" y="3316607"/>
            <a:ext cx="165668" cy="165605"/>
            <a:chOff x="8680265" y="3846732"/>
            <a:chExt cx="293009" cy="292898"/>
          </a:xfrm>
        </p:grpSpPr>
        <p:sp>
          <p:nvSpPr>
            <p:cNvPr id="1155" name="Google Shape;1155;p233"/>
            <p:cNvSpPr/>
            <p:nvPr/>
          </p:nvSpPr>
          <p:spPr>
            <a:xfrm>
              <a:off x="8720674" y="3846732"/>
              <a:ext cx="252600" cy="239700"/>
            </a:xfrm>
            <a:custGeom>
              <a:rect b="b" l="l" r="r" t="t"/>
              <a:pathLst>
                <a:path extrusionOk="0" h="120000" w="120000">
                  <a:moveTo>
                    <a:pt x="72062" y="119835"/>
                  </a:moveTo>
                  <a:cubicBezTo>
                    <a:pt x="55252" y="119835"/>
                    <a:pt x="38443" y="112941"/>
                    <a:pt x="25525" y="99644"/>
                  </a:cubicBezTo>
                  <a:lnTo>
                    <a:pt x="25525" y="99644"/>
                  </a:lnTo>
                  <a:cubicBezTo>
                    <a:pt x="0" y="72393"/>
                    <a:pt x="155" y="28071"/>
                    <a:pt x="25836" y="984"/>
                  </a:cubicBezTo>
                  <a:cubicBezTo>
                    <a:pt x="26770" y="0"/>
                    <a:pt x="28171" y="0"/>
                    <a:pt x="29105" y="984"/>
                  </a:cubicBezTo>
                  <a:lnTo>
                    <a:pt x="118910" y="95868"/>
                  </a:lnTo>
                  <a:cubicBezTo>
                    <a:pt x="119844" y="96853"/>
                    <a:pt x="119844" y="98331"/>
                    <a:pt x="118910" y="99316"/>
                  </a:cubicBezTo>
                  <a:cubicBezTo>
                    <a:pt x="105992" y="112941"/>
                    <a:pt x="89182" y="119835"/>
                    <a:pt x="72062" y="119835"/>
                  </a:cubicBezTo>
                  <a:close/>
                  <a:moveTo>
                    <a:pt x="28793" y="96196"/>
                  </a:moveTo>
                  <a:cubicBezTo>
                    <a:pt x="40311" y="108344"/>
                    <a:pt x="55719" y="115075"/>
                    <a:pt x="71750" y="115075"/>
                  </a:cubicBezTo>
                  <a:lnTo>
                    <a:pt x="72062" y="115075"/>
                  </a:lnTo>
                  <a:cubicBezTo>
                    <a:pt x="87782" y="115075"/>
                    <a:pt x="102568" y="108837"/>
                    <a:pt x="113774" y="97674"/>
                  </a:cubicBezTo>
                  <a:lnTo>
                    <a:pt x="27237" y="6073"/>
                  </a:lnTo>
                  <a:cubicBezTo>
                    <a:pt x="5291" y="31682"/>
                    <a:pt x="5758" y="71409"/>
                    <a:pt x="28793" y="96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56" name="Google Shape;1156;p233"/>
            <p:cNvSpPr/>
            <p:nvPr/>
          </p:nvSpPr>
          <p:spPr>
            <a:xfrm>
              <a:off x="8867879" y="3920335"/>
              <a:ext cx="33300" cy="33300"/>
            </a:xfrm>
            <a:custGeom>
              <a:rect b="b" l="l" r="r" t="t"/>
              <a:pathLst>
                <a:path extrusionOk="0" h="120000" w="120000">
                  <a:moveTo>
                    <a:pt x="18823" y="118811"/>
                  </a:moveTo>
                  <a:cubicBezTo>
                    <a:pt x="14117" y="118811"/>
                    <a:pt x="10588" y="116435"/>
                    <a:pt x="7058" y="112871"/>
                  </a:cubicBezTo>
                  <a:cubicBezTo>
                    <a:pt x="0" y="105742"/>
                    <a:pt x="0" y="95049"/>
                    <a:pt x="7058" y="87920"/>
                  </a:cubicBezTo>
                  <a:lnTo>
                    <a:pt x="87058" y="7128"/>
                  </a:lnTo>
                  <a:cubicBezTo>
                    <a:pt x="94117" y="0"/>
                    <a:pt x="104705" y="0"/>
                    <a:pt x="111764" y="7128"/>
                  </a:cubicBezTo>
                  <a:cubicBezTo>
                    <a:pt x="118823" y="14257"/>
                    <a:pt x="118823" y="24950"/>
                    <a:pt x="111764" y="32079"/>
                  </a:cubicBezTo>
                  <a:lnTo>
                    <a:pt x="31764" y="112871"/>
                  </a:lnTo>
                  <a:cubicBezTo>
                    <a:pt x="29411" y="116435"/>
                    <a:pt x="24705" y="118811"/>
                    <a:pt x="18823" y="1188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57" name="Google Shape;1157;p233"/>
            <p:cNvSpPr/>
            <p:nvPr/>
          </p:nvSpPr>
          <p:spPr>
            <a:xfrm>
              <a:off x="8883753" y="3878482"/>
              <a:ext cx="59100" cy="59100"/>
            </a:xfrm>
            <a:custGeom>
              <a:rect b="b" l="l" r="r" t="t"/>
              <a:pathLst>
                <a:path extrusionOk="0" h="120000" w="120000">
                  <a:moveTo>
                    <a:pt x="59664" y="119337"/>
                  </a:moveTo>
                  <a:cubicBezTo>
                    <a:pt x="26815" y="119337"/>
                    <a:pt x="0" y="92817"/>
                    <a:pt x="0" y="60331"/>
                  </a:cubicBezTo>
                  <a:cubicBezTo>
                    <a:pt x="0" y="27845"/>
                    <a:pt x="26815" y="1325"/>
                    <a:pt x="59664" y="1325"/>
                  </a:cubicBezTo>
                  <a:cubicBezTo>
                    <a:pt x="74413" y="0"/>
                    <a:pt x="89162" y="5303"/>
                    <a:pt x="101229" y="16574"/>
                  </a:cubicBezTo>
                  <a:cubicBezTo>
                    <a:pt x="113296" y="27182"/>
                    <a:pt x="119329" y="42430"/>
                    <a:pt x="119329" y="59005"/>
                  </a:cubicBezTo>
                  <a:cubicBezTo>
                    <a:pt x="119329" y="91491"/>
                    <a:pt x="92513" y="119337"/>
                    <a:pt x="59664" y="119337"/>
                  </a:cubicBezTo>
                  <a:close/>
                  <a:moveTo>
                    <a:pt x="61675" y="20552"/>
                  </a:moveTo>
                  <a:lnTo>
                    <a:pt x="60335" y="20552"/>
                  </a:lnTo>
                  <a:cubicBezTo>
                    <a:pt x="38882" y="20552"/>
                    <a:pt x="20782" y="38453"/>
                    <a:pt x="20782" y="60331"/>
                  </a:cubicBezTo>
                  <a:cubicBezTo>
                    <a:pt x="20782" y="81546"/>
                    <a:pt x="38882" y="99447"/>
                    <a:pt x="60335" y="99447"/>
                  </a:cubicBezTo>
                  <a:cubicBezTo>
                    <a:pt x="82458" y="99447"/>
                    <a:pt x="100558" y="80883"/>
                    <a:pt x="100558" y="59005"/>
                  </a:cubicBezTo>
                  <a:cubicBezTo>
                    <a:pt x="100558" y="48397"/>
                    <a:pt x="96536" y="38453"/>
                    <a:pt x="88491" y="31823"/>
                  </a:cubicBezTo>
                  <a:cubicBezTo>
                    <a:pt x="80446" y="24530"/>
                    <a:pt x="71731" y="20552"/>
                    <a:pt x="61675" y="205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58" name="Google Shape;1158;p233"/>
            <p:cNvSpPr/>
            <p:nvPr/>
          </p:nvSpPr>
          <p:spPr>
            <a:xfrm>
              <a:off x="8680265" y="4027130"/>
              <a:ext cx="180300" cy="112500"/>
            </a:xfrm>
            <a:custGeom>
              <a:rect b="b" l="l" r="r" t="t"/>
              <a:pathLst>
                <a:path extrusionOk="0" h="120000" w="120000">
                  <a:moveTo>
                    <a:pt x="116086" y="119650"/>
                  </a:moveTo>
                  <a:lnTo>
                    <a:pt x="3695" y="119650"/>
                  </a:lnTo>
                  <a:cubicBezTo>
                    <a:pt x="2391" y="119650"/>
                    <a:pt x="1304" y="118600"/>
                    <a:pt x="652" y="116501"/>
                  </a:cubicBezTo>
                  <a:cubicBezTo>
                    <a:pt x="0" y="115102"/>
                    <a:pt x="434" y="112303"/>
                    <a:pt x="1086" y="110903"/>
                  </a:cubicBezTo>
                  <a:lnTo>
                    <a:pt x="55869" y="2099"/>
                  </a:lnTo>
                  <a:cubicBezTo>
                    <a:pt x="56521" y="1049"/>
                    <a:pt x="57391" y="0"/>
                    <a:pt x="58478" y="0"/>
                  </a:cubicBezTo>
                  <a:cubicBezTo>
                    <a:pt x="59347" y="0"/>
                    <a:pt x="60434" y="349"/>
                    <a:pt x="61086" y="1399"/>
                  </a:cubicBezTo>
                  <a:lnTo>
                    <a:pt x="118695" y="110204"/>
                  </a:lnTo>
                  <a:cubicBezTo>
                    <a:pt x="119782" y="111953"/>
                    <a:pt x="119782" y="114052"/>
                    <a:pt x="119130" y="116151"/>
                  </a:cubicBezTo>
                  <a:cubicBezTo>
                    <a:pt x="118695" y="118600"/>
                    <a:pt x="117391" y="119650"/>
                    <a:pt x="116086" y="119650"/>
                  </a:cubicBezTo>
                  <a:close/>
                  <a:moveTo>
                    <a:pt x="10434" y="109504"/>
                  </a:moveTo>
                  <a:lnTo>
                    <a:pt x="109130" y="109504"/>
                  </a:lnTo>
                  <a:lnTo>
                    <a:pt x="58478" y="13994"/>
                  </a:lnTo>
                  <a:lnTo>
                    <a:pt x="10434" y="10950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59" name="Google Shape;1159;p233"/>
            <p:cNvSpPr/>
            <p:nvPr/>
          </p:nvSpPr>
          <p:spPr>
            <a:xfrm>
              <a:off x="8903958" y="3927550"/>
              <a:ext cx="10200" cy="62100"/>
            </a:xfrm>
            <a:custGeom>
              <a:rect b="b" l="l" r="r" t="t"/>
              <a:pathLst>
                <a:path extrusionOk="0" h="120000" w="120000">
                  <a:moveTo>
                    <a:pt x="60000" y="119368"/>
                  </a:moveTo>
                  <a:cubicBezTo>
                    <a:pt x="24000" y="119368"/>
                    <a:pt x="0" y="115578"/>
                    <a:pt x="0" y="109894"/>
                  </a:cubicBezTo>
                  <a:lnTo>
                    <a:pt x="0" y="9473"/>
                  </a:lnTo>
                  <a:cubicBezTo>
                    <a:pt x="0" y="3789"/>
                    <a:pt x="28000" y="0"/>
                    <a:pt x="60000" y="0"/>
                  </a:cubicBezTo>
                  <a:cubicBezTo>
                    <a:pt x="96000" y="0"/>
                    <a:pt x="116000" y="3789"/>
                    <a:pt x="116000" y="9473"/>
                  </a:cubicBezTo>
                  <a:lnTo>
                    <a:pt x="116000" y="109894"/>
                  </a:lnTo>
                  <a:cubicBezTo>
                    <a:pt x="116000" y="115578"/>
                    <a:pt x="92000" y="119368"/>
                    <a:pt x="60000" y="11936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60" name="Google Shape;1160;p233"/>
            <p:cNvSpPr/>
            <p:nvPr/>
          </p:nvSpPr>
          <p:spPr>
            <a:xfrm>
              <a:off x="8831799" y="3905903"/>
              <a:ext cx="62100" cy="10200"/>
            </a:xfrm>
            <a:custGeom>
              <a:rect b="b" l="l" r="r" t="t"/>
              <a:pathLst>
                <a:path extrusionOk="0" h="120000" w="120000">
                  <a:moveTo>
                    <a:pt x="109894" y="116000"/>
                  </a:moveTo>
                  <a:lnTo>
                    <a:pt x="9473" y="116000"/>
                  </a:lnTo>
                  <a:cubicBezTo>
                    <a:pt x="3789" y="116000"/>
                    <a:pt x="0" y="92000"/>
                    <a:pt x="0" y="60000"/>
                  </a:cubicBezTo>
                  <a:cubicBezTo>
                    <a:pt x="0" y="24000"/>
                    <a:pt x="3789" y="0"/>
                    <a:pt x="9473" y="0"/>
                  </a:cubicBezTo>
                  <a:lnTo>
                    <a:pt x="109894" y="0"/>
                  </a:lnTo>
                  <a:cubicBezTo>
                    <a:pt x="115578" y="0"/>
                    <a:pt x="119368" y="24000"/>
                    <a:pt x="119368" y="60000"/>
                  </a:cubicBezTo>
                  <a:cubicBezTo>
                    <a:pt x="119368" y="92000"/>
                    <a:pt x="115578" y="116000"/>
                    <a:pt x="109894"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61" name="Google Shape;1161;p233"/>
          <p:cNvGrpSpPr/>
          <p:nvPr/>
        </p:nvGrpSpPr>
        <p:grpSpPr>
          <a:xfrm>
            <a:off x="8592262" y="2061182"/>
            <a:ext cx="178809" cy="178809"/>
            <a:chOff x="7971662" y="4363578"/>
            <a:chExt cx="291600" cy="291600"/>
          </a:xfrm>
        </p:grpSpPr>
        <p:sp>
          <p:nvSpPr>
            <p:cNvPr id="1162" name="Google Shape;1162;p233"/>
            <p:cNvSpPr/>
            <p:nvPr/>
          </p:nvSpPr>
          <p:spPr>
            <a:xfrm>
              <a:off x="8056810" y="4450169"/>
              <a:ext cx="119700" cy="119700"/>
            </a:xfrm>
            <a:custGeom>
              <a:rect b="b" l="l" r="r" t="t"/>
              <a:pathLst>
                <a:path extrusionOk="0" h="120000" w="120000">
                  <a:moveTo>
                    <a:pt x="60000" y="119672"/>
                  </a:moveTo>
                  <a:cubicBezTo>
                    <a:pt x="26885" y="119672"/>
                    <a:pt x="0" y="92786"/>
                    <a:pt x="0" y="59672"/>
                  </a:cubicBezTo>
                  <a:cubicBezTo>
                    <a:pt x="0" y="26885"/>
                    <a:pt x="26885" y="0"/>
                    <a:pt x="60000" y="0"/>
                  </a:cubicBezTo>
                  <a:cubicBezTo>
                    <a:pt x="92786" y="0"/>
                    <a:pt x="119672" y="26885"/>
                    <a:pt x="119672" y="59672"/>
                  </a:cubicBezTo>
                  <a:cubicBezTo>
                    <a:pt x="119672" y="92786"/>
                    <a:pt x="92786" y="119672"/>
                    <a:pt x="60000" y="119672"/>
                  </a:cubicBezTo>
                  <a:close/>
                  <a:moveTo>
                    <a:pt x="60000" y="9836"/>
                  </a:moveTo>
                  <a:cubicBezTo>
                    <a:pt x="32131" y="9836"/>
                    <a:pt x="9836" y="32131"/>
                    <a:pt x="9836" y="59672"/>
                  </a:cubicBezTo>
                  <a:cubicBezTo>
                    <a:pt x="9836" y="87540"/>
                    <a:pt x="32131" y="109836"/>
                    <a:pt x="60000" y="109836"/>
                  </a:cubicBezTo>
                  <a:cubicBezTo>
                    <a:pt x="87540" y="109836"/>
                    <a:pt x="109836" y="87540"/>
                    <a:pt x="109836" y="59672"/>
                  </a:cubicBezTo>
                  <a:cubicBezTo>
                    <a:pt x="109836" y="32131"/>
                    <a:pt x="87540" y="9836"/>
                    <a:pt x="60000" y="98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63" name="Google Shape;1163;p233"/>
            <p:cNvSpPr/>
            <p:nvPr/>
          </p:nvSpPr>
          <p:spPr>
            <a:xfrm>
              <a:off x="7971662" y="4363578"/>
              <a:ext cx="291600" cy="291600"/>
            </a:xfrm>
            <a:custGeom>
              <a:rect b="b" l="l" r="r" t="t"/>
              <a:pathLst>
                <a:path extrusionOk="0" h="120000" w="120000">
                  <a:moveTo>
                    <a:pt x="60000" y="119865"/>
                  </a:moveTo>
                  <a:cubicBezTo>
                    <a:pt x="26966" y="119865"/>
                    <a:pt x="0" y="92929"/>
                    <a:pt x="0" y="59932"/>
                  </a:cubicBezTo>
                  <a:cubicBezTo>
                    <a:pt x="0" y="27070"/>
                    <a:pt x="26966" y="0"/>
                    <a:pt x="60000" y="0"/>
                  </a:cubicBezTo>
                  <a:cubicBezTo>
                    <a:pt x="92898" y="0"/>
                    <a:pt x="119865" y="26936"/>
                    <a:pt x="119865" y="59932"/>
                  </a:cubicBezTo>
                  <a:lnTo>
                    <a:pt x="119865" y="64915"/>
                  </a:lnTo>
                  <a:cubicBezTo>
                    <a:pt x="119865" y="75690"/>
                    <a:pt x="111101" y="84444"/>
                    <a:pt x="100314" y="84444"/>
                  </a:cubicBezTo>
                  <a:cubicBezTo>
                    <a:pt x="89528" y="84444"/>
                    <a:pt x="80764" y="75690"/>
                    <a:pt x="80764" y="64915"/>
                  </a:cubicBezTo>
                  <a:lnTo>
                    <a:pt x="80764" y="59932"/>
                  </a:lnTo>
                  <a:cubicBezTo>
                    <a:pt x="80764" y="58720"/>
                    <a:pt x="81573" y="57912"/>
                    <a:pt x="82786" y="57912"/>
                  </a:cubicBezTo>
                  <a:cubicBezTo>
                    <a:pt x="83865" y="57912"/>
                    <a:pt x="84674" y="58720"/>
                    <a:pt x="84674" y="59932"/>
                  </a:cubicBezTo>
                  <a:lnTo>
                    <a:pt x="84674" y="64915"/>
                  </a:lnTo>
                  <a:cubicBezTo>
                    <a:pt x="84674" y="73535"/>
                    <a:pt x="91685" y="80538"/>
                    <a:pt x="100314" y="80538"/>
                  </a:cubicBezTo>
                  <a:cubicBezTo>
                    <a:pt x="108943" y="80538"/>
                    <a:pt x="115955" y="73535"/>
                    <a:pt x="115955" y="64915"/>
                  </a:cubicBezTo>
                  <a:lnTo>
                    <a:pt x="115955" y="59932"/>
                  </a:lnTo>
                  <a:cubicBezTo>
                    <a:pt x="115955" y="29225"/>
                    <a:pt x="90741" y="4040"/>
                    <a:pt x="60000" y="4040"/>
                  </a:cubicBezTo>
                  <a:cubicBezTo>
                    <a:pt x="29123" y="4040"/>
                    <a:pt x="4044" y="29225"/>
                    <a:pt x="4044" y="59932"/>
                  </a:cubicBezTo>
                  <a:cubicBezTo>
                    <a:pt x="4044" y="90639"/>
                    <a:pt x="29123" y="115824"/>
                    <a:pt x="60000" y="115824"/>
                  </a:cubicBezTo>
                  <a:cubicBezTo>
                    <a:pt x="71325" y="115824"/>
                    <a:pt x="82382" y="112457"/>
                    <a:pt x="91550" y="106262"/>
                  </a:cubicBezTo>
                  <a:cubicBezTo>
                    <a:pt x="92494" y="105589"/>
                    <a:pt x="93707" y="105858"/>
                    <a:pt x="94382" y="106801"/>
                  </a:cubicBezTo>
                  <a:cubicBezTo>
                    <a:pt x="94921" y="107878"/>
                    <a:pt x="94651" y="109090"/>
                    <a:pt x="93707" y="109629"/>
                  </a:cubicBezTo>
                  <a:cubicBezTo>
                    <a:pt x="83865" y="116228"/>
                    <a:pt x="72269" y="119865"/>
                    <a:pt x="60000" y="11986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64" name="Google Shape;1164;p233"/>
          <p:cNvGrpSpPr/>
          <p:nvPr/>
        </p:nvGrpSpPr>
        <p:grpSpPr>
          <a:xfrm flipH="1">
            <a:off x="2432748" y="3289531"/>
            <a:ext cx="219427" cy="219470"/>
            <a:chOff x="8518628" y="4822510"/>
            <a:chExt cx="291598" cy="291654"/>
          </a:xfrm>
        </p:grpSpPr>
        <p:sp>
          <p:nvSpPr>
            <p:cNvPr id="1165" name="Google Shape;1165;p233"/>
            <p:cNvSpPr/>
            <p:nvPr/>
          </p:nvSpPr>
          <p:spPr>
            <a:xfrm>
              <a:off x="8553265" y="5064964"/>
              <a:ext cx="49200" cy="49200"/>
            </a:xfrm>
            <a:custGeom>
              <a:rect b="b" l="l" r="r" t="t"/>
              <a:pathLst>
                <a:path extrusionOk="0" h="120000" w="120000">
                  <a:moveTo>
                    <a:pt x="59597" y="119200"/>
                  </a:moveTo>
                  <a:cubicBezTo>
                    <a:pt x="26577" y="119200"/>
                    <a:pt x="0" y="93600"/>
                    <a:pt x="0" y="60000"/>
                  </a:cubicBezTo>
                  <a:cubicBezTo>
                    <a:pt x="0" y="27200"/>
                    <a:pt x="25771" y="0"/>
                    <a:pt x="59597" y="0"/>
                  </a:cubicBezTo>
                  <a:cubicBezTo>
                    <a:pt x="92617" y="0"/>
                    <a:pt x="119194" y="27200"/>
                    <a:pt x="119194" y="60000"/>
                  </a:cubicBezTo>
                  <a:cubicBezTo>
                    <a:pt x="119194" y="93600"/>
                    <a:pt x="93422" y="119200"/>
                    <a:pt x="59597" y="119200"/>
                  </a:cubicBezTo>
                  <a:close/>
                  <a:moveTo>
                    <a:pt x="59597" y="24000"/>
                  </a:moveTo>
                  <a:cubicBezTo>
                    <a:pt x="39463" y="24000"/>
                    <a:pt x="24161" y="40000"/>
                    <a:pt x="24161" y="60000"/>
                  </a:cubicBezTo>
                  <a:cubicBezTo>
                    <a:pt x="24161" y="80800"/>
                    <a:pt x="39463" y="95200"/>
                    <a:pt x="59597" y="95200"/>
                  </a:cubicBezTo>
                  <a:cubicBezTo>
                    <a:pt x="79731" y="95200"/>
                    <a:pt x="95838" y="80800"/>
                    <a:pt x="95838" y="60000"/>
                  </a:cubicBezTo>
                  <a:cubicBezTo>
                    <a:pt x="95838" y="40000"/>
                    <a:pt x="79731" y="24000"/>
                    <a:pt x="59597" y="2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66" name="Google Shape;1166;p233"/>
            <p:cNvSpPr/>
            <p:nvPr/>
          </p:nvSpPr>
          <p:spPr>
            <a:xfrm>
              <a:off x="8683151" y="5064964"/>
              <a:ext cx="49200" cy="49200"/>
            </a:xfrm>
            <a:custGeom>
              <a:rect b="b" l="l" r="r" t="t"/>
              <a:pathLst>
                <a:path extrusionOk="0" h="120000" w="120000">
                  <a:moveTo>
                    <a:pt x="59200" y="119200"/>
                  </a:moveTo>
                  <a:cubicBezTo>
                    <a:pt x="26400" y="119200"/>
                    <a:pt x="0" y="93600"/>
                    <a:pt x="0" y="60000"/>
                  </a:cubicBezTo>
                  <a:cubicBezTo>
                    <a:pt x="0" y="27200"/>
                    <a:pt x="25600" y="0"/>
                    <a:pt x="59200" y="0"/>
                  </a:cubicBezTo>
                  <a:cubicBezTo>
                    <a:pt x="92000" y="0"/>
                    <a:pt x="119200" y="27200"/>
                    <a:pt x="119200" y="60000"/>
                  </a:cubicBezTo>
                  <a:cubicBezTo>
                    <a:pt x="119200" y="93600"/>
                    <a:pt x="92800" y="119200"/>
                    <a:pt x="59200" y="119200"/>
                  </a:cubicBezTo>
                  <a:close/>
                  <a:moveTo>
                    <a:pt x="59200" y="24000"/>
                  </a:moveTo>
                  <a:cubicBezTo>
                    <a:pt x="39200" y="24000"/>
                    <a:pt x="24000" y="40000"/>
                    <a:pt x="24000" y="60000"/>
                  </a:cubicBezTo>
                  <a:cubicBezTo>
                    <a:pt x="24000" y="80800"/>
                    <a:pt x="38400" y="95200"/>
                    <a:pt x="59200" y="95200"/>
                  </a:cubicBezTo>
                  <a:cubicBezTo>
                    <a:pt x="79200" y="95200"/>
                    <a:pt x="95200" y="80800"/>
                    <a:pt x="95200" y="60000"/>
                  </a:cubicBezTo>
                  <a:cubicBezTo>
                    <a:pt x="95200" y="40000"/>
                    <a:pt x="80000" y="24000"/>
                    <a:pt x="59200" y="2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67" name="Google Shape;1167;p233"/>
            <p:cNvSpPr/>
            <p:nvPr/>
          </p:nvSpPr>
          <p:spPr>
            <a:xfrm>
              <a:off x="8635526" y="4822510"/>
              <a:ext cx="10200" cy="98100"/>
            </a:xfrm>
            <a:custGeom>
              <a:rect b="b" l="l" r="r" t="t"/>
              <a:pathLst>
                <a:path extrusionOk="0" h="120000" w="120000">
                  <a:moveTo>
                    <a:pt x="58064" y="119597"/>
                  </a:moveTo>
                  <a:cubicBezTo>
                    <a:pt x="23225" y="119597"/>
                    <a:pt x="0" y="117181"/>
                    <a:pt x="0" y="113557"/>
                  </a:cubicBezTo>
                  <a:lnTo>
                    <a:pt x="0" y="6040"/>
                  </a:lnTo>
                  <a:cubicBezTo>
                    <a:pt x="0" y="2416"/>
                    <a:pt x="23225" y="0"/>
                    <a:pt x="58064" y="0"/>
                  </a:cubicBezTo>
                  <a:cubicBezTo>
                    <a:pt x="92903" y="0"/>
                    <a:pt x="116129" y="2416"/>
                    <a:pt x="116129" y="6040"/>
                  </a:cubicBezTo>
                  <a:lnTo>
                    <a:pt x="116129" y="113557"/>
                  </a:lnTo>
                  <a:cubicBezTo>
                    <a:pt x="116129" y="117181"/>
                    <a:pt x="92903" y="119597"/>
                    <a:pt x="58064" y="11959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68" name="Google Shape;1168;p233"/>
            <p:cNvSpPr/>
            <p:nvPr/>
          </p:nvSpPr>
          <p:spPr>
            <a:xfrm>
              <a:off x="8600889" y="4822510"/>
              <a:ext cx="79500" cy="50400"/>
            </a:xfrm>
            <a:custGeom>
              <a:rect b="b" l="l" r="r" t="t"/>
              <a:pathLst>
                <a:path extrusionOk="0" h="120000" w="120000">
                  <a:moveTo>
                    <a:pt x="111074" y="116862"/>
                  </a:moveTo>
                  <a:cubicBezTo>
                    <a:pt x="108595" y="116862"/>
                    <a:pt x="106611" y="115294"/>
                    <a:pt x="105123" y="112941"/>
                  </a:cubicBezTo>
                  <a:lnTo>
                    <a:pt x="59504" y="30588"/>
                  </a:lnTo>
                  <a:lnTo>
                    <a:pt x="13884" y="112941"/>
                  </a:lnTo>
                  <a:cubicBezTo>
                    <a:pt x="10909" y="117647"/>
                    <a:pt x="6446" y="119215"/>
                    <a:pt x="3471" y="114509"/>
                  </a:cubicBezTo>
                  <a:cubicBezTo>
                    <a:pt x="495" y="109803"/>
                    <a:pt x="0" y="102745"/>
                    <a:pt x="2975" y="98039"/>
                  </a:cubicBezTo>
                  <a:lnTo>
                    <a:pt x="54545" y="4705"/>
                  </a:lnTo>
                  <a:cubicBezTo>
                    <a:pt x="57024" y="0"/>
                    <a:pt x="62479" y="0"/>
                    <a:pt x="65454" y="4705"/>
                  </a:cubicBezTo>
                  <a:lnTo>
                    <a:pt x="116528" y="98039"/>
                  </a:lnTo>
                  <a:cubicBezTo>
                    <a:pt x="119504" y="102745"/>
                    <a:pt x="119008" y="109803"/>
                    <a:pt x="116033" y="114509"/>
                  </a:cubicBezTo>
                  <a:cubicBezTo>
                    <a:pt x="114545" y="115294"/>
                    <a:pt x="113057" y="116862"/>
                    <a:pt x="111074" y="11686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69" name="Google Shape;1169;p233"/>
            <p:cNvSpPr/>
            <p:nvPr/>
          </p:nvSpPr>
          <p:spPr>
            <a:xfrm>
              <a:off x="8572026" y="4861476"/>
              <a:ext cx="238200" cy="213600"/>
            </a:xfrm>
            <a:custGeom>
              <a:rect b="b" l="l" r="r" t="t"/>
              <a:pathLst>
                <a:path extrusionOk="0" h="120000" w="120000">
                  <a:moveTo>
                    <a:pt x="70879" y="119816"/>
                  </a:moveTo>
                  <a:lnTo>
                    <a:pt x="2472" y="119816"/>
                  </a:lnTo>
                  <a:cubicBezTo>
                    <a:pt x="989" y="119816"/>
                    <a:pt x="0" y="118713"/>
                    <a:pt x="0" y="117059"/>
                  </a:cubicBezTo>
                  <a:cubicBezTo>
                    <a:pt x="0" y="115405"/>
                    <a:pt x="989" y="114303"/>
                    <a:pt x="2472" y="114303"/>
                  </a:cubicBezTo>
                  <a:lnTo>
                    <a:pt x="68901" y="114303"/>
                  </a:lnTo>
                  <a:lnTo>
                    <a:pt x="93461" y="2205"/>
                  </a:lnTo>
                  <a:cubicBezTo>
                    <a:pt x="93626" y="1102"/>
                    <a:pt x="94615" y="0"/>
                    <a:pt x="95769" y="0"/>
                  </a:cubicBezTo>
                  <a:lnTo>
                    <a:pt x="117362" y="0"/>
                  </a:lnTo>
                  <a:cubicBezTo>
                    <a:pt x="118846" y="0"/>
                    <a:pt x="119835" y="1102"/>
                    <a:pt x="119835" y="2756"/>
                  </a:cubicBezTo>
                  <a:cubicBezTo>
                    <a:pt x="119835" y="4410"/>
                    <a:pt x="118846" y="5513"/>
                    <a:pt x="117362" y="5513"/>
                  </a:cubicBezTo>
                  <a:lnTo>
                    <a:pt x="97747" y="5513"/>
                  </a:lnTo>
                  <a:lnTo>
                    <a:pt x="73351" y="117611"/>
                  </a:lnTo>
                  <a:cubicBezTo>
                    <a:pt x="73186" y="119081"/>
                    <a:pt x="72197" y="119816"/>
                    <a:pt x="70879" y="11981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70" name="Google Shape;1170;p233"/>
            <p:cNvSpPr/>
            <p:nvPr/>
          </p:nvSpPr>
          <p:spPr>
            <a:xfrm>
              <a:off x="8518628" y="4929305"/>
              <a:ext cx="232500" cy="126900"/>
            </a:xfrm>
            <a:custGeom>
              <a:rect b="b" l="l" r="r" t="t"/>
              <a:pathLst>
                <a:path extrusionOk="0" h="120000" w="120000">
                  <a:moveTo>
                    <a:pt x="103074" y="119689"/>
                  </a:moveTo>
                  <a:lnTo>
                    <a:pt x="21833" y="119689"/>
                  </a:lnTo>
                  <a:cubicBezTo>
                    <a:pt x="20818" y="119689"/>
                    <a:pt x="19802" y="118139"/>
                    <a:pt x="19294" y="116279"/>
                  </a:cubicBezTo>
                  <a:lnTo>
                    <a:pt x="169" y="6201"/>
                  </a:lnTo>
                  <a:cubicBezTo>
                    <a:pt x="0" y="4651"/>
                    <a:pt x="169" y="3410"/>
                    <a:pt x="507" y="1860"/>
                  </a:cubicBezTo>
                  <a:cubicBezTo>
                    <a:pt x="1015" y="620"/>
                    <a:pt x="1692" y="0"/>
                    <a:pt x="2538" y="0"/>
                  </a:cubicBezTo>
                  <a:lnTo>
                    <a:pt x="117461" y="0"/>
                  </a:lnTo>
                  <a:cubicBezTo>
                    <a:pt x="118815" y="0"/>
                    <a:pt x="119830" y="1860"/>
                    <a:pt x="119830" y="4651"/>
                  </a:cubicBezTo>
                  <a:cubicBezTo>
                    <a:pt x="119830" y="7441"/>
                    <a:pt x="118815" y="9302"/>
                    <a:pt x="117461" y="9302"/>
                  </a:cubicBezTo>
                  <a:lnTo>
                    <a:pt x="5923" y="9302"/>
                  </a:lnTo>
                  <a:lnTo>
                    <a:pt x="23526" y="110387"/>
                  </a:lnTo>
                  <a:lnTo>
                    <a:pt x="103074" y="110387"/>
                  </a:lnTo>
                  <a:cubicBezTo>
                    <a:pt x="104598" y="110387"/>
                    <a:pt x="105613" y="112248"/>
                    <a:pt x="105613" y="115038"/>
                  </a:cubicBezTo>
                  <a:cubicBezTo>
                    <a:pt x="105613" y="117829"/>
                    <a:pt x="104598" y="119689"/>
                    <a:pt x="103074" y="11968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71" name="Google Shape;1171;p233"/>
          <p:cNvGrpSpPr/>
          <p:nvPr/>
        </p:nvGrpSpPr>
        <p:grpSpPr>
          <a:xfrm flipH="1">
            <a:off x="2731314" y="3289531"/>
            <a:ext cx="219427" cy="219470"/>
            <a:chOff x="9003538" y="4822510"/>
            <a:chExt cx="291597" cy="291654"/>
          </a:xfrm>
        </p:grpSpPr>
        <p:sp>
          <p:nvSpPr>
            <p:cNvPr id="1172" name="Google Shape;1172;p233"/>
            <p:cNvSpPr/>
            <p:nvPr/>
          </p:nvSpPr>
          <p:spPr>
            <a:xfrm>
              <a:off x="9038174" y="5064964"/>
              <a:ext cx="49200" cy="49200"/>
            </a:xfrm>
            <a:custGeom>
              <a:rect b="b" l="l" r="r" t="t"/>
              <a:pathLst>
                <a:path extrusionOk="0" h="120000" w="120000">
                  <a:moveTo>
                    <a:pt x="59200" y="119200"/>
                  </a:moveTo>
                  <a:cubicBezTo>
                    <a:pt x="26400" y="119200"/>
                    <a:pt x="0" y="93600"/>
                    <a:pt x="0" y="60000"/>
                  </a:cubicBezTo>
                  <a:cubicBezTo>
                    <a:pt x="0" y="27200"/>
                    <a:pt x="26400" y="0"/>
                    <a:pt x="59200" y="0"/>
                  </a:cubicBezTo>
                  <a:cubicBezTo>
                    <a:pt x="92800" y="0"/>
                    <a:pt x="119200" y="27200"/>
                    <a:pt x="119200" y="60000"/>
                  </a:cubicBezTo>
                  <a:cubicBezTo>
                    <a:pt x="119200" y="93600"/>
                    <a:pt x="92800" y="119200"/>
                    <a:pt x="59200" y="119200"/>
                  </a:cubicBezTo>
                  <a:close/>
                  <a:moveTo>
                    <a:pt x="59200" y="24000"/>
                  </a:moveTo>
                  <a:cubicBezTo>
                    <a:pt x="39200" y="24000"/>
                    <a:pt x="24000" y="40000"/>
                    <a:pt x="24000" y="60000"/>
                  </a:cubicBezTo>
                  <a:cubicBezTo>
                    <a:pt x="24000" y="80800"/>
                    <a:pt x="39200" y="95200"/>
                    <a:pt x="59200" y="95200"/>
                  </a:cubicBezTo>
                  <a:cubicBezTo>
                    <a:pt x="80000" y="95200"/>
                    <a:pt x="95200" y="80800"/>
                    <a:pt x="95200" y="60000"/>
                  </a:cubicBezTo>
                  <a:cubicBezTo>
                    <a:pt x="95200" y="40000"/>
                    <a:pt x="80000" y="24000"/>
                    <a:pt x="59200" y="2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73" name="Google Shape;1173;p233"/>
            <p:cNvSpPr/>
            <p:nvPr/>
          </p:nvSpPr>
          <p:spPr>
            <a:xfrm>
              <a:off x="9168060" y="5064964"/>
              <a:ext cx="49200" cy="49200"/>
            </a:xfrm>
            <a:custGeom>
              <a:rect b="b" l="l" r="r" t="t"/>
              <a:pathLst>
                <a:path extrusionOk="0" h="120000" w="120000">
                  <a:moveTo>
                    <a:pt x="60000" y="119200"/>
                  </a:moveTo>
                  <a:cubicBezTo>
                    <a:pt x="26400" y="119200"/>
                    <a:pt x="0" y="93600"/>
                    <a:pt x="0" y="60000"/>
                  </a:cubicBezTo>
                  <a:cubicBezTo>
                    <a:pt x="0" y="27200"/>
                    <a:pt x="27200" y="0"/>
                    <a:pt x="60000" y="0"/>
                  </a:cubicBezTo>
                  <a:cubicBezTo>
                    <a:pt x="93600" y="0"/>
                    <a:pt x="119200" y="27200"/>
                    <a:pt x="119200" y="60000"/>
                  </a:cubicBezTo>
                  <a:cubicBezTo>
                    <a:pt x="119200" y="93600"/>
                    <a:pt x="92800" y="119200"/>
                    <a:pt x="60000" y="119200"/>
                  </a:cubicBezTo>
                  <a:close/>
                  <a:moveTo>
                    <a:pt x="60000" y="24000"/>
                  </a:moveTo>
                  <a:cubicBezTo>
                    <a:pt x="39200" y="24000"/>
                    <a:pt x="24000" y="40000"/>
                    <a:pt x="24000" y="60000"/>
                  </a:cubicBezTo>
                  <a:cubicBezTo>
                    <a:pt x="24000" y="80800"/>
                    <a:pt x="40000" y="95200"/>
                    <a:pt x="60000" y="95200"/>
                  </a:cubicBezTo>
                  <a:cubicBezTo>
                    <a:pt x="80800" y="95200"/>
                    <a:pt x="95200" y="80800"/>
                    <a:pt x="95200" y="60000"/>
                  </a:cubicBezTo>
                  <a:cubicBezTo>
                    <a:pt x="95200" y="40000"/>
                    <a:pt x="80000" y="24000"/>
                    <a:pt x="60000" y="2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74" name="Google Shape;1174;p233"/>
            <p:cNvSpPr/>
            <p:nvPr/>
          </p:nvSpPr>
          <p:spPr>
            <a:xfrm>
              <a:off x="9056935" y="4861476"/>
              <a:ext cx="238200" cy="213600"/>
            </a:xfrm>
            <a:custGeom>
              <a:rect b="b" l="l" r="r" t="t"/>
              <a:pathLst>
                <a:path extrusionOk="0" h="120000" w="120000">
                  <a:moveTo>
                    <a:pt x="70811" y="119816"/>
                  </a:moveTo>
                  <a:lnTo>
                    <a:pt x="2310" y="119816"/>
                  </a:lnTo>
                  <a:cubicBezTo>
                    <a:pt x="990" y="119816"/>
                    <a:pt x="0" y="118713"/>
                    <a:pt x="0" y="117059"/>
                  </a:cubicBezTo>
                  <a:cubicBezTo>
                    <a:pt x="0" y="115405"/>
                    <a:pt x="990" y="114303"/>
                    <a:pt x="2310" y="114303"/>
                  </a:cubicBezTo>
                  <a:lnTo>
                    <a:pt x="68995" y="114303"/>
                  </a:lnTo>
                  <a:lnTo>
                    <a:pt x="93425" y="2205"/>
                  </a:lnTo>
                  <a:cubicBezTo>
                    <a:pt x="93590" y="1102"/>
                    <a:pt x="94580" y="0"/>
                    <a:pt x="95900" y="0"/>
                  </a:cubicBezTo>
                  <a:lnTo>
                    <a:pt x="117359" y="0"/>
                  </a:lnTo>
                  <a:cubicBezTo>
                    <a:pt x="118844" y="0"/>
                    <a:pt x="119834" y="1102"/>
                    <a:pt x="119834" y="2756"/>
                  </a:cubicBezTo>
                  <a:cubicBezTo>
                    <a:pt x="119834" y="4410"/>
                    <a:pt x="118844" y="5513"/>
                    <a:pt x="117359" y="5513"/>
                  </a:cubicBezTo>
                  <a:lnTo>
                    <a:pt x="97716" y="5513"/>
                  </a:lnTo>
                  <a:lnTo>
                    <a:pt x="73287" y="117611"/>
                  </a:lnTo>
                  <a:cubicBezTo>
                    <a:pt x="73122" y="119081"/>
                    <a:pt x="72132" y="119816"/>
                    <a:pt x="70811" y="11981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75" name="Google Shape;1175;p233"/>
            <p:cNvSpPr/>
            <p:nvPr/>
          </p:nvSpPr>
          <p:spPr>
            <a:xfrm>
              <a:off x="9003538" y="4929305"/>
              <a:ext cx="232500" cy="126900"/>
            </a:xfrm>
            <a:custGeom>
              <a:rect b="b" l="l" r="r" t="t"/>
              <a:pathLst>
                <a:path extrusionOk="0" h="120000" w="120000">
                  <a:moveTo>
                    <a:pt x="102929" y="119689"/>
                  </a:moveTo>
                  <a:lnTo>
                    <a:pt x="21802" y="119689"/>
                  </a:lnTo>
                  <a:cubicBezTo>
                    <a:pt x="20788" y="119689"/>
                    <a:pt x="19774" y="118139"/>
                    <a:pt x="19267" y="116279"/>
                  </a:cubicBezTo>
                  <a:lnTo>
                    <a:pt x="338" y="6201"/>
                  </a:lnTo>
                  <a:cubicBezTo>
                    <a:pt x="0" y="4651"/>
                    <a:pt x="338" y="3410"/>
                    <a:pt x="507" y="1860"/>
                  </a:cubicBezTo>
                  <a:cubicBezTo>
                    <a:pt x="1014" y="620"/>
                    <a:pt x="1690" y="0"/>
                    <a:pt x="2535" y="0"/>
                  </a:cubicBezTo>
                  <a:lnTo>
                    <a:pt x="117295" y="0"/>
                  </a:lnTo>
                  <a:cubicBezTo>
                    <a:pt x="118816" y="0"/>
                    <a:pt x="119830" y="1860"/>
                    <a:pt x="119830" y="4651"/>
                  </a:cubicBezTo>
                  <a:cubicBezTo>
                    <a:pt x="119830" y="7441"/>
                    <a:pt x="118816" y="9302"/>
                    <a:pt x="117295" y="9302"/>
                  </a:cubicBezTo>
                  <a:lnTo>
                    <a:pt x="6084" y="9302"/>
                  </a:lnTo>
                  <a:lnTo>
                    <a:pt x="23492" y="110387"/>
                  </a:lnTo>
                  <a:lnTo>
                    <a:pt x="102929" y="110387"/>
                  </a:lnTo>
                  <a:cubicBezTo>
                    <a:pt x="104450" y="110387"/>
                    <a:pt x="105464" y="112248"/>
                    <a:pt x="105464" y="115038"/>
                  </a:cubicBezTo>
                  <a:cubicBezTo>
                    <a:pt x="105464" y="117829"/>
                    <a:pt x="104450" y="119689"/>
                    <a:pt x="102929" y="11968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76" name="Google Shape;1176;p233"/>
            <p:cNvSpPr/>
            <p:nvPr/>
          </p:nvSpPr>
          <p:spPr>
            <a:xfrm>
              <a:off x="9120435" y="4822510"/>
              <a:ext cx="10200" cy="98100"/>
            </a:xfrm>
            <a:custGeom>
              <a:rect b="b" l="l" r="r" t="t"/>
              <a:pathLst>
                <a:path extrusionOk="0" h="120000" w="120000">
                  <a:moveTo>
                    <a:pt x="58064" y="119597"/>
                  </a:moveTo>
                  <a:cubicBezTo>
                    <a:pt x="23225" y="119597"/>
                    <a:pt x="0" y="117181"/>
                    <a:pt x="0" y="113557"/>
                  </a:cubicBezTo>
                  <a:lnTo>
                    <a:pt x="0" y="6040"/>
                  </a:lnTo>
                  <a:cubicBezTo>
                    <a:pt x="0" y="2416"/>
                    <a:pt x="23225" y="0"/>
                    <a:pt x="58064" y="0"/>
                  </a:cubicBezTo>
                  <a:cubicBezTo>
                    <a:pt x="92903" y="0"/>
                    <a:pt x="116129" y="2416"/>
                    <a:pt x="116129" y="6040"/>
                  </a:cubicBezTo>
                  <a:lnTo>
                    <a:pt x="116129" y="113557"/>
                  </a:lnTo>
                  <a:cubicBezTo>
                    <a:pt x="116129" y="117181"/>
                    <a:pt x="92903" y="119597"/>
                    <a:pt x="58064" y="11959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77" name="Google Shape;1177;p233"/>
            <p:cNvSpPr/>
            <p:nvPr/>
          </p:nvSpPr>
          <p:spPr>
            <a:xfrm>
              <a:off x="9085799" y="4870135"/>
              <a:ext cx="79500" cy="49200"/>
            </a:xfrm>
            <a:custGeom>
              <a:rect b="b" l="l" r="r" t="t"/>
              <a:pathLst>
                <a:path extrusionOk="0" h="120000" w="120000">
                  <a:moveTo>
                    <a:pt x="60248" y="119205"/>
                  </a:moveTo>
                  <a:cubicBezTo>
                    <a:pt x="58257" y="119205"/>
                    <a:pt x="55767" y="117615"/>
                    <a:pt x="54273" y="115231"/>
                  </a:cubicBezTo>
                  <a:lnTo>
                    <a:pt x="2489" y="21456"/>
                  </a:lnTo>
                  <a:cubicBezTo>
                    <a:pt x="0" y="16688"/>
                    <a:pt x="497" y="9536"/>
                    <a:pt x="3485" y="4768"/>
                  </a:cubicBezTo>
                  <a:cubicBezTo>
                    <a:pt x="6473" y="0"/>
                    <a:pt x="10954" y="1589"/>
                    <a:pt x="13941" y="6357"/>
                  </a:cubicBezTo>
                  <a:lnTo>
                    <a:pt x="59751" y="89801"/>
                  </a:lnTo>
                  <a:lnTo>
                    <a:pt x="105560" y="6357"/>
                  </a:lnTo>
                  <a:cubicBezTo>
                    <a:pt x="108049" y="1589"/>
                    <a:pt x="112531" y="0"/>
                    <a:pt x="115518" y="4768"/>
                  </a:cubicBezTo>
                  <a:cubicBezTo>
                    <a:pt x="118506" y="9536"/>
                    <a:pt x="119502" y="16688"/>
                    <a:pt x="116514" y="21456"/>
                  </a:cubicBezTo>
                  <a:lnTo>
                    <a:pt x="64730" y="115231"/>
                  </a:lnTo>
                  <a:cubicBezTo>
                    <a:pt x="64730" y="117615"/>
                    <a:pt x="62738" y="119205"/>
                    <a:pt x="60248" y="11920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78" name="Google Shape;1178;p233"/>
          <p:cNvGrpSpPr/>
          <p:nvPr/>
        </p:nvGrpSpPr>
        <p:grpSpPr>
          <a:xfrm flipH="1">
            <a:off x="3014784" y="3304191"/>
            <a:ext cx="219427" cy="190148"/>
            <a:chOff x="9396083" y="4861476"/>
            <a:chExt cx="291597" cy="252688"/>
          </a:xfrm>
        </p:grpSpPr>
        <p:sp>
          <p:nvSpPr>
            <p:cNvPr id="1179" name="Google Shape;1179;p233"/>
            <p:cNvSpPr/>
            <p:nvPr/>
          </p:nvSpPr>
          <p:spPr>
            <a:xfrm>
              <a:off x="9430719" y="5064964"/>
              <a:ext cx="49200" cy="49200"/>
            </a:xfrm>
            <a:custGeom>
              <a:rect b="b" l="l" r="r" t="t"/>
              <a:pathLst>
                <a:path extrusionOk="0" h="120000" w="120000">
                  <a:moveTo>
                    <a:pt x="59597" y="119200"/>
                  </a:moveTo>
                  <a:cubicBezTo>
                    <a:pt x="25771" y="119200"/>
                    <a:pt x="0" y="93600"/>
                    <a:pt x="0" y="60000"/>
                  </a:cubicBezTo>
                  <a:cubicBezTo>
                    <a:pt x="0" y="27200"/>
                    <a:pt x="25771" y="0"/>
                    <a:pt x="59597" y="0"/>
                  </a:cubicBezTo>
                  <a:cubicBezTo>
                    <a:pt x="93422" y="0"/>
                    <a:pt x="119194" y="27200"/>
                    <a:pt x="119194" y="60000"/>
                  </a:cubicBezTo>
                  <a:cubicBezTo>
                    <a:pt x="119194" y="93600"/>
                    <a:pt x="93422" y="119200"/>
                    <a:pt x="59597" y="119200"/>
                  </a:cubicBezTo>
                  <a:close/>
                  <a:moveTo>
                    <a:pt x="59597" y="24000"/>
                  </a:moveTo>
                  <a:cubicBezTo>
                    <a:pt x="39463" y="24000"/>
                    <a:pt x="24161" y="40000"/>
                    <a:pt x="24161" y="60000"/>
                  </a:cubicBezTo>
                  <a:cubicBezTo>
                    <a:pt x="24161" y="80800"/>
                    <a:pt x="39463" y="95200"/>
                    <a:pt x="59597" y="95200"/>
                  </a:cubicBezTo>
                  <a:cubicBezTo>
                    <a:pt x="79731" y="95200"/>
                    <a:pt x="95033" y="80800"/>
                    <a:pt x="95033" y="60000"/>
                  </a:cubicBezTo>
                  <a:cubicBezTo>
                    <a:pt x="95033" y="40000"/>
                    <a:pt x="79731" y="24000"/>
                    <a:pt x="59597" y="2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80" name="Google Shape;1180;p233"/>
            <p:cNvSpPr/>
            <p:nvPr/>
          </p:nvSpPr>
          <p:spPr>
            <a:xfrm>
              <a:off x="9562049" y="5064964"/>
              <a:ext cx="49200" cy="49200"/>
            </a:xfrm>
            <a:custGeom>
              <a:rect b="b" l="l" r="r" t="t"/>
              <a:pathLst>
                <a:path extrusionOk="0" h="120000" w="120000">
                  <a:moveTo>
                    <a:pt x="59597" y="119200"/>
                  </a:moveTo>
                  <a:cubicBezTo>
                    <a:pt x="26577" y="119200"/>
                    <a:pt x="0" y="93600"/>
                    <a:pt x="0" y="60000"/>
                  </a:cubicBezTo>
                  <a:cubicBezTo>
                    <a:pt x="0" y="27200"/>
                    <a:pt x="26577" y="0"/>
                    <a:pt x="59597" y="0"/>
                  </a:cubicBezTo>
                  <a:cubicBezTo>
                    <a:pt x="93422" y="0"/>
                    <a:pt x="119194" y="27200"/>
                    <a:pt x="119194" y="60000"/>
                  </a:cubicBezTo>
                  <a:cubicBezTo>
                    <a:pt x="119194" y="93600"/>
                    <a:pt x="93422" y="119200"/>
                    <a:pt x="59597" y="119200"/>
                  </a:cubicBezTo>
                  <a:close/>
                  <a:moveTo>
                    <a:pt x="59597" y="24000"/>
                  </a:moveTo>
                  <a:cubicBezTo>
                    <a:pt x="39463" y="24000"/>
                    <a:pt x="24161" y="40000"/>
                    <a:pt x="24161" y="60000"/>
                  </a:cubicBezTo>
                  <a:cubicBezTo>
                    <a:pt x="24161" y="80800"/>
                    <a:pt x="39463" y="95200"/>
                    <a:pt x="59597" y="95200"/>
                  </a:cubicBezTo>
                  <a:cubicBezTo>
                    <a:pt x="79731" y="95200"/>
                    <a:pt x="95838" y="80800"/>
                    <a:pt x="95838" y="60000"/>
                  </a:cubicBezTo>
                  <a:cubicBezTo>
                    <a:pt x="95838" y="40000"/>
                    <a:pt x="79731" y="24000"/>
                    <a:pt x="59597" y="2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81" name="Google Shape;1181;p233"/>
            <p:cNvSpPr/>
            <p:nvPr/>
          </p:nvSpPr>
          <p:spPr>
            <a:xfrm>
              <a:off x="9449480" y="4861476"/>
              <a:ext cx="238200" cy="213600"/>
            </a:xfrm>
            <a:custGeom>
              <a:rect b="b" l="l" r="r" t="t"/>
              <a:pathLst>
                <a:path extrusionOk="0" h="120000" w="120000">
                  <a:moveTo>
                    <a:pt x="70976" y="119816"/>
                  </a:moveTo>
                  <a:lnTo>
                    <a:pt x="2475" y="119816"/>
                  </a:lnTo>
                  <a:cubicBezTo>
                    <a:pt x="990" y="119816"/>
                    <a:pt x="0" y="118713"/>
                    <a:pt x="0" y="117059"/>
                  </a:cubicBezTo>
                  <a:cubicBezTo>
                    <a:pt x="0" y="115405"/>
                    <a:pt x="990" y="114303"/>
                    <a:pt x="2475" y="114303"/>
                  </a:cubicBezTo>
                  <a:lnTo>
                    <a:pt x="68995" y="114303"/>
                  </a:lnTo>
                  <a:lnTo>
                    <a:pt x="93425" y="2205"/>
                  </a:lnTo>
                  <a:cubicBezTo>
                    <a:pt x="93755" y="1102"/>
                    <a:pt x="94745" y="0"/>
                    <a:pt x="95900" y="0"/>
                  </a:cubicBezTo>
                  <a:lnTo>
                    <a:pt x="117524" y="0"/>
                  </a:lnTo>
                  <a:cubicBezTo>
                    <a:pt x="119009" y="0"/>
                    <a:pt x="119834" y="1102"/>
                    <a:pt x="119834" y="2756"/>
                  </a:cubicBezTo>
                  <a:cubicBezTo>
                    <a:pt x="119834" y="4410"/>
                    <a:pt x="119009" y="5513"/>
                    <a:pt x="117524" y="5513"/>
                  </a:cubicBezTo>
                  <a:lnTo>
                    <a:pt x="97881" y="5513"/>
                  </a:lnTo>
                  <a:lnTo>
                    <a:pt x="73452" y="117611"/>
                  </a:lnTo>
                  <a:cubicBezTo>
                    <a:pt x="73122" y="119081"/>
                    <a:pt x="72132" y="119816"/>
                    <a:pt x="70976" y="11981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82" name="Google Shape;1182;p233"/>
            <p:cNvSpPr/>
            <p:nvPr/>
          </p:nvSpPr>
          <p:spPr>
            <a:xfrm>
              <a:off x="9396083" y="4929305"/>
              <a:ext cx="232500" cy="126900"/>
            </a:xfrm>
            <a:custGeom>
              <a:rect b="b" l="l" r="r" t="t"/>
              <a:pathLst>
                <a:path extrusionOk="0" h="120000" w="120000">
                  <a:moveTo>
                    <a:pt x="103074" y="119689"/>
                  </a:moveTo>
                  <a:lnTo>
                    <a:pt x="21833" y="119689"/>
                  </a:lnTo>
                  <a:cubicBezTo>
                    <a:pt x="20818" y="119689"/>
                    <a:pt x="19802" y="118139"/>
                    <a:pt x="19294" y="116279"/>
                  </a:cubicBezTo>
                  <a:lnTo>
                    <a:pt x="169" y="6201"/>
                  </a:lnTo>
                  <a:cubicBezTo>
                    <a:pt x="0" y="4651"/>
                    <a:pt x="338" y="3410"/>
                    <a:pt x="507" y="1860"/>
                  </a:cubicBezTo>
                  <a:cubicBezTo>
                    <a:pt x="846" y="620"/>
                    <a:pt x="1692" y="0"/>
                    <a:pt x="2369" y="0"/>
                  </a:cubicBezTo>
                  <a:lnTo>
                    <a:pt x="117291" y="0"/>
                  </a:lnTo>
                  <a:cubicBezTo>
                    <a:pt x="118815" y="0"/>
                    <a:pt x="119830" y="1860"/>
                    <a:pt x="119830" y="4651"/>
                  </a:cubicBezTo>
                  <a:cubicBezTo>
                    <a:pt x="119830" y="7441"/>
                    <a:pt x="118815" y="9302"/>
                    <a:pt x="117291" y="9302"/>
                  </a:cubicBezTo>
                  <a:lnTo>
                    <a:pt x="5923" y="9302"/>
                  </a:lnTo>
                  <a:lnTo>
                    <a:pt x="23526" y="110387"/>
                  </a:lnTo>
                  <a:lnTo>
                    <a:pt x="103074" y="110387"/>
                  </a:lnTo>
                  <a:cubicBezTo>
                    <a:pt x="104598" y="110387"/>
                    <a:pt x="105613" y="112248"/>
                    <a:pt x="105613" y="115038"/>
                  </a:cubicBezTo>
                  <a:cubicBezTo>
                    <a:pt x="105613" y="117829"/>
                    <a:pt x="104598" y="119689"/>
                    <a:pt x="103074" y="11968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183" name="Google Shape;1183;p233"/>
          <p:cNvSpPr/>
          <p:nvPr/>
        </p:nvSpPr>
        <p:spPr>
          <a:xfrm>
            <a:off x="6699382" y="2889258"/>
            <a:ext cx="219300" cy="182400"/>
          </a:xfrm>
          <a:custGeom>
            <a:rect b="b" l="l" r="r" t="t"/>
            <a:pathLst>
              <a:path extrusionOk="0" h="120000" w="120000">
                <a:moveTo>
                  <a:pt x="62017" y="119838"/>
                </a:moveTo>
                <a:lnTo>
                  <a:pt x="62017" y="119838"/>
                </a:lnTo>
                <a:cubicBezTo>
                  <a:pt x="61076" y="119838"/>
                  <a:pt x="60269" y="118867"/>
                  <a:pt x="59999" y="117735"/>
                </a:cubicBezTo>
                <a:lnTo>
                  <a:pt x="47219" y="13099"/>
                </a:lnTo>
                <a:lnTo>
                  <a:pt x="33901" y="65498"/>
                </a:lnTo>
                <a:cubicBezTo>
                  <a:pt x="33632" y="66469"/>
                  <a:pt x="32959" y="67115"/>
                  <a:pt x="31883" y="67115"/>
                </a:cubicBezTo>
                <a:lnTo>
                  <a:pt x="2017" y="67115"/>
                </a:lnTo>
                <a:cubicBezTo>
                  <a:pt x="807" y="67115"/>
                  <a:pt x="0" y="66145"/>
                  <a:pt x="0" y="64690"/>
                </a:cubicBezTo>
                <a:cubicBezTo>
                  <a:pt x="0" y="63234"/>
                  <a:pt x="807" y="62264"/>
                  <a:pt x="2017" y="62264"/>
                </a:cubicBezTo>
                <a:lnTo>
                  <a:pt x="30538" y="62264"/>
                </a:lnTo>
                <a:lnTo>
                  <a:pt x="46008" y="1617"/>
                </a:lnTo>
                <a:cubicBezTo>
                  <a:pt x="46278" y="646"/>
                  <a:pt x="47219" y="0"/>
                  <a:pt x="48026" y="0"/>
                </a:cubicBezTo>
                <a:cubicBezTo>
                  <a:pt x="49103" y="0"/>
                  <a:pt x="49641" y="970"/>
                  <a:pt x="49910" y="2102"/>
                </a:cubicBezTo>
                <a:lnTo>
                  <a:pt x="62152" y="103504"/>
                </a:lnTo>
                <a:lnTo>
                  <a:pt x="73991" y="33315"/>
                </a:lnTo>
                <a:cubicBezTo>
                  <a:pt x="74125" y="32345"/>
                  <a:pt x="74798" y="31698"/>
                  <a:pt x="75739" y="31374"/>
                </a:cubicBezTo>
                <a:cubicBezTo>
                  <a:pt x="76547" y="31212"/>
                  <a:pt x="77354" y="31859"/>
                  <a:pt x="77757" y="32830"/>
                </a:cubicBezTo>
                <a:lnTo>
                  <a:pt x="89192" y="62587"/>
                </a:lnTo>
                <a:lnTo>
                  <a:pt x="117847" y="62587"/>
                </a:lnTo>
                <a:cubicBezTo>
                  <a:pt x="119058" y="62587"/>
                  <a:pt x="119865" y="63557"/>
                  <a:pt x="119865" y="65013"/>
                </a:cubicBezTo>
                <a:cubicBezTo>
                  <a:pt x="119865" y="66469"/>
                  <a:pt x="119058" y="67277"/>
                  <a:pt x="117847" y="67277"/>
                </a:cubicBezTo>
                <a:lnTo>
                  <a:pt x="87982" y="67277"/>
                </a:lnTo>
                <a:cubicBezTo>
                  <a:pt x="87174" y="67277"/>
                  <a:pt x="86502" y="66792"/>
                  <a:pt x="86098" y="65983"/>
                </a:cubicBezTo>
                <a:lnTo>
                  <a:pt x="76816" y="41401"/>
                </a:lnTo>
                <a:lnTo>
                  <a:pt x="64035" y="118221"/>
                </a:lnTo>
                <a:cubicBezTo>
                  <a:pt x="63766" y="118867"/>
                  <a:pt x="62959" y="119838"/>
                  <a:pt x="62017" y="11983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184" name="Google Shape;1184;p233"/>
          <p:cNvGrpSpPr/>
          <p:nvPr/>
        </p:nvGrpSpPr>
        <p:grpSpPr>
          <a:xfrm>
            <a:off x="2311213" y="1213083"/>
            <a:ext cx="219382" cy="219383"/>
            <a:chOff x="6870540" y="2104668"/>
            <a:chExt cx="320688" cy="320688"/>
          </a:xfrm>
        </p:grpSpPr>
        <p:sp>
          <p:nvSpPr>
            <p:cNvPr id="1185" name="Google Shape;1185;p233"/>
            <p:cNvSpPr/>
            <p:nvPr/>
          </p:nvSpPr>
          <p:spPr>
            <a:xfrm>
              <a:off x="6966266" y="2200394"/>
              <a:ext cx="129300" cy="129300"/>
            </a:xfrm>
            <a:custGeom>
              <a:rect b="b" l="l" r="r" t="t"/>
              <a:pathLst>
                <a:path extrusionOk="0" h="120000" w="120000">
                  <a:moveTo>
                    <a:pt x="59816" y="119634"/>
                  </a:moveTo>
                  <a:cubicBezTo>
                    <a:pt x="26788" y="119634"/>
                    <a:pt x="0" y="92926"/>
                    <a:pt x="0" y="60000"/>
                  </a:cubicBezTo>
                  <a:cubicBezTo>
                    <a:pt x="0" y="26707"/>
                    <a:pt x="26422" y="0"/>
                    <a:pt x="59816" y="0"/>
                  </a:cubicBezTo>
                  <a:cubicBezTo>
                    <a:pt x="92844" y="0"/>
                    <a:pt x="119633" y="26707"/>
                    <a:pt x="119633" y="60000"/>
                  </a:cubicBezTo>
                  <a:cubicBezTo>
                    <a:pt x="119633" y="92926"/>
                    <a:pt x="93211" y="119634"/>
                    <a:pt x="59816" y="119634"/>
                  </a:cubicBezTo>
                  <a:close/>
                  <a:moveTo>
                    <a:pt x="59816" y="10975"/>
                  </a:moveTo>
                  <a:cubicBezTo>
                    <a:pt x="32660" y="10975"/>
                    <a:pt x="11009" y="32560"/>
                    <a:pt x="11009" y="60000"/>
                  </a:cubicBezTo>
                  <a:cubicBezTo>
                    <a:pt x="11009" y="87073"/>
                    <a:pt x="32660" y="108658"/>
                    <a:pt x="59816" y="108658"/>
                  </a:cubicBezTo>
                  <a:cubicBezTo>
                    <a:pt x="86972" y="108658"/>
                    <a:pt x="108990" y="87073"/>
                    <a:pt x="108990" y="60000"/>
                  </a:cubicBezTo>
                  <a:cubicBezTo>
                    <a:pt x="108990" y="32560"/>
                    <a:pt x="86972" y="10975"/>
                    <a:pt x="59816" y="109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86" name="Google Shape;1186;p233"/>
            <p:cNvSpPr/>
            <p:nvPr/>
          </p:nvSpPr>
          <p:spPr>
            <a:xfrm>
              <a:off x="7030877" y="2104668"/>
              <a:ext cx="11100" cy="65100"/>
            </a:xfrm>
            <a:custGeom>
              <a:rect b="b" l="l" r="r" t="t"/>
              <a:pathLst>
                <a:path extrusionOk="0" h="120000" w="120000">
                  <a:moveTo>
                    <a:pt x="58064" y="119337"/>
                  </a:moveTo>
                  <a:cubicBezTo>
                    <a:pt x="23225" y="119337"/>
                    <a:pt x="0" y="115359"/>
                    <a:pt x="0" y="109392"/>
                  </a:cubicBezTo>
                  <a:lnTo>
                    <a:pt x="0" y="9944"/>
                  </a:lnTo>
                  <a:cubicBezTo>
                    <a:pt x="0" y="3977"/>
                    <a:pt x="23225" y="0"/>
                    <a:pt x="58064" y="0"/>
                  </a:cubicBezTo>
                  <a:cubicBezTo>
                    <a:pt x="92903" y="0"/>
                    <a:pt x="116129" y="3977"/>
                    <a:pt x="116129" y="9944"/>
                  </a:cubicBezTo>
                  <a:lnTo>
                    <a:pt x="116129" y="109392"/>
                  </a:lnTo>
                  <a:cubicBezTo>
                    <a:pt x="116129" y="115359"/>
                    <a:pt x="92903" y="119337"/>
                    <a:pt x="58064" y="1193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87" name="Google Shape;1187;p233"/>
            <p:cNvSpPr/>
            <p:nvPr/>
          </p:nvSpPr>
          <p:spPr>
            <a:xfrm>
              <a:off x="7030877" y="2360256"/>
              <a:ext cx="11100" cy="65100"/>
            </a:xfrm>
            <a:custGeom>
              <a:rect b="b" l="l" r="r" t="t"/>
              <a:pathLst>
                <a:path extrusionOk="0" h="120000" w="120000">
                  <a:moveTo>
                    <a:pt x="58064" y="119333"/>
                  </a:moveTo>
                  <a:cubicBezTo>
                    <a:pt x="23225" y="119333"/>
                    <a:pt x="0" y="115333"/>
                    <a:pt x="0" y="109333"/>
                  </a:cubicBezTo>
                  <a:lnTo>
                    <a:pt x="0" y="10000"/>
                  </a:lnTo>
                  <a:cubicBezTo>
                    <a:pt x="0" y="4000"/>
                    <a:pt x="23225" y="0"/>
                    <a:pt x="58064" y="0"/>
                  </a:cubicBezTo>
                  <a:cubicBezTo>
                    <a:pt x="92903" y="0"/>
                    <a:pt x="116129" y="4000"/>
                    <a:pt x="116129" y="10000"/>
                  </a:cubicBezTo>
                  <a:lnTo>
                    <a:pt x="116129" y="109333"/>
                  </a:lnTo>
                  <a:cubicBezTo>
                    <a:pt x="116129" y="114666"/>
                    <a:pt x="92903" y="119333"/>
                    <a:pt x="58064" y="1193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88" name="Google Shape;1188;p233"/>
            <p:cNvSpPr/>
            <p:nvPr/>
          </p:nvSpPr>
          <p:spPr>
            <a:xfrm>
              <a:off x="6914990" y="2149118"/>
              <a:ext cx="50700" cy="49200"/>
            </a:xfrm>
            <a:custGeom>
              <a:rect b="b" l="l" r="r" t="t"/>
              <a:pathLst>
                <a:path extrusionOk="0" h="120000" w="120000">
                  <a:moveTo>
                    <a:pt x="105323" y="119124"/>
                  </a:moveTo>
                  <a:cubicBezTo>
                    <a:pt x="101007" y="119124"/>
                    <a:pt x="98417" y="118248"/>
                    <a:pt x="95827" y="115620"/>
                  </a:cubicBezTo>
                  <a:lnTo>
                    <a:pt x="5179" y="23649"/>
                  </a:lnTo>
                  <a:cubicBezTo>
                    <a:pt x="0" y="18394"/>
                    <a:pt x="0" y="10510"/>
                    <a:pt x="5179" y="5255"/>
                  </a:cubicBezTo>
                  <a:cubicBezTo>
                    <a:pt x="10359" y="0"/>
                    <a:pt x="18129" y="0"/>
                    <a:pt x="23309" y="5255"/>
                  </a:cubicBezTo>
                  <a:lnTo>
                    <a:pt x="113956" y="97226"/>
                  </a:lnTo>
                  <a:cubicBezTo>
                    <a:pt x="119136" y="102481"/>
                    <a:pt x="119136" y="110364"/>
                    <a:pt x="113956" y="115620"/>
                  </a:cubicBezTo>
                  <a:cubicBezTo>
                    <a:pt x="113093" y="119124"/>
                    <a:pt x="108776" y="119124"/>
                    <a:pt x="105323" y="11912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89" name="Google Shape;1189;p233"/>
            <p:cNvSpPr/>
            <p:nvPr/>
          </p:nvSpPr>
          <p:spPr>
            <a:xfrm>
              <a:off x="7095965" y="2330093"/>
              <a:ext cx="49200" cy="49200"/>
            </a:xfrm>
            <a:custGeom>
              <a:rect b="b" l="l" r="r" t="t"/>
              <a:pathLst>
                <a:path extrusionOk="0" h="120000" w="120000">
                  <a:moveTo>
                    <a:pt x="105217" y="119124"/>
                  </a:moveTo>
                  <a:cubicBezTo>
                    <a:pt x="101739" y="119124"/>
                    <a:pt x="99130" y="118248"/>
                    <a:pt x="96521" y="115620"/>
                  </a:cubicBezTo>
                  <a:lnTo>
                    <a:pt x="5217" y="22773"/>
                  </a:lnTo>
                  <a:cubicBezTo>
                    <a:pt x="0" y="18394"/>
                    <a:pt x="0" y="10510"/>
                    <a:pt x="5217" y="5255"/>
                  </a:cubicBezTo>
                  <a:cubicBezTo>
                    <a:pt x="9565" y="0"/>
                    <a:pt x="17391" y="0"/>
                    <a:pt x="22608" y="5255"/>
                  </a:cubicBezTo>
                  <a:lnTo>
                    <a:pt x="114782" y="97226"/>
                  </a:lnTo>
                  <a:cubicBezTo>
                    <a:pt x="119130" y="102481"/>
                    <a:pt x="119130" y="110364"/>
                    <a:pt x="114782" y="115620"/>
                  </a:cubicBezTo>
                  <a:cubicBezTo>
                    <a:pt x="113043" y="118248"/>
                    <a:pt x="109565" y="119124"/>
                    <a:pt x="105217" y="11912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90" name="Google Shape;1190;p233"/>
            <p:cNvSpPr/>
            <p:nvPr/>
          </p:nvSpPr>
          <p:spPr>
            <a:xfrm>
              <a:off x="6870540" y="2265006"/>
              <a:ext cx="65100" cy="11100"/>
            </a:xfrm>
            <a:custGeom>
              <a:rect b="b" l="l" r="r" t="t"/>
              <a:pathLst>
                <a:path extrusionOk="0" h="120000" w="120000">
                  <a:moveTo>
                    <a:pt x="109333" y="116000"/>
                  </a:moveTo>
                  <a:lnTo>
                    <a:pt x="9333" y="116000"/>
                  </a:lnTo>
                  <a:cubicBezTo>
                    <a:pt x="4000" y="116000"/>
                    <a:pt x="0" y="92000"/>
                    <a:pt x="0" y="56000"/>
                  </a:cubicBezTo>
                  <a:cubicBezTo>
                    <a:pt x="0" y="20000"/>
                    <a:pt x="4000" y="0"/>
                    <a:pt x="9333" y="0"/>
                  </a:cubicBezTo>
                  <a:lnTo>
                    <a:pt x="109333" y="0"/>
                  </a:lnTo>
                  <a:cubicBezTo>
                    <a:pt x="115333" y="0"/>
                    <a:pt x="119333" y="20000"/>
                    <a:pt x="119333" y="56000"/>
                  </a:cubicBezTo>
                  <a:cubicBezTo>
                    <a:pt x="119333" y="92000"/>
                    <a:pt x="115333" y="116000"/>
                    <a:pt x="109333"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91" name="Google Shape;1191;p233"/>
            <p:cNvSpPr/>
            <p:nvPr/>
          </p:nvSpPr>
          <p:spPr>
            <a:xfrm>
              <a:off x="7126127" y="2265006"/>
              <a:ext cx="65100" cy="11100"/>
            </a:xfrm>
            <a:custGeom>
              <a:rect b="b" l="l" r="r" t="t"/>
              <a:pathLst>
                <a:path extrusionOk="0" h="120000" w="120000">
                  <a:moveTo>
                    <a:pt x="109273" y="116000"/>
                  </a:moveTo>
                  <a:lnTo>
                    <a:pt x="10055" y="116000"/>
                  </a:lnTo>
                  <a:cubicBezTo>
                    <a:pt x="4022" y="116000"/>
                    <a:pt x="0" y="92000"/>
                    <a:pt x="0" y="56000"/>
                  </a:cubicBezTo>
                  <a:cubicBezTo>
                    <a:pt x="0" y="20000"/>
                    <a:pt x="4022" y="0"/>
                    <a:pt x="10055" y="0"/>
                  </a:cubicBezTo>
                  <a:lnTo>
                    <a:pt x="109273" y="0"/>
                  </a:lnTo>
                  <a:cubicBezTo>
                    <a:pt x="115307" y="0"/>
                    <a:pt x="119329" y="20000"/>
                    <a:pt x="119329" y="56000"/>
                  </a:cubicBezTo>
                  <a:cubicBezTo>
                    <a:pt x="119329" y="92000"/>
                    <a:pt x="115307" y="116000"/>
                    <a:pt x="109273"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92" name="Google Shape;1192;p233"/>
            <p:cNvSpPr/>
            <p:nvPr/>
          </p:nvSpPr>
          <p:spPr>
            <a:xfrm>
              <a:off x="6914990" y="2330093"/>
              <a:ext cx="50700" cy="49200"/>
            </a:xfrm>
            <a:custGeom>
              <a:rect b="b" l="l" r="r" t="t"/>
              <a:pathLst>
                <a:path extrusionOk="0" h="120000" w="120000">
                  <a:moveTo>
                    <a:pt x="13812" y="119124"/>
                  </a:moveTo>
                  <a:cubicBezTo>
                    <a:pt x="10359" y="119124"/>
                    <a:pt x="7769" y="118248"/>
                    <a:pt x="5179" y="115620"/>
                  </a:cubicBezTo>
                  <a:cubicBezTo>
                    <a:pt x="0" y="110364"/>
                    <a:pt x="0" y="102481"/>
                    <a:pt x="5179" y="97226"/>
                  </a:cubicBezTo>
                  <a:lnTo>
                    <a:pt x="95827" y="5255"/>
                  </a:lnTo>
                  <a:cubicBezTo>
                    <a:pt x="101007" y="0"/>
                    <a:pt x="108776" y="0"/>
                    <a:pt x="113956" y="5255"/>
                  </a:cubicBezTo>
                  <a:cubicBezTo>
                    <a:pt x="119136" y="10510"/>
                    <a:pt x="119136" y="18394"/>
                    <a:pt x="113956" y="22773"/>
                  </a:cubicBezTo>
                  <a:lnTo>
                    <a:pt x="23309" y="115620"/>
                  </a:lnTo>
                  <a:cubicBezTo>
                    <a:pt x="21582" y="118248"/>
                    <a:pt x="18129" y="119124"/>
                    <a:pt x="13812" y="11912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93" name="Google Shape;1193;p233"/>
            <p:cNvSpPr/>
            <p:nvPr/>
          </p:nvSpPr>
          <p:spPr>
            <a:xfrm>
              <a:off x="7095965" y="2149118"/>
              <a:ext cx="50700" cy="49200"/>
            </a:xfrm>
            <a:custGeom>
              <a:rect b="b" l="l" r="r" t="t"/>
              <a:pathLst>
                <a:path extrusionOk="0" h="120000" w="120000">
                  <a:moveTo>
                    <a:pt x="13812" y="119124"/>
                  </a:moveTo>
                  <a:cubicBezTo>
                    <a:pt x="10359" y="119124"/>
                    <a:pt x="7769" y="118248"/>
                    <a:pt x="5179" y="115620"/>
                  </a:cubicBezTo>
                  <a:cubicBezTo>
                    <a:pt x="0" y="110364"/>
                    <a:pt x="0" y="102481"/>
                    <a:pt x="5179" y="97226"/>
                  </a:cubicBezTo>
                  <a:lnTo>
                    <a:pt x="95827" y="5255"/>
                  </a:lnTo>
                  <a:cubicBezTo>
                    <a:pt x="101007" y="0"/>
                    <a:pt x="108776" y="0"/>
                    <a:pt x="113956" y="5255"/>
                  </a:cubicBezTo>
                  <a:cubicBezTo>
                    <a:pt x="119136" y="10510"/>
                    <a:pt x="119136" y="18394"/>
                    <a:pt x="113956" y="23649"/>
                  </a:cubicBezTo>
                  <a:lnTo>
                    <a:pt x="23309" y="115620"/>
                  </a:lnTo>
                  <a:cubicBezTo>
                    <a:pt x="20719" y="119124"/>
                    <a:pt x="16402" y="119124"/>
                    <a:pt x="13812" y="11912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94" name="Google Shape;1194;p233"/>
          <p:cNvGrpSpPr/>
          <p:nvPr/>
        </p:nvGrpSpPr>
        <p:grpSpPr>
          <a:xfrm>
            <a:off x="1721297" y="1223024"/>
            <a:ext cx="199443" cy="199443"/>
            <a:chOff x="4565490" y="2607906"/>
            <a:chExt cx="320700" cy="320700"/>
          </a:xfrm>
        </p:grpSpPr>
        <p:sp>
          <p:nvSpPr>
            <p:cNvPr id="1195" name="Google Shape;1195;p233"/>
            <p:cNvSpPr/>
            <p:nvPr/>
          </p:nvSpPr>
          <p:spPr>
            <a:xfrm>
              <a:off x="4565490" y="2607906"/>
              <a:ext cx="320700" cy="320700"/>
            </a:xfrm>
            <a:custGeom>
              <a:rect b="b" l="l" r="r" t="t"/>
              <a:pathLst>
                <a:path extrusionOk="0" h="120000" w="120000">
                  <a:moveTo>
                    <a:pt x="59932" y="119865"/>
                  </a:moveTo>
                  <a:cubicBezTo>
                    <a:pt x="27070" y="119865"/>
                    <a:pt x="0" y="92764"/>
                    <a:pt x="0" y="59865"/>
                  </a:cubicBezTo>
                  <a:cubicBezTo>
                    <a:pt x="0" y="26831"/>
                    <a:pt x="26936" y="0"/>
                    <a:pt x="59932" y="0"/>
                  </a:cubicBezTo>
                  <a:cubicBezTo>
                    <a:pt x="92794" y="0"/>
                    <a:pt x="119865" y="26831"/>
                    <a:pt x="119865" y="59865"/>
                  </a:cubicBezTo>
                  <a:cubicBezTo>
                    <a:pt x="119865" y="92764"/>
                    <a:pt x="93063" y="119865"/>
                    <a:pt x="59932" y="119865"/>
                  </a:cubicBezTo>
                  <a:close/>
                  <a:moveTo>
                    <a:pt x="59932" y="3910"/>
                  </a:moveTo>
                  <a:cubicBezTo>
                    <a:pt x="29225" y="3910"/>
                    <a:pt x="4040" y="29123"/>
                    <a:pt x="4040" y="59865"/>
                  </a:cubicBezTo>
                  <a:cubicBezTo>
                    <a:pt x="4040" y="90606"/>
                    <a:pt x="29225" y="115820"/>
                    <a:pt x="59932" y="115820"/>
                  </a:cubicBezTo>
                  <a:cubicBezTo>
                    <a:pt x="90639" y="115820"/>
                    <a:pt x="115824" y="90606"/>
                    <a:pt x="115824" y="59865"/>
                  </a:cubicBezTo>
                  <a:cubicBezTo>
                    <a:pt x="115824" y="29123"/>
                    <a:pt x="90909" y="3910"/>
                    <a:pt x="59932" y="3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96" name="Google Shape;1196;p233"/>
            <p:cNvSpPr/>
            <p:nvPr/>
          </p:nvSpPr>
          <p:spPr>
            <a:xfrm>
              <a:off x="4714715" y="2688868"/>
              <a:ext cx="90600" cy="158700"/>
            </a:xfrm>
            <a:custGeom>
              <a:rect b="b" l="l" r="r" t="t"/>
              <a:pathLst>
                <a:path extrusionOk="0" h="120000" w="120000">
                  <a:moveTo>
                    <a:pt x="111904" y="119727"/>
                  </a:moveTo>
                  <a:cubicBezTo>
                    <a:pt x="110476" y="119727"/>
                    <a:pt x="108571" y="119181"/>
                    <a:pt x="107142" y="118363"/>
                  </a:cubicBezTo>
                  <a:lnTo>
                    <a:pt x="1904" y="62181"/>
                  </a:lnTo>
                  <a:cubicBezTo>
                    <a:pt x="476" y="61363"/>
                    <a:pt x="0" y="60272"/>
                    <a:pt x="0" y="59454"/>
                  </a:cubicBezTo>
                  <a:lnTo>
                    <a:pt x="0" y="4090"/>
                  </a:lnTo>
                  <a:cubicBezTo>
                    <a:pt x="0" y="1636"/>
                    <a:pt x="2380" y="0"/>
                    <a:pt x="6666" y="0"/>
                  </a:cubicBezTo>
                  <a:cubicBezTo>
                    <a:pt x="10952" y="0"/>
                    <a:pt x="13809" y="1636"/>
                    <a:pt x="13809" y="4090"/>
                  </a:cubicBezTo>
                  <a:lnTo>
                    <a:pt x="13809" y="58090"/>
                  </a:lnTo>
                  <a:lnTo>
                    <a:pt x="117142" y="113181"/>
                  </a:lnTo>
                  <a:cubicBezTo>
                    <a:pt x="119523" y="114818"/>
                    <a:pt x="119523" y="117272"/>
                    <a:pt x="117142" y="118909"/>
                  </a:cubicBezTo>
                  <a:cubicBezTo>
                    <a:pt x="116190" y="119181"/>
                    <a:pt x="114285" y="119727"/>
                    <a:pt x="111904" y="11972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197" name="Google Shape;1197;p233"/>
          <p:cNvGrpSpPr/>
          <p:nvPr/>
        </p:nvGrpSpPr>
        <p:grpSpPr>
          <a:xfrm>
            <a:off x="2018578" y="1223555"/>
            <a:ext cx="194830" cy="198431"/>
            <a:chOff x="5062744" y="2609994"/>
            <a:chExt cx="284798" cy="290062"/>
          </a:xfrm>
        </p:grpSpPr>
        <p:sp>
          <p:nvSpPr>
            <p:cNvPr id="1198" name="Google Shape;1198;p233"/>
            <p:cNvSpPr/>
            <p:nvPr/>
          </p:nvSpPr>
          <p:spPr>
            <a:xfrm>
              <a:off x="5071902" y="2633306"/>
              <a:ext cx="266700" cy="266700"/>
            </a:xfrm>
            <a:custGeom>
              <a:rect b="b" l="l" r="r" t="t"/>
              <a:pathLst>
                <a:path extrusionOk="0" h="120000" w="120000">
                  <a:moveTo>
                    <a:pt x="59838" y="119838"/>
                  </a:moveTo>
                  <a:cubicBezTo>
                    <a:pt x="26846" y="119838"/>
                    <a:pt x="0" y="92991"/>
                    <a:pt x="0" y="59999"/>
                  </a:cubicBezTo>
                  <a:cubicBezTo>
                    <a:pt x="0" y="26846"/>
                    <a:pt x="26684" y="0"/>
                    <a:pt x="59838" y="0"/>
                  </a:cubicBezTo>
                  <a:cubicBezTo>
                    <a:pt x="92830" y="0"/>
                    <a:pt x="119838" y="26846"/>
                    <a:pt x="119838" y="59999"/>
                  </a:cubicBezTo>
                  <a:cubicBezTo>
                    <a:pt x="119838" y="92991"/>
                    <a:pt x="92991" y="119838"/>
                    <a:pt x="59838" y="119838"/>
                  </a:cubicBezTo>
                  <a:close/>
                  <a:moveTo>
                    <a:pt x="59838" y="4851"/>
                  </a:moveTo>
                  <a:cubicBezTo>
                    <a:pt x="29433" y="4851"/>
                    <a:pt x="4690" y="29433"/>
                    <a:pt x="4690" y="59999"/>
                  </a:cubicBezTo>
                  <a:cubicBezTo>
                    <a:pt x="4690" y="90404"/>
                    <a:pt x="29433" y="115148"/>
                    <a:pt x="59838" y="115148"/>
                  </a:cubicBezTo>
                  <a:cubicBezTo>
                    <a:pt x="90242" y="115148"/>
                    <a:pt x="114986" y="90404"/>
                    <a:pt x="114986" y="59999"/>
                  </a:cubicBezTo>
                  <a:cubicBezTo>
                    <a:pt x="114986" y="29433"/>
                    <a:pt x="90242" y="4851"/>
                    <a:pt x="59838" y="48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199" name="Google Shape;1199;p233"/>
            <p:cNvSpPr/>
            <p:nvPr/>
          </p:nvSpPr>
          <p:spPr>
            <a:xfrm>
              <a:off x="5110002" y="2868256"/>
              <a:ext cx="31800" cy="31800"/>
            </a:xfrm>
            <a:custGeom>
              <a:rect b="b" l="l" r="r" t="t"/>
              <a:pathLst>
                <a:path extrusionOk="0" h="120000" w="120000">
                  <a:moveTo>
                    <a:pt x="21818" y="118651"/>
                  </a:moveTo>
                  <a:cubicBezTo>
                    <a:pt x="16363" y="118651"/>
                    <a:pt x="12272" y="115955"/>
                    <a:pt x="8181" y="111910"/>
                  </a:cubicBezTo>
                  <a:cubicBezTo>
                    <a:pt x="0" y="103820"/>
                    <a:pt x="0" y="93033"/>
                    <a:pt x="8181" y="84943"/>
                  </a:cubicBezTo>
                  <a:lnTo>
                    <a:pt x="83181" y="8089"/>
                  </a:lnTo>
                  <a:cubicBezTo>
                    <a:pt x="91363" y="0"/>
                    <a:pt x="102272" y="0"/>
                    <a:pt x="110454" y="8089"/>
                  </a:cubicBezTo>
                  <a:cubicBezTo>
                    <a:pt x="118636" y="16179"/>
                    <a:pt x="118636" y="28314"/>
                    <a:pt x="110454" y="36404"/>
                  </a:cubicBezTo>
                  <a:lnTo>
                    <a:pt x="38181" y="110561"/>
                  </a:lnTo>
                  <a:cubicBezTo>
                    <a:pt x="34090" y="114606"/>
                    <a:pt x="28636" y="118651"/>
                    <a:pt x="21818" y="11865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00" name="Google Shape;1200;p233"/>
            <p:cNvSpPr/>
            <p:nvPr/>
          </p:nvSpPr>
          <p:spPr>
            <a:xfrm>
              <a:off x="5273515" y="2865081"/>
              <a:ext cx="36600" cy="34800"/>
            </a:xfrm>
            <a:custGeom>
              <a:rect b="b" l="l" r="r" t="t"/>
              <a:pathLst>
                <a:path extrusionOk="0" h="120000" w="120000">
                  <a:moveTo>
                    <a:pt x="98613" y="118775"/>
                  </a:moveTo>
                  <a:cubicBezTo>
                    <a:pt x="93861" y="118775"/>
                    <a:pt x="90297" y="116326"/>
                    <a:pt x="86732" y="112653"/>
                  </a:cubicBezTo>
                  <a:lnTo>
                    <a:pt x="7128" y="33061"/>
                  </a:lnTo>
                  <a:cubicBezTo>
                    <a:pt x="0" y="25714"/>
                    <a:pt x="0" y="14693"/>
                    <a:pt x="7128" y="7346"/>
                  </a:cubicBezTo>
                  <a:cubicBezTo>
                    <a:pt x="14257" y="0"/>
                    <a:pt x="24950" y="0"/>
                    <a:pt x="32079" y="7346"/>
                  </a:cubicBezTo>
                  <a:lnTo>
                    <a:pt x="111683" y="88163"/>
                  </a:lnTo>
                  <a:cubicBezTo>
                    <a:pt x="118811" y="95510"/>
                    <a:pt x="118811" y="105306"/>
                    <a:pt x="111683" y="112653"/>
                  </a:cubicBezTo>
                  <a:cubicBezTo>
                    <a:pt x="109306" y="115102"/>
                    <a:pt x="104554" y="118775"/>
                    <a:pt x="98613" y="11877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01" name="Google Shape;1201;p233"/>
            <p:cNvSpPr/>
            <p:nvPr/>
          </p:nvSpPr>
          <p:spPr>
            <a:xfrm>
              <a:off x="5157627" y="2687281"/>
              <a:ext cx="65100" cy="90600"/>
            </a:xfrm>
            <a:custGeom>
              <a:rect b="b" l="l" r="r" t="t"/>
              <a:pathLst>
                <a:path extrusionOk="0" h="120000" w="120000">
                  <a:moveTo>
                    <a:pt x="109333" y="119521"/>
                  </a:moveTo>
                  <a:lnTo>
                    <a:pt x="10000" y="119521"/>
                  </a:lnTo>
                  <a:cubicBezTo>
                    <a:pt x="4000" y="119521"/>
                    <a:pt x="0" y="116653"/>
                    <a:pt x="0" y="112828"/>
                  </a:cubicBezTo>
                  <a:cubicBezTo>
                    <a:pt x="0" y="108525"/>
                    <a:pt x="4000" y="105657"/>
                    <a:pt x="10000" y="105657"/>
                  </a:cubicBezTo>
                  <a:lnTo>
                    <a:pt x="99333" y="105657"/>
                  </a:lnTo>
                  <a:lnTo>
                    <a:pt x="99333" y="7171"/>
                  </a:lnTo>
                  <a:cubicBezTo>
                    <a:pt x="99333" y="2868"/>
                    <a:pt x="103333" y="0"/>
                    <a:pt x="109333" y="0"/>
                  </a:cubicBezTo>
                  <a:cubicBezTo>
                    <a:pt x="115333" y="0"/>
                    <a:pt x="119333" y="2868"/>
                    <a:pt x="119333" y="7171"/>
                  </a:cubicBezTo>
                  <a:lnTo>
                    <a:pt x="119333" y="112828"/>
                  </a:lnTo>
                  <a:cubicBezTo>
                    <a:pt x="119333" y="116175"/>
                    <a:pt x="115333" y="119521"/>
                    <a:pt x="109333" y="11952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02" name="Google Shape;1202;p233"/>
            <p:cNvSpPr/>
            <p:nvPr/>
          </p:nvSpPr>
          <p:spPr>
            <a:xfrm>
              <a:off x="5062744" y="2609994"/>
              <a:ext cx="108000" cy="106500"/>
            </a:xfrm>
            <a:custGeom>
              <a:rect b="b" l="l" r="r" t="t"/>
              <a:pathLst>
                <a:path extrusionOk="0" h="120000" w="120000">
                  <a:moveTo>
                    <a:pt x="29798" y="119594"/>
                  </a:moveTo>
                  <a:cubicBezTo>
                    <a:pt x="28187" y="119594"/>
                    <a:pt x="26979" y="119189"/>
                    <a:pt x="25771" y="117972"/>
                  </a:cubicBezTo>
                  <a:cubicBezTo>
                    <a:pt x="0" y="92027"/>
                    <a:pt x="0" y="52297"/>
                    <a:pt x="25771" y="25945"/>
                  </a:cubicBezTo>
                  <a:cubicBezTo>
                    <a:pt x="51543" y="0"/>
                    <a:pt x="91006" y="0"/>
                    <a:pt x="117181" y="25945"/>
                  </a:cubicBezTo>
                  <a:cubicBezTo>
                    <a:pt x="119597" y="28378"/>
                    <a:pt x="119597" y="32027"/>
                    <a:pt x="117181" y="34459"/>
                  </a:cubicBezTo>
                  <a:cubicBezTo>
                    <a:pt x="114765" y="36891"/>
                    <a:pt x="111140" y="36891"/>
                    <a:pt x="108724" y="34459"/>
                  </a:cubicBezTo>
                  <a:cubicBezTo>
                    <a:pt x="87382" y="13378"/>
                    <a:pt x="55167" y="13378"/>
                    <a:pt x="34228" y="34459"/>
                  </a:cubicBezTo>
                  <a:cubicBezTo>
                    <a:pt x="13288" y="55945"/>
                    <a:pt x="13288" y="88378"/>
                    <a:pt x="34228" y="109459"/>
                  </a:cubicBezTo>
                  <a:cubicBezTo>
                    <a:pt x="36644" y="111891"/>
                    <a:pt x="36644" y="115540"/>
                    <a:pt x="34228" y="117972"/>
                  </a:cubicBezTo>
                  <a:cubicBezTo>
                    <a:pt x="33422" y="119594"/>
                    <a:pt x="31812" y="119594"/>
                    <a:pt x="29798" y="1195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03" name="Google Shape;1203;p233"/>
            <p:cNvSpPr/>
            <p:nvPr/>
          </p:nvSpPr>
          <p:spPr>
            <a:xfrm>
              <a:off x="5239542" y="2614890"/>
              <a:ext cx="108000" cy="106500"/>
            </a:xfrm>
            <a:custGeom>
              <a:rect b="b" l="l" r="r" t="t"/>
              <a:pathLst>
                <a:path extrusionOk="0" h="120000" w="120000">
                  <a:moveTo>
                    <a:pt x="89798" y="119594"/>
                  </a:moveTo>
                  <a:cubicBezTo>
                    <a:pt x="87785" y="119594"/>
                    <a:pt x="86577" y="119189"/>
                    <a:pt x="85369" y="117972"/>
                  </a:cubicBezTo>
                  <a:cubicBezTo>
                    <a:pt x="82953" y="115540"/>
                    <a:pt x="82953" y="111891"/>
                    <a:pt x="85369" y="109459"/>
                  </a:cubicBezTo>
                  <a:cubicBezTo>
                    <a:pt x="106308" y="88378"/>
                    <a:pt x="106308" y="55945"/>
                    <a:pt x="85369" y="34459"/>
                  </a:cubicBezTo>
                  <a:cubicBezTo>
                    <a:pt x="64429" y="13378"/>
                    <a:pt x="32214" y="13378"/>
                    <a:pt x="10872" y="34459"/>
                  </a:cubicBezTo>
                  <a:cubicBezTo>
                    <a:pt x="8456" y="36891"/>
                    <a:pt x="4832" y="36891"/>
                    <a:pt x="2416" y="34459"/>
                  </a:cubicBezTo>
                  <a:cubicBezTo>
                    <a:pt x="0" y="32027"/>
                    <a:pt x="0" y="28378"/>
                    <a:pt x="2416" y="25945"/>
                  </a:cubicBezTo>
                  <a:cubicBezTo>
                    <a:pt x="28590" y="0"/>
                    <a:pt x="68053" y="0"/>
                    <a:pt x="93825" y="25945"/>
                  </a:cubicBezTo>
                  <a:cubicBezTo>
                    <a:pt x="119597" y="52297"/>
                    <a:pt x="119597" y="92027"/>
                    <a:pt x="93825" y="117972"/>
                  </a:cubicBezTo>
                  <a:cubicBezTo>
                    <a:pt x="93020" y="119594"/>
                    <a:pt x="91409" y="119594"/>
                    <a:pt x="89798" y="1195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04" name="Google Shape;1204;p233"/>
          <p:cNvGrpSpPr/>
          <p:nvPr/>
        </p:nvGrpSpPr>
        <p:grpSpPr>
          <a:xfrm>
            <a:off x="3031137" y="1227571"/>
            <a:ext cx="191682" cy="190748"/>
            <a:chOff x="5679915" y="2601556"/>
            <a:chExt cx="320700" cy="319137"/>
          </a:xfrm>
        </p:grpSpPr>
        <p:sp>
          <p:nvSpPr>
            <p:cNvPr id="1205" name="Google Shape;1205;p233"/>
            <p:cNvSpPr/>
            <p:nvPr/>
          </p:nvSpPr>
          <p:spPr>
            <a:xfrm>
              <a:off x="5679915" y="2622193"/>
              <a:ext cx="320700" cy="298500"/>
            </a:xfrm>
            <a:custGeom>
              <a:rect b="b" l="l" r="r" t="t"/>
              <a:pathLst>
                <a:path extrusionOk="0" h="120000" w="120000">
                  <a:moveTo>
                    <a:pt x="117845" y="119855"/>
                  </a:moveTo>
                  <a:lnTo>
                    <a:pt x="2020" y="119855"/>
                  </a:lnTo>
                  <a:cubicBezTo>
                    <a:pt x="808" y="119855"/>
                    <a:pt x="0" y="118989"/>
                    <a:pt x="0" y="117689"/>
                  </a:cubicBezTo>
                  <a:lnTo>
                    <a:pt x="0" y="2021"/>
                  </a:lnTo>
                  <a:cubicBezTo>
                    <a:pt x="0" y="722"/>
                    <a:pt x="808" y="0"/>
                    <a:pt x="2020" y="0"/>
                  </a:cubicBezTo>
                  <a:lnTo>
                    <a:pt x="21952" y="0"/>
                  </a:lnTo>
                  <a:cubicBezTo>
                    <a:pt x="23164" y="0"/>
                    <a:pt x="23973" y="722"/>
                    <a:pt x="23973" y="2021"/>
                  </a:cubicBezTo>
                  <a:cubicBezTo>
                    <a:pt x="23973" y="3321"/>
                    <a:pt x="23164" y="4187"/>
                    <a:pt x="21952" y="4187"/>
                  </a:cubicBezTo>
                  <a:lnTo>
                    <a:pt x="4040" y="4187"/>
                  </a:lnTo>
                  <a:lnTo>
                    <a:pt x="4040" y="115523"/>
                  </a:lnTo>
                  <a:lnTo>
                    <a:pt x="115824" y="115523"/>
                  </a:lnTo>
                  <a:lnTo>
                    <a:pt x="115824" y="4187"/>
                  </a:lnTo>
                  <a:lnTo>
                    <a:pt x="97912" y="4187"/>
                  </a:lnTo>
                  <a:cubicBezTo>
                    <a:pt x="96700" y="4187"/>
                    <a:pt x="95892" y="3321"/>
                    <a:pt x="95892" y="2021"/>
                  </a:cubicBezTo>
                  <a:cubicBezTo>
                    <a:pt x="95892" y="722"/>
                    <a:pt x="96700" y="0"/>
                    <a:pt x="97912" y="0"/>
                  </a:cubicBezTo>
                  <a:lnTo>
                    <a:pt x="117845" y="0"/>
                  </a:lnTo>
                  <a:cubicBezTo>
                    <a:pt x="119057" y="0"/>
                    <a:pt x="119865" y="722"/>
                    <a:pt x="119865" y="2021"/>
                  </a:cubicBezTo>
                  <a:lnTo>
                    <a:pt x="119865" y="117689"/>
                  </a:lnTo>
                  <a:cubicBezTo>
                    <a:pt x="119865" y="118700"/>
                    <a:pt x="119057" y="119855"/>
                    <a:pt x="117845" y="11985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06" name="Google Shape;1206;p233"/>
            <p:cNvSpPr/>
            <p:nvPr/>
          </p:nvSpPr>
          <p:spPr>
            <a:xfrm>
              <a:off x="5733890" y="2601556"/>
              <a:ext cx="54000" cy="65100"/>
            </a:xfrm>
            <a:custGeom>
              <a:rect b="b" l="l" r="r" t="t"/>
              <a:pathLst>
                <a:path extrusionOk="0" h="120000" w="120000">
                  <a:moveTo>
                    <a:pt x="107114" y="119329"/>
                  </a:moveTo>
                  <a:lnTo>
                    <a:pt x="11275" y="119329"/>
                  </a:lnTo>
                  <a:cubicBezTo>
                    <a:pt x="4026" y="119329"/>
                    <a:pt x="0" y="115307"/>
                    <a:pt x="0" y="109273"/>
                  </a:cubicBezTo>
                  <a:lnTo>
                    <a:pt x="0" y="10055"/>
                  </a:lnTo>
                  <a:cubicBezTo>
                    <a:pt x="0" y="4022"/>
                    <a:pt x="4026" y="0"/>
                    <a:pt x="11275" y="0"/>
                  </a:cubicBezTo>
                  <a:lnTo>
                    <a:pt x="107114" y="0"/>
                  </a:lnTo>
                  <a:cubicBezTo>
                    <a:pt x="114362" y="0"/>
                    <a:pt x="119194" y="4022"/>
                    <a:pt x="119194" y="10055"/>
                  </a:cubicBezTo>
                  <a:lnTo>
                    <a:pt x="119194" y="109273"/>
                  </a:lnTo>
                  <a:cubicBezTo>
                    <a:pt x="119194" y="114636"/>
                    <a:pt x="114362" y="119329"/>
                    <a:pt x="107114" y="119329"/>
                  </a:cubicBezTo>
                  <a:close/>
                  <a:moveTo>
                    <a:pt x="23355" y="99217"/>
                  </a:moveTo>
                  <a:lnTo>
                    <a:pt x="95033" y="99217"/>
                  </a:lnTo>
                  <a:lnTo>
                    <a:pt x="95033" y="20111"/>
                  </a:lnTo>
                  <a:lnTo>
                    <a:pt x="23355" y="20111"/>
                  </a:lnTo>
                  <a:lnTo>
                    <a:pt x="23355" y="992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07" name="Google Shape;1207;p233"/>
            <p:cNvSpPr/>
            <p:nvPr/>
          </p:nvSpPr>
          <p:spPr>
            <a:xfrm>
              <a:off x="5894227" y="2601556"/>
              <a:ext cx="54000" cy="65100"/>
            </a:xfrm>
            <a:custGeom>
              <a:rect b="b" l="l" r="r" t="t"/>
              <a:pathLst>
                <a:path extrusionOk="0" h="120000" w="120000">
                  <a:moveTo>
                    <a:pt x="107919" y="119329"/>
                  </a:moveTo>
                  <a:lnTo>
                    <a:pt x="12080" y="119329"/>
                  </a:lnTo>
                  <a:cubicBezTo>
                    <a:pt x="4832" y="119329"/>
                    <a:pt x="0" y="115307"/>
                    <a:pt x="0" y="109273"/>
                  </a:cubicBezTo>
                  <a:lnTo>
                    <a:pt x="0" y="10055"/>
                  </a:lnTo>
                  <a:cubicBezTo>
                    <a:pt x="0" y="4022"/>
                    <a:pt x="4832" y="0"/>
                    <a:pt x="12080" y="0"/>
                  </a:cubicBezTo>
                  <a:lnTo>
                    <a:pt x="107919" y="0"/>
                  </a:lnTo>
                  <a:cubicBezTo>
                    <a:pt x="114362" y="0"/>
                    <a:pt x="119194" y="4022"/>
                    <a:pt x="119194" y="10055"/>
                  </a:cubicBezTo>
                  <a:lnTo>
                    <a:pt x="119194" y="109273"/>
                  </a:lnTo>
                  <a:cubicBezTo>
                    <a:pt x="119194" y="114636"/>
                    <a:pt x="114362" y="119329"/>
                    <a:pt x="107919" y="119329"/>
                  </a:cubicBezTo>
                  <a:close/>
                  <a:moveTo>
                    <a:pt x="24161" y="99217"/>
                  </a:moveTo>
                  <a:lnTo>
                    <a:pt x="95838" y="99217"/>
                  </a:lnTo>
                  <a:lnTo>
                    <a:pt x="95838" y="20111"/>
                  </a:lnTo>
                  <a:lnTo>
                    <a:pt x="24161" y="20111"/>
                  </a:lnTo>
                  <a:lnTo>
                    <a:pt x="24161" y="992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08" name="Google Shape;1208;p233"/>
            <p:cNvSpPr/>
            <p:nvPr/>
          </p:nvSpPr>
          <p:spPr>
            <a:xfrm>
              <a:off x="5776752" y="2622193"/>
              <a:ext cx="128700" cy="11100"/>
            </a:xfrm>
            <a:custGeom>
              <a:rect b="b" l="l" r="r" t="t"/>
              <a:pathLst>
                <a:path extrusionOk="0" h="120000" w="120000">
                  <a:moveTo>
                    <a:pt x="114621" y="116000"/>
                  </a:moveTo>
                  <a:lnTo>
                    <a:pt x="5042" y="116000"/>
                  </a:lnTo>
                  <a:cubicBezTo>
                    <a:pt x="2016" y="116000"/>
                    <a:pt x="0" y="92000"/>
                    <a:pt x="0" y="56000"/>
                  </a:cubicBezTo>
                  <a:cubicBezTo>
                    <a:pt x="0" y="20000"/>
                    <a:pt x="2016" y="0"/>
                    <a:pt x="5042" y="0"/>
                  </a:cubicBezTo>
                  <a:lnTo>
                    <a:pt x="114621" y="0"/>
                  </a:lnTo>
                  <a:cubicBezTo>
                    <a:pt x="117647" y="0"/>
                    <a:pt x="119663" y="20000"/>
                    <a:pt x="119663" y="56000"/>
                  </a:cubicBezTo>
                  <a:cubicBezTo>
                    <a:pt x="119663" y="92000"/>
                    <a:pt x="117647" y="116000"/>
                    <a:pt x="114621"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09" name="Google Shape;1209;p233"/>
            <p:cNvSpPr/>
            <p:nvPr/>
          </p:nvSpPr>
          <p:spPr>
            <a:xfrm>
              <a:off x="5679915" y="2682836"/>
              <a:ext cx="320700" cy="11100"/>
            </a:xfrm>
            <a:custGeom>
              <a:rect b="b" l="l" r="r" t="t"/>
              <a:pathLst>
                <a:path extrusionOk="0" h="120000" w="120000">
                  <a:moveTo>
                    <a:pt x="117845" y="116129"/>
                  </a:moveTo>
                  <a:lnTo>
                    <a:pt x="2020" y="116129"/>
                  </a:lnTo>
                  <a:cubicBezTo>
                    <a:pt x="808" y="116129"/>
                    <a:pt x="0" y="92903"/>
                    <a:pt x="0" y="58064"/>
                  </a:cubicBezTo>
                  <a:cubicBezTo>
                    <a:pt x="0" y="23225"/>
                    <a:pt x="808" y="0"/>
                    <a:pt x="2020" y="0"/>
                  </a:cubicBezTo>
                  <a:lnTo>
                    <a:pt x="117845" y="0"/>
                  </a:lnTo>
                  <a:cubicBezTo>
                    <a:pt x="119057" y="0"/>
                    <a:pt x="119865" y="23225"/>
                    <a:pt x="119865" y="58064"/>
                  </a:cubicBezTo>
                  <a:cubicBezTo>
                    <a:pt x="119865" y="92903"/>
                    <a:pt x="119057" y="116129"/>
                    <a:pt x="11784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10" name="Google Shape;1210;p233"/>
            <p:cNvSpPr/>
            <p:nvPr/>
          </p:nvSpPr>
          <p:spPr>
            <a:xfrm>
              <a:off x="5754527" y="2722206"/>
              <a:ext cx="11100" cy="173100"/>
            </a:xfrm>
            <a:custGeom>
              <a:rect b="b" l="l" r="r" t="t"/>
              <a:pathLst>
                <a:path extrusionOk="0" h="120000" w="120000">
                  <a:moveTo>
                    <a:pt x="60000" y="119749"/>
                  </a:moveTo>
                  <a:cubicBezTo>
                    <a:pt x="24000" y="119749"/>
                    <a:pt x="0" y="118496"/>
                    <a:pt x="0" y="116242"/>
                  </a:cubicBezTo>
                  <a:lnTo>
                    <a:pt x="0" y="3757"/>
                  </a:lnTo>
                  <a:cubicBezTo>
                    <a:pt x="0" y="1503"/>
                    <a:pt x="24000" y="0"/>
                    <a:pt x="60000" y="0"/>
                  </a:cubicBezTo>
                  <a:cubicBezTo>
                    <a:pt x="96000" y="0"/>
                    <a:pt x="116000" y="1503"/>
                    <a:pt x="116000" y="3757"/>
                  </a:cubicBezTo>
                  <a:lnTo>
                    <a:pt x="116000" y="116242"/>
                  </a:lnTo>
                  <a:cubicBezTo>
                    <a:pt x="116000" y="117995"/>
                    <a:pt x="96000" y="119749"/>
                    <a:pt x="60000" y="11974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11" name="Google Shape;1211;p233"/>
            <p:cNvSpPr/>
            <p:nvPr/>
          </p:nvSpPr>
          <p:spPr>
            <a:xfrm>
              <a:off x="5829140" y="2722206"/>
              <a:ext cx="11100" cy="173100"/>
            </a:xfrm>
            <a:custGeom>
              <a:rect b="b" l="l" r="r" t="t"/>
              <a:pathLst>
                <a:path extrusionOk="0" h="120000" w="120000">
                  <a:moveTo>
                    <a:pt x="58064" y="119749"/>
                  </a:moveTo>
                  <a:cubicBezTo>
                    <a:pt x="23225" y="119749"/>
                    <a:pt x="0" y="118496"/>
                    <a:pt x="0" y="116242"/>
                  </a:cubicBezTo>
                  <a:lnTo>
                    <a:pt x="0" y="3757"/>
                  </a:lnTo>
                  <a:cubicBezTo>
                    <a:pt x="0" y="1503"/>
                    <a:pt x="23225" y="0"/>
                    <a:pt x="58064" y="0"/>
                  </a:cubicBezTo>
                  <a:cubicBezTo>
                    <a:pt x="92903" y="0"/>
                    <a:pt x="116129" y="1503"/>
                    <a:pt x="116129" y="3757"/>
                  </a:cubicBezTo>
                  <a:lnTo>
                    <a:pt x="116129" y="116242"/>
                  </a:lnTo>
                  <a:cubicBezTo>
                    <a:pt x="116129" y="117995"/>
                    <a:pt x="92903" y="119749"/>
                    <a:pt x="58064" y="11974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12" name="Google Shape;1212;p233"/>
            <p:cNvSpPr/>
            <p:nvPr/>
          </p:nvSpPr>
          <p:spPr>
            <a:xfrm>
              <a:off x="5903752" y="2722206"/>
              <a:ext cx="11100" cy="173100"/>
            </a:xfrm>
            <a:custGeom>
              <a:rect b="b" l="l" r="r" t="t"/>
              <a:pathLst>
                <a:path extrusionOk="0" h="120000" w="120000">
                  <a:moveTo>
                    <a:pt x="60000" y="119749"/>
                  </a:moveTo>
                  <a:cubicBezTo>
                    <a:pt x="24000" y="119749"/>
                    <a:pt x="0" y="118496"/>
                    <a:pt x="0" y="116242"/>
                  </a:cubicBezTo>
                  <a:lnTo>
                    <a:pt x="0" y="3757"/>
                  </a:lnTo>
                  <a:cubicBezTo>
                    <a:pt x="0" y="1503"/>
                    <a:pt x="24000" y="0"/>
                    <a:pt x="60000" y="0"/>
                  </a:cubicBezTo>
                  <a:cubicBezTo>
                    <a:pt x="96000" y="0"/>
                    <a:pt x="116000" y="1503"/>
                    <a:pt x="116000" y="3757"/>
                  </a:cubicBezTo>
                  <a:lnTo>
                    <a:pt x="116000" y="116242"/>
                  </a:lnTo>
                  <a:cubicBezTo>
                    <a:pt x="116000" y="117995"/>
                    <a:pt x="96000" y="119749"/>
                    <a:pt x="60000" y="11974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13" name="Google Shape;1213;p233"/>
            <p:cNvSpPr/>
            <p:nvPr/>
          </p:nvSpPr>
          <p:spPr>
            <a:xfrm>
              <a:off x="5706902" y="2760306"/>
              <a:ext cx="266700" cy="11100"/>
            </a:xfrm>
            <a:custGeom>
              <a:rect b="b" l="l" r="r" t="t"/>
              <a:pathLst>
                <a:path extrusionOk="0" h="120000" w="120000">
                  <a:moveTo>
                    <a:pt x="117415" y="116129"/>
                  </a:moveTo>
                  <a:lnTo>
                    <a:pt x="2422" y="116129"/>
                  </a:lnTo>
                  <a:cubicBezTo>
                    <a:pt x="969" y="116129"/>
                    <a:pt x="0" y="92903"/>
                    <a:pt x="0" y="58064"/>
                  </a:cubicBezTo>
                  <a:cubicBezTo>
                    <a:pt x="0" y="23225"/>
                    <a:pt x="969" y="0"/>
                    <a:pt x="2422" y="0"/>
                  </a:cubicBezTo>
                  <a:lnTo>
                    <a:pt x="117415" y="0"/>
                  </a:lnTo>
                  <a:cubicBezTo>
                    <a:pt x="118869" y="0"/>
                    <a:pt x="119838" y="23225"/>
                    <a:pt x="119838" y="58064"/>
                  </a:cubicBezTo>
                  <a:cubicBezTo>
                    <a:pt x="119838" y="92903"/>
                    <a:pt x="118869" y="116129"/>
                    <a:pt x="11741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14" name="Google Shape;1214;p233"/>
            <p:cNvSpPr/>
            <p:nvPr/>
          </p:nvSpPr>
          <p:spPr>
            <a:xfrm>
              <a:off x="5706902" y="2834918"/>
              <a:ext cx="266700" cy="11100"/>
            </a:xfrm>
            <a:custGeom>
              <a:rect b="b" l="l" r="r" t="t"/>
              <a:pathLst>
                <a:path extrusionOk="0" h="120000" w="120000">
                  <a:moveTo>
                    <a:pt x="117415" y="116129"/>
                  </a:moveTo>
                  <a:lnTo>
                    <a:pt x="2422" y="116129"/>
                  </a:lnTo>
                  <a:cubicBezTo>
                    <a:pt x="969" y="116129"/>
                    <a:pt x="0" y="92903"/>
                    <a:pt x="0" y="58064"/>
                  </a:cubicBezTo>
                  <a:cubicBezTo>
                    <a:pt x="0" y="23225"/>
                    <a:pt x="969" y="0"/>
                    <a:pt x="2422" y="0"/>
                  </a:cubicBezTo>
                  <a:lnTo>
                    <a:pt x="117415" y="0"/>
                  </a:lnTo>
                  <a:cubicBezTo>
                    <a:pt x="118869" y="0"/>
                    <a:pt x="119838" y="23225"/>
                    <a:pt x="119838" y="58064"/>
                  </a:cubicBezTo>
                  <a:cubicBezTo>
                    <a:pt x="119838" y="92903"/>
                    <a:pt x="118869" y="116129"/>
                    <a:pt x="11741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15" name="Google Shape;1215;p233"/>
          <p:cNvGrpSpPr/>
          <p:nvPr/>
        </p:nvGrpSpPr>
        <p:grpSpPr>
          <a:xfrm>
            <a:off x="3606205" y="1232193"/>
            <a:ext cx="132812" cy="181303"/>
            <a:chOff x="6181565" y="2606318"/>
            <a:chExt cx="234900" cy="320663"/>
          </a:xfrm>
        </p:grpSpPr>
        <p:sp>
          <p:nvSpPr>
            <p:cNvPr id="1216" name="Google Shape;1216;p233"/>
            <p:cNvSpPr/>
            <p:nvPr/>
          </p:nvSpPr>
          <p:spPr>
            <a:xfrm>
              <a:off x="6206965" y="2606318"/>
              <a:ext cx="182700" cy="166800"/>
            </a:xfrm>
            <a:custGeom>
              <a:rect b="b" l="l" r="r" t="t"/>
              <a:pathLst>
                <a:path extrusionOk="0" h="120000" w="120000">
                  <a:moveTo>
                    <a:pt x="59881" y="119739"/>
                  </a:moveTo>
                  <a:cubicBezTo>
                    <a:pt x="26376" y="119739"/>
                    <a:pt x="0" y="90585"/>
                    <a:pt x="0" y="54143"/>
                  </a:cubicBezTo>
                  <a:lnTo>
                    <a:pt x="0" y="3904"/>
                  </a:lnTo>
                  <a:cubicBezTo>
                    <a:pt x="0" y="1561"/>
                    <a:pt x="1425" y="0"/>
                    <a:pt x="3564" y="0"/>
                  </a:cubicBezTo>
                  <a:lnTo>
                    <a:pt x="116198" y="0"/>
                  </a:lnTo>
                  <a:cubicBezTo>
                    <a:pt x="118336" y="0"/>
                    <a:pt x="119762" y="1561"/>
                    <a:pt x="119762" y="3904"/>
                  </a:cubicBezTo>
                  <a:lnTo>
                    <a:pt x="119762" y="54143"/>
                  </a:lnTo>
                  <a:cubicBezTo>
                    <a:pt x="119762" y="90585"/>
                    <a:pt x="93386" y="119739"/>
                    <a:pt x="59881" y="119739"/>
                  </a:cubicBezTo>
                  <a:close/>
                  <a:moveTo>
                    <a:pt x="6891" y="7809"/>
                  </a:moveTo>
                  <a:lnTo>
                    <a:pt x="6891" y="54143"/>
                  </a:lnTo>
                  <a:cubicBezTo>
                    <a:pt x="6891" y="87201"/>
                    <a:pt x="29465" y="111930"/>
                    <a:pt x="59881" y="111930"/>
                  </a:cubicBezTo>
                  <a:cubicBezTo>
                    <a:pt x="90059" y="111930"/>
                    <a:pt x="112633" y="87201"/>
                    <a:pt x="112633" y="54143"/>
                  </a:cubicBezTo>
                  <a:lnTo>
                    <a:pt x="112633" y="7809"/>
                  </a:lnTo>
                  <a:lnTo>
                    <a:pt x="6891" y="78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17" name="Google Shape;1217;p233"/>
            <p:cNvSpPr/>
            <p:nvPr/>
          </p:nvSpPr>
          <p:spPr>
            <a:xfrm>
              <a:off x="6181565" y="2606318"/>
              <a:ext cx="234900" cy="11100"/>
            </a:xfrm>
            <a:custGeom>
              <a:rect b="b" l="l" r="r" t="t"/>
              <a:pathLst>
                <a:path extrusionOk="0" h="120000" w="120000">
                  <a:moveTo>
                    <a:pt x="117059" y="116129"/>
                  </a:moveTo>
                  <a:lnTo>
                    <a:pt x="2572" y="116129"/>
                  </a:lnTo>
                  <a:cubicBezTo>
                    <a:pt x="1102" y="116129"/>
                    <a:pt x="0" y="92903"/>
                    <a:pt x="0" y="58064"/>
                  </a:cubicBezTo>
                  <a:cubicBezTo>
                    <a:pt x="0" y="23225"/>
                    <a:pt x="1102" y="0"/>
                    <a:pt x="2572" y="0"/>
                  </a:cubicBezTo>
                  <a:lnTo>
                    <a:pt x="117059" y="0"/>
                  </a:lnTo>
                  <a:cubicBezTo>
                    <a:pt x="118713" y="0"/>
                    <a:pt x="119816" y="23225"/>
                    <a:pt x="119816" y="58064"/>
                  </a:cubicBezTo>
                  <a:cubicBezTo>
                    <a:pt x="119816" y="92903"/>
                    <a:pt x="118346" y="116129"/>
                    <a:pt x="117059"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18" name="Google Shape;1218;p233"/>
            <p:cNvSpPr/>
            <p:nvPr/>
          </p:nvSpPr>
          <p:spPr>
            <a:xfrm>
              <a:off x="6206965" y="2760306"/>
              <a:ext cx="182700" cy="165000"/>
            </a:xfrm>
            <a:custGeom>
              <a:rect b="b" l="l" r="r" t="t"/>
              <a:pathLst>
                <a:path extrusionOk="0" h="120000" w="120000">
                  <a:moveTo>
                    <a:pt x="116198" y="119739"/>
                  </a:moveTo>
                  <a:lnTo>
                    <a:pt x="3564" y="119739"/>
                  </a:lnTo>
                  <a:cubicBezTo>
                    <a:pt x="1425" y="119739"/>
                    <a:pt x="0" y="118173"/>
                    <a:pt x="0" y="116086"/>
                  </a:cubicBezTo>
                  <a:lnTo>
                    <a:pt x="0" y="65739"/>
                  </a:lnTo>
                  <a:cubicBezTo>
                    <a:pt x="0" y="28956"/>
                    <a:pt x="26376" y="0"/>
                    <a:pt x="59881" y="0"/>
                  </a:cubicBezTo>
                  <a:cubicBezTo>
                    <a:pt x="93386" y="0"/>
                    <a:pt x="119762" y="28956"/>
                    <a:pt x="119762" y="65739"/>
                  </a:cubicBezTo>
                  <a:lnTo>
                    <a:pt x="119762" y="116086"/>
                  </a:lnTo>
                  <a:cubicBezTo>
                    <a:pt x="119762" y="117913"/>
                    <a:pt x="117861" y="119739"/>
                    <a:pt x="116198" y="119739"/>
                  </a:cubicBezTo>
                  <a:close/>
                  <a:moveTo>
                    <a:pt x="6891" y="112173"/>
                  </a:moveTo>
                  <a:lnTo>
                    <a:pt x="112633" y="112173"/>
                  </a:lnTo>
                  <a:lnTo>
                    <a:pt x="112633" y="65739"/>
                  </a:lnTo>
                  <a:cubicBezTo>
                    <a:pt x="112633" y="32347"/>
                    <a:pt x="90059" y="7826"/>
                    <a:pt x="59881" y="7826"/>
                  </a:cubicBezTo>
                  <a:cubicBezTo>
                    <a:pt x="29465" y="7826"/>
                    <a:pt x="6891" y="32347"/>
                    <a:pt x="6891" y="65739"/>
                  </a:cubicBezTo>
                  <a:lnTo>
                    <a:pt x="6891" y="1121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19" name="Google Shape;1219;p233"/>
            <p:cNvSpPr/>
            <p:nvPr/>
          </p:nvSpPr>
          <p:spPr>
            <a:xfrm>
              <a:off x="6181565" y="2915881"/>
              <a:ext cx="234900" cy="11100"/>
            </a:xfrm>
            <a:custGeom>
              <a:rect b="b" l="l" r="r" t="t"/>
              <a:pathLst>
                <a:path extrusionOk="0" h="120000" w="120000">
                  <a:moveTo>
                    <a:pt x="117059" y="116000"/>
                  </a:moveTo>
                  <a:lnTo>
                    <a:pt x="2572" y="116000"/>
                  </a:lnTo>
                  <a:cubicBezTo>
                    <a:pt x="1102" y="116000"/>
                    <a:pt x="0" y="92000"/>
                    <a:pt x="0" y="60000"/>
                  </a:cubicBezTo>
                  <a:cubicBezTo>
                    <a:pt x="0" y="24000"/>
                    <a:pt x="1102" y="0"/>
                    <a:pt x="2572" y="0"/>
                  </a:cubicBezTo>
                  <a:lnTo>
                    <a:pt x="117059" y="0"/>
                  </a:lnTo>
                  <a:cubicBezTo>
                    <a:pt x="118713" y="0"/>
                    <a:pt x="119816" y="24000"/>
                    <a:pt x="119816" y="60000"/>
                  </a:cubicBezTo>
                  <a:cubicBezTo>
                    <a:pt x="119816" y="92000"/>
                    <a:pt x="118346" y="116000"/>
                    <a:pt x="117059"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20" name="Google Shape;1220;p233"/>
            <p:cNvSpPr/>
            <p:nvPr/>
          </p:nvSpPr>
          <p:spPr>
            <a:xfrm>
              <a:off x="6206965" y="2823806"/>
              <a:ext cx="182700" cy="49200"/>
            </a:xfrm>
            <a:custGeom>
              <a:rect b="b" l="l" r="r" t="t"/>
              <a:pathLst>
                <a:path extrusionOk="0" h="120000" w="120000">
                  <a:moveTo>
                    <a:pt x="116198" y="119117"/>
                  </a:moveTo>
                  <a:lnTo>
                    <a:pt x="84356" y="119117"/>
                  </a:lnTo>
                  <a:cubicBezTo>
                    <a:pt x="83405" y="119117"/>
                    <a:pt x="82693" y="118235"/>
                    <a:pt x="81980" y="115588"/>
                  </a:cubicBezTo>
                  <a:lnTo>
                    <a:pt x="59881" y="32647"/>
                  </a:lnTo>
                  <a:lnTo>
                    <a:pt x="37544" y="115588"/>
                  </a:lnTo>
                  <a:cubicBezTo>
                    <a:pt x="36831" y="118235"/>
                    <a:pt x="36118" y="119117"/>
                    <a:pt x="35168" y="119117"/>
                  </a:cubicBezTo>
                  <a:lnTo>
                    <a:pt x="3564" y="119117"/>
                  </a:lnTo>
                  <a:cubicBezTo>
                    <a:pt x="1425" y="119117"/>
                    <a:pt x="0" y="113823"/>
                    <a:pt x="0" y="105882"/>
                  </a:cubicBezTo>
                  <a:cubicBezTo>
                    <a:pt x="0" y="97941"/>
                    <a:pt x="1425" y="93529"/>
                    <a:pt x="3564" y="93529"/>
                  </a:cubicBezTo>
                  <a:lnTo>
                    <a:pt x="33742" y="93529"/>
                  </a:lnTo>
                  <a:lnTo>
                    <a:pt x="57267" y="5294"/>
                  </a:lnTo>
                  <a:cubicBezTo>
                    <a:pt x="58693" y="0"/>
                    <a:pt x="60831" y="0"/>
                    <a:pt x="62257" y="5294"/>
                  </a:cubicBezTo>
                  <a:lnTo>
                    <a:pt x="85782" y="93529"/>
                  </a:lnTo>
                  <a:lnTo>
                    <a:pt x="116198" y="93529"/>
                  </a:lnTo>
                  <a:cubicBezTo>
                    <a:pt x="118336" y="93529"/>
                    <a:pt x="119762" y="97941"/>
                    <a:pt x="119762" y="105882"/>
                  </a:cubicBezTo>
                  <a:cubicBezTo>
                    <a:pt x="119762" y="113823"/>
                    <a:pt x="117861" y="119117"/>
                    <a:pt x="116198" y="11911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21" name="Google Shape;1221;p233"/>
            <p:cNvSpPr/>
            <p:nvPr/>
          </p:nvSpPr>
          <p:spPr>
            <a:xfrm>
              <a:off x="6221252" y="2723793"/>
              <a:ext cx="152400" cy="11100"/>
            </a:xfrm>
            <a:custGeom>
              <a:rect b="b" l="l" r="r" t="t"/>
              <a:pathLst>
                <a:path extrusionOk="0" h="120000" w="120000">
                  <a:moveTo>
                    <a:pt x="115482" y="116129"/>
                  </a:moveTo>
                  <a:lnTo>
                    <a:pt x="4235" y="116129"/>
                  </a:lnTo>
                  <a:cubicBezTo>
                    <a:pt x="1694" y="116129"/>
                    <a:pt x="0" y="92903"/>
                    <a:pt x="0" y="58064"/>
                  </a:cubicBezTo>
                  <a:cubicBezTo>
                    <a:pt x="0" y="23225"/>
                    <a:pt x="1694" y="0"/>
                    <a:pt x="4235" y="0"/>
                  </a:cubicBezTo>
                  <a:lnTo>
                    <a:pt x="115482" y="0"/>
                  </a:lnTo>
                  <a:cubicBezTo>
                    <a:pt x="118023" y="0"/>
                    <a:pt x="119717" y="23225"/>
                    <a:pt x="119717" y="58064"/>
                  </a:cubicBezTo>
                  <a:cubicBezTo>
                    <a:pt x="119717" y="92903"/>
                    <a:pt x="118023" y="116129"/>
                    <a:pt x="11548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22" name="Google Shape;1222;p233"/>
          <p:cNvGrpSpPr/>
          <p:nvPr/>
        </p:nvGrpSpPr>
        <p:grpSpPr>
          <a:xfrm flipH="1">
            <a:off x="6639338" y="4148048"/>
            <a:ext cx="249817" cy="136336"/>
            <a:chOff x="4665502" y="3173056"/>
            <a:chExt cx="401700" cy="219225"/>
          </a:xfrm>
        </p:grpSpPr>
        <p:sp>
          <p:nvSpPr>
            <p:cNvPr id="1223" name="Google Shape;1223;p233"/>
            <p:cNvSpPr/>
            <p:nvPr/>
          </p:nvSpPr>
          <p:spPr>
            <a:xfrm>
              <a:off x="5021102" y="3339743"/>
              <a:ext cx="42900" cy="11100"/>
            </a:xfrm>
            <a:custGeom>
              <a:rect b="b" l="l" r="r" t="t"/>
              <a:pathLst>
                <a:path extrusionOk="0" h="120000" w="120000">
                  <a:moveTo>
                    <a:pt x="104132" y="116000"/>
                  </a:moveTo>
                  <a:lnTo>
                    <a:pt x="14876" y="116000"/>
                  </a:lnTo>
                  <a:cubicBezTo>
                    <a:pt x="5950" y="116000"/>
                    <a:pt x="0" y="92000"/>
                    <a:pt x="0" y="56000"/>
                  </a:cubicBezTo>
                  <a:cubicBezTo>
                    <a:pt x="0" y="20000"/>
                    <a:pt x="5950" y="0"/>
                    <a:pt x="14876" y="0"/>
                  </a:cubicBezTo>
                  <a:lnTo>
                    <a:pt x="104132" y="0"/>
                  </a:lnTo>
                  <a:cubicBezTo>
                    <a:pt x="113057" y="0"/>
                    <a:pt x="119008" y="20000"/>
                    <a:pt x="119008" y="56000"/>
                  </a:cubicBezTo>
                  <a:cubicBezTo>
                    <a:pt x="119008" y="92000"/>
                    <a:pt x="113057" y="116000"/>
                    <a:pt x="10413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24" name="Google Shape;1224;p233"/>
            <p:cNvSpPr/>
            <p:nvPr/>
          </p:nvSpPr>
          <p:spPr>
            <a:xfrm>
              <a:off x="4776627" y="3339743"/>
              <a:ext cx="171300" cy="11100"/>
            </a:xfrm>
            <a:custGeom>
              <a:rect b="b" l="l" r="r" t="t"/>
              <a:pathLst>
                <a:path extrusionOk="0" h="120000" w="120000">
                  <a:moveTo>
                    <a:pt x="115974" y="116000"/>
                  </a:moveTo>
                  <a:lnTo>
                    <a:pt x="3773" y="116000"/>
                  </a:lnTo>
                  <a:cubicBezTo>
                    <a:pt x="1509" y="116000"/>
                    <a:pt x="0" y="92000"/>
                    <a:pt x="0" y="56000"/>
                  </a:cubicBezTo>
                  <a:cubicBezTo>
                    <a:pt x="0" y="20000"/>
                    <a:pt x="1509" y="0"/>
                    <a:pt x="3773" y="0"/>
                  </a:cubicBezTo>
                  <a:lnTo>
                    <a:pt x="115974" y="0"/>
                  </a:lnTo>
                  <a:cubicBezTo>
                    <a:pt x="118238" y="0"/>
                    <a:pt x="119748" y="20000"/>
                    <a:pt x="119748" y="56000"/>
                  </a:cubicBezTo>
                  <a:cubicBezTo>
                    <a:pt x="119748" y="92000"/>
                    <a:pt x="117735" y="116000"/>
                    <a:pt x="115974"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25" name="Google Shape;1225;p233"/>
            <p:cNvSpPr/>
            <p:nvPr/>
          </p:nvSpPr>
          <p:spPr>
            <a:xfrm>
              <a:off x="4665502" y="3173056"/>
              <a:ext cx="401700" cy="177900"/>
            </a:xfrm>
            <a:custGeom>
              <a:rect b="b" l="l" r="r" t="t"/>
              <a:pathLst>
                <a:path extrusionOk="0" h="120000" w="120000">
                  <a:moveTo>
                    <a:pt x="118281" y="119274"/>
                  </a:moveTo>
                  <a:cubicBezTo>
                    <a:pt x="117314" y="119274"/>
                    <a:pt x="116669" y="117822"/>
                    <a:pt x="116669" y="115645"/>
                  </a:cubicBezTo>
                  <a:lnTo>
                    <a:pt x="116669" y="68709"/>
                  </a:lnTo>
                  <a:cubicBezTo>
                    <a:pt x="116669" y="60967"/>
                    <a:pt x="113446" y="53709"/>
                    <a:pt x="110008" y="53709"/>
                  </a:cubicBezTo>
                  <a:lnTo>
                    <a:pt x="101736" y="53709"/>
                  </a:lnTo>
                  <a:cubicBezTo>
                    <a:pt x="101092" y="53709"/>
                    <a:pt x="100555" y="52983"/>
                    <a:pt x="100232" y="52016"/>
                  </a:cubicBezTo>
                  <a:lnTo>
                    <a:pt x="90241" y="7016"/>
                  </a:lnTo>
                  <a:lnTo>
                    <a:pt x="44261" y="7016"/>
                  </a:lnTo>
                  <a:lnTo>
                    <a:pt x="32121" y="52258"/>
                  </a:lnTo>
                  <a:cubicBezTo>
                    <a:pt x="31799" y="53225"/>
                    <a:pt x="31369" y="53951"/>
                    <a:pt x="30725" y="53951"/>
                  </a:cubicBezTo>
                  <a:lnTo>
                    <a:pt x="9883" y="53951"/>
                  </a:lnTo>
                  <a:cubicBezTo>
                    <a:pt x="6338" y="53951"/>
                    <a:pt x="3115" y="61209"/>
                    <a:pt x="3115" y="69193"/>
                  </a:cubicBezTo>
                  <a:lnTo>
                    <a:pt x="3115" y="112500"/>
                  </a:lnTo>
                  <a:lnTo>
                    <a:pt x="9883" y="112500"/>
                  </a:lnTo>
                  <a:cubicBezTo>
                    <a:pt x="10743" y="112500"/>
                    <a:pt x="11387" y="113951"/>
                    <a:pt x="11387" y="116129"/>
                  </a:cubicBezTo>
                  <a:cubicBezTo>
                    <a:pt x="11387" y="118306"/>
                    <a:pt x="10743" y="119758"/>
                    <a:pt x="9883" y="119758"/>
                  </a:cubicBezTo>
                  <a:lnTo>
                    <a:pt x="1504" y="119758"/>
                  </a:lnTo>
                  <a:cubicBezTo>
                    <a:pt x="644" y="119758"/>
                    <a:pt x="0" y="118306"/>
                    <a:pt x="0" y="116129"/>
                  </a:cubicBezTo>
                  <a:lnTo>
                    <a:pt x="0" y="69193"/>
                  </a:lnTo>
                  <a:cubicBezTo>
                    <a:pt x="0" y="57580"/>
                    <a:pt x="4726" y="46935"/>
                    <a:pt x="9883" y="46935"/>
                  </a:cubicBezTo>
                  <a:lnTo>
                    <a:pt x="29758" y="46935"/>
                  </a:lnTo>
                  <a:lnTo>
                    <a:pt x="41790" y="1693"/>
                  </a:lnTo>
                  <a:cubicBezTo>
                    <a:pt x="42112" y="725"/>
                    <a:pt x="42649" y="0"/>
                    <a:pt x="43294" y="0"/>
                  </a:cubicBezTo>
                  <a:lnTo>
                    <a:pt x="91208" y="0"/>
                  </a:lnTo>
                  <a:cubicBezTo>
                    <a:pt x="91853" y="0"/>
                    <a:pt x="92282" y="725"/>
                    <a:pt x="92605" y="1693"/>
                  </a:cubicBezTo>
                  <a:lnTo>
                    <a:pt x="102703" y="46451"/>
                  </a:lnTo>
                  <a:lnTo>
                    <a:pt x="110008" y="46451"/>
                  </a:lnTo>
                  <a:cubicBezTo>
                    <a:pt x="115058" y="46451"/>
                    <a:pt x="119892" y="57338"/>
                    <a:pt x="119892" y="68709"/>
                  </a:cubicBezTo>
                  <a:lnTo>
                    <a:pt x="119892" y="115645"/>
                  </a:lnTo>
                  <a:cubicBezTo>
                    <a:pt x="119892" y="117580"/>
                    <a:pt x="119247" y="119274"/>
                    <a:pt x="118281" y="11927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26" name="Google Shape;1226;p233"/>
            <p:cNvSpPr/>
            <p:nvPr/>
          </p:nvSpPr>
          <p:spPr>
            <a:xfrm>
              <a:off x="4803615" y="3198456"/>
              <a:ext cx="52500" cy="52500"/>
            </a:xfrm>
            <a:custGeom>
              <a:rect b="b" l="l" r="r" t="t"/>
              <a:pathLst>
                <a:path extrusionOk="0" h="120000" w="120000">
                  <a:moveTo>
                    <a:pt x="13061" y="119183"/>
                  </a:moveTo>
                  <a:cubicBezTo>
                    <a:pt x="11428" y="119183"/>
                    <a:pt x="8979" y="119183"/>
                    <a:pt x="8163" y="118367"/>
                  </a:cubicBezTo>
                  <a:cubicBezTo>
                    <a:pt x="1632" y="115918"/>
                    <a:pt x="0" y="108571"/>
                    <a:pt x="1632" y="102857"/>
                  </a:cubicBezTo>
                  <a:lnTo>
                    <a:pt x="48979" y="7346"/>
                  </a:lnTo>
                  <a:cubicBezTo>
                    <a:pt x="51428" y="3265"/>
                    <a:pt x="55510" y="0"/>
                    <a:pt x="60408" y="0"/>
                  </a:cubicBezTo>
                  <a:lnTo>
                    <a:pt x="106938" y="0"/>
                  </a:lnTo>
                  <a:cubicBezTo>
                    <a:pt x="114285" y="0"/>
                    <a:pt x="119183" y="4897"/>
                    <a:pt x="119183" y="12244"/>
                  </a:cubicBezTo>
                  <a:cubicBezTo>
                    <a:pt x="119183" y="18775"/>
                    <a:pt x="114285" y="23673"/>
                    <a:pt x="106938" y="23673"/>
                  </a:cubicBezTo>
                  <a:lnTo>
                    <a:pt x="67755" y="23673"/>
                  </a:lnTo>
                  <a:lnTo>
                    <a:pt x="23673" y="112653"/>
                  </a:lnTo>
                  <a:cubicBezTo>
                    <a:pt x="22857" y="117551"/>
                    <a:pt x="17959" y="119183"/>
                    <a:pt x="13061" y="11918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27" name="Google Shape;1227;p233"/>
            <p:cNvSpPr/>
            <p:nvPr/>
          </p:nvSpPr>
          <p:spPr>
            <a:xfrm>
              <a:off x="4936965" y="3296881"/>
              <a:ext cx="95400" cy="95400"/>
            </a:xfrm>
            <a:custGeom>
              <a:rect b="b" l="l" r="r" t="t"/>
              <a:pathLst>
                <a:path extrusionOk="0" h="120000" w="120000">
                  <a:moveTo>
                    <a:pt x="60000" y="119547"/>
                  </a:moveTo>
                  <a:cubicBezTo>
                    <a:pt x="26818" y="119547"/>
                    <a:pt x="0" y="92377"/>
                    <a:pt x="0" y="59773"/>
                  </a:cubicBezTo>
                  <a:cubicBezTo>
                    <a:pt x="0" y="26716"/>
                    <a:pt x="26818" y="0"/>
                    <a:pt x="60000" y="0"/>
                  </a:cubicBezTo>
                  <a:cubicBezTo>
                    <a:pt x="92727" y="0"/>
                    <a:pt x="119545" y="26716"/>
                    <a:pt x="119545" y="59773"/>
                  </a:cubicBezTo>
                  <a:cubicBezTo>
                    <a:pt x="119545" y="92377"/>
                    <a:pt x="93636" y="119547"/>
                    <a:pt x="60000" y="119547"/>
                  </a:cubicBezTo>
                  <a:close/>
                  <a:moveTo>
                    <a:pt x="60000" y="13584"/>
                  </a:moveTo>
                  <a:cubicBezTo>
                    <a:pt x="34090" y="13584"/>
                    <a:pt x="13181" y="33962"/>
                    <a:pt x="13181" y="59773"/>
                  </a:cubicBezTo>
                  <a:cubicBezTo>
                    <a:pt x="13181" y="85132"/>
                    <a:pt x="34090" y="106415"/>
                    <a:pt x="60000" y="106415"/>
                  </a:cubicBezTo>
                  <a:cubicBezTo>
                    <a:pt x="85454" y="106415"/>
                    <a:pt x="106363" y="85132"/>
                    <a:pt x="106363" y="59773"/>
                  </a:cubicBezTo>
                  <a:cubicBezTo>
                    <a:pt x="106363" y="33962"/>
                    <a:pt x="85909" y="13584"/>
                    <a:pt x="60000" y="13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28" name="Google Shape;1228;p233"/>
            <p:cNvSpPr/>
            <p:nvPr/>
          </p:nvSpPr>
          <p:spPr>
            <a:xfrm>
              <a:off x="4692490" y="3296881"/>
              <a:ext cx="95400" cy="95400"/>
            </a:xfrm>
            <a:custGeom>
              <a:rect b="b" l="l" r="r" t="t"/>
              <a:pathLst>
                <a:path extrusionOk="0" h="120000" w="120000">
                  <a:moveTo>
                    <a:pt x="59773" y="119547"/>
                  </a:moveTo>
                  <a:cubicBezTo>
                    <a:pt x="26716" y="119547"/>
                    <a:pt x="0" y="92377"/>
                    <a:pt x="0" y="59773"/>
                  </a:cubicBezTo>
                  <a:cubicBezTo>
                    <a:pt x="0" y="26716"/>
                    <a:pt x="26716" y="0"/>
                    <a:pt x="59773" y="0"/>
                  </a:cubicBezTo>
                  <a:cubicBezTo>
                    <a:pt x="92377" y="0"/>
                    <a:pt x="119547" y="26716"/>
                    <a:pt x="119547" y="59773"/>
                  </a:cubicBezTo>
                  <a:cubicBezTo>
                    <a:pt x="119547" y="92377"/>
                    <a:pt x="93283" y="119547"/>
                    <a:pt x="59773" y="119547"/>
                  </a:cubicBezTo>
                  <a:close/>
                  <a:moveTo>
                    <a:pt x="59773" y="13584"/>
                  </a:moveTo>
                  <a:cubicBezTo>
                    <a:pt x="33962" y="13584"/>
                    <a:pt x="13132" y="33962"/>
                    <a:pt x="13132" y="59773"/>
                  </a:cubicBezTo>
                  <a:cubicBezTo>
                    <a:pt x="13132" y="85132"/>
                    <a:pt x="33962" y="106415"/>
                    <a:pt x="59773" y="106415"/>
                  </a:cubicBezTo>
                  <a:cubicBezTo>
                    <a:pt x="85132" y="106415"/>
                    <a:pt x="105962" y="85132"/>
                    <a:pt x="105962" y="59773"/>
                  </a:cubicBezTo>
                  <a:cubicBezTo>
                    <a:pt x="105962" y="33962"/>
                    <a:pt x="85584" y="13584"/>
                    <a:pt x="59773" y="13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229" name="Google Shape;1229;p233"/>
          <p:cNvSpPr/>
          <p:nvPr/>
        </p:nvSpPr>
        <p:spPr>
          <a:xfrm>
            <a:off x="7028940" y="2889832"/>
            <a:ext cx="182100" cy="181200"/>
          </a:xfrm>
          <a:custGeom>
            <a:rect b="b" l="l" r="r" t="t"/>
            <a:pathLst>
              <a:path extrusionOk="0" h="120000" w="120000">
                <a:moveTo>
                  <a:pt x="73908" y="119865"/>
                </a:moveTo>
                <a:lnTo>
                  <a:pt x="46091" y="119865"/>
                </a:lnTo>
                <a:cubicBezTo>
                  <a:pt x="44882" y="119865"/>
                  <a:pt x="44076" y="119057"/>
                  <a:pt x="44076" y="117845"/>
                </a:cubicBezTo>
                <a:lnTo>
                  <a:pt x="44076" y="87407"/>
                </a:lnTo>
                <a:lnTo>
                  <a:pt x="17200" y="102895"/>
                </a:lnTo>
                <a:cubicBezTo>
                  <a:pt x="16125" y="103434"/>
                  <a:pt x="14916" y="103030"/>
                  <a:pt x="14378" y="102087"/>
                </a:cubicBezTo>
                <a:lnTo>
                  <a:pt x="403" y="77710"/>
                </a:lnTo>
                <a:cubicBezTo>
                  <a:pt x="268" y="77306"/>
                  <a:pt x="0" y="76632"/>
                  <a:pt x="268" y="76094"/>
                </a:cubicBezTo>
                <a:cubicBezTo>
                  <a:pt x="403" y="75555"/>
                  <a:pt x="671" y="75151"/>
                  <a:pt x="1209" y="74882"/>
                </a:cubicBezTo>
                <a:lnTo>
                  <a:pt x="27950" y="59932"/>
                </a:lnTo>
                <a:lnTo>
                  <a:pt x="1209" y="44983"/>
                </a:lnTo>
                <a:cubicBezTo>
                  <a:pt x="806" y="44713"/>
                  <a:pt x="403" y="44309"/>
                  <a:pt x="268" y="43771"/>
                </a:cubicBezTo>
                <a:cubicBezTo>
                  <a:pt x="0" y="43097"/>
                  <a:pt x="268" y="42693"/>
                  <a:pt x="403" y="42154"/>
                </a:cubicBezTo>
                <a:lnTo>
                  <a:pt x="14378" y="17777"/>
                </a:lnTo>
                <a:cubicBezTo>
                  <a:pt x="14916" y="16835"/>
                  <a:pt x="16125" y="16565"/>
                  <a:pt x="17200" y="16969"/>
                </a:cubicBezTo>
                <a:lnTo>
                  <a:pt x="44076" y="32323"/>
                </a:lnTo>
                <a:lnTo>
                  <a:pt x="44076" y="2020"/>
                </a:lnTo>
                <a:cubicBezTo>
                  <a:pt x="44076" y="808"/>
                  <a:pt x="44882" y="0"/>
                  <a:pt x="46091" y="0"/>
                </a:cubicBezTo>
                <a:lnTo>
                  <a:pt x="73908" y="0"/>
                </a:lnTo>
                <a:cubicBezTo>
                  <a:pt x="75117" y="0"/>
                  <a:pt x="75923" y="808"/>
                  <a:pt x="75923" y="2020"/>
                </a:cubicBezTo>
                <a:lnTo>
                  <a:pt x="75923" y="32323"/>
                </a:lnTo>
                <a:lnTo>
                  <a:pt x="102799" y="16969"/>
                </a:lnTo>
                <a:cubicBezTo>
                  <a:pt x="103740" y="16430"/>
                  <a:pt x="104949" y="16835"/>
                  <a:pt x="105621" y="17777"/>
                </a:cubicBezTo>
                <a:lnTo>
                  <a:pt x="119596" y="42154"/>
                </a:lnTo>
                <a:cubicBezTo>
                  <a:pt x="119731" y="42558"/>
                  <a:pt x="119865" y="43097"/>
                  <a:pt x="119731" y="43771"/>
                </a:cubicBezTo>
                <a:cubicBezTo>
                  <a:pt x="119596" y="44309"/>
                  <a:pt x="119328" y="44713"/>
                  <a:pt x="118790" y="44983"/>
                </a:cubicBezTo>
                <a:lnTo>
                  <a:pt x="92049" y="59932"/>
                </a:lnTo>
                <a:lnTo>
                  <a:pt x="118790" y="74882"/>
                </a:lnTo>
                <a:cubicBezTo>
                  <a:pt x="119193" y="75151"/>
                  <a:pt x="119596" y="75555"/>
                  <a:pt x="119731" y="76094"/>
                </a:cubicBezTo>
                <a:cubicBezTo>
                  <a:pt x="119865" y="76632"/>
                  <a:pt x="119731" y="77037"/>
                  <a:pt x="119596" y="77710"/>
                </a:cubicBezTo>
                <a:lnTo>
                  <a:pt x="105621" y="102087"/>
                </a:lnTo>
                <a:cubicBezTo>
                  <a:pt x="104949" y="103030"/>
                  <a:pt x="103740" y="103299"/>
                  <a:pt x="102799" y="102895"/>
                </a:cubicBezTo>
                <a:lnTo>
                  <a:pt x="75923" y="87407"/>
                </a:lnTo>
                <a:lnTo>
                  <a:pt x="75923" y="117845"/>
                </a:lnTo>
                <a:cubicBezTo>
                  <a:pt x="75923" y="119057"/>
                  <a:pt x="75117" y="119865"/>
                  <a:pt x="73908" y="119865"/>
                </a:cubicBezTo>
                <a:close/>
                <a:moveTo>
                  <a:pt x="47973" y="115824"/>
                </a:moveTo>
                <a:lnTo>
                  <a:pt x="71892" y="115824"/>
                </a:lnTo>
                <a:lnTo>
                  <a:pt x="71892" y="84040"/>
                </a:lnTo>
                <a:cubicBezTo>
                  <a:pt x="71892" y="83232"/>
                  <a:pt x="72295" y="82693"/>
                  <a:pt x="72967" y="82289"/>
                </a:cubicBezTo>
                <a:cubicBezTo>
                  <a:pt x="73505" y="81885"/>
                  <a:pt x="74311" y="81885"/>
                  <a:pt x="74848" y="82289"/>
                </a:cubicBezTo>
                <a:lnTo>
                  <a:pt x="102933" y="98316"/>
                </a:lnTo>
                <a:lnTo>
                  <a:pt x="114893" y="77306"/>
                </a:lnTo>
                <a:lnTo>
                  <a:pt x="86808" y="61548"/>
                </a:lnTo>
                <a:cubicBezTo>
                  <a:pt x="86270" y="61144"/>
                  <a:pt x="85867" y="60336"/>
                  <a:pt x="85867" y="59663"/>
                </a:cubicBezTo>
                <a:cubicBezTo>
                  <a:pt x="85867" y="58855"/>
                  <a:pt x="86270" y="58316"/>
                  <a:pt x="86808" y="57912"/>
                </a:cubicBezTo>
                <a:lnTo>
                  <a:pt x="114893" y="42154"/>
                </a:lnTo>
                <a:lnTo>
                  <a:pt x="102933" y="21144"/>
                </a:lnTo>
                <a:lnTo>
                  <a:pt x="74848" y="37171"/>
                </a:lnTo>
                <a:cubicBezTo>
                  <a:pt x="74311" y="37575"/>
                  <a:pt x="73505" y="37575"/>
                  <a:pt x="72967" y="37171"/>
                </a:cubicBezTo>
                <a:cubicBezTo>
                  <a:pt x="72295" y="36767"/>
                  <a:pt x="71892" y="36228"/>
                  <a:pt x="71892" y="35420"/>
                </a:cubicBezTo>
                <a:lnTo>
                  <a:pt x="71892" y="3636"/>
                </a:lnTo>
                <a:lnTo>
                  <a:pt x="47973" y="3636"/>
                </a:lnTo>
                <a:lnTo>
                  <a:pt x="47973" y="35420"/>
                </a:lnTo>
                <a:cubicBezTo>
                  <a:pt x="47973" y="36228"/>
                  <a:pt x="47569" y="36767"/>
                  <a:pt x="47032" y="37171"/>
                </a:cubicBezTo>
                <a:cubicBezTo>
                  <a:pt x="46494" y="37575"/>
                  <a:pt x="45688" y="37575"/>
                  <a:pt x="45016" y="37171"/>
                </a:cubicBezTo>
                <a:lnTo>
                  <a:pt x="16931" y="21144"/>
                </a:lnTo>
                <a:lnTo>
                  <a:pt x="4972" y="42154"/>
                </a:lnTo>
                <a:lnTo>
                  <a:pt x="33057" y="57912"/>
                </a:lnTo>
                <a:cubicBezTo>
                  <a:pt x="33729" y="58316"/>
                  <a:pt x="34132" y="58855"/>
                  <a:pt x="34132" y="59663"/>
                </a:cubicBezTo>
                <a:cubicBezTo>
                  <a:pt x="34132" y="60336"/>
                  <a:pt x="33729" y="61144"/>
                  <a:pt x="33057" y="61548"/>
                </a:cubicBezTo>
                <a:lnTo>
                  <a:pt x="4972" y="77306"/>
                </a:lnTo>
                <a:lnTo>
                  <a:pt x="16931" y="98316"/>
                </a:lnTo>
                <a:lnTo>
                  <a:pt x="45016" y="82289"/>
                </a:lnTo>
                <a:cubicBezTo>
                  <a:pt x="45688" y="81885"/>
                  <a:pt x="46494" y="81885"/>
                  <a:pt x="47032" y="82289"/>
                </a:cubicBezTo>
                <a:cubicBezTo>
                  <a:pt x="47569" y="82693"/>
                  <a:pt x="47973" y="83232"/>
                  <a:pt x="47973" y="84040"/>
                </a:cubicBezTo>
                <a:lnTo>
                  <a:pt x="47973" y="1158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230" name="Google Shape;1230;p233"/>
          <p:cNvGrpSpPr/>
          <p:nvPr/>
        </p:nvGrpSpPr>
        <p:grpSpPr>
          <a:xfrm>
            <a:off x="7321196" y="2889160"/>
            <a:ext cx="219391" cy="182424"/>
            <a:chOff x="5071902" y="3769956"/>
            <a:chExt cx="320700" cy="266662"/>
          </a:xfrm>
        </p:grpSpPr>
        <p:sp>
          <p:nvSpPr>
            <p:cNvPr id="1231" name="Google Shape;1231;p233"/>
            <p:cNvSpPr/>
            <p:nvPr/>
          </p:nvSpPr>
          <p:spPr>
            <a:xfrm>
              <a:off x="5157627" y="3854093"/>
              <a:ext cx="149100" cy="149100"/>
            </a:xfrm>
            <a:custGeom>
              <a:rect b="b" l="l" r="r" t="t"/>
              <a:pathLst>
                <a:path extrusionOk="0" h="120000" w="120000">
                  <a:moveTo>
                    <a:pt x="81057" y="119711"/>
                  </a:moveTo>
                  <a:lnTo>
                    <a:pt x="38365" y="119711"/>
                  </a:lnTo>
                  <a:cubicBezTo>
                    <a:pt x="35769" y="119711"/>
                    <a:pt x="34038" y="117980"/>
                    <a:pt x="34038" y="115384"/>
                  </a:cubicBezTo>
                  <a:lnTo>
                    <a:pt x="34038" y="85673"/>
                  </a:lnTo>
                  <a:lnTo>
                    <a:pt x="4326" y="85673"/>
                  </a:lnTo>
                  <a:cubicBezTo>
                    <a:pt x="1730" y="85673"/>
                    <a:pt x="0" y="83942"/>
                    <a:pt x="0" y="81346"/>
                  </a:cubicBezTo>
                  <a:lnTo>
                    <a:pt x="0" y="38653"/>
                  </a:lnTo>
                  <a:cubicBezTo>
                    <a:pt x="0" y="36057"/>
                    <a:pt x="1730" y="34326"/>
                    <a:pt x="4326" y="34326"/>
                  </a:cubicBezTo>
                  <a:lnTo>
                    <a:pt x="34038" y="34326"/>
                  </a:lnTo>
                  <a:lnTo>
                    <a:pt x="34038" y="4326"/>
                  </a:lnTo>
                  <a:cubicBezTo>
                    <a:pt x="34038" y="1730"/>
                    <a:pt x="35769" y="0"/>
                    <a:pt x="38365" y="0"/>
                  </a:cubicBezTo>
                  <a:lnTo>
                    <a:pt x="81057" y="0"/>
                  </a:lnTo>
                  <a:cubicBezTo>
                    <a:pt x="83653" y="0"/>
                    <a:pt x="85384" y="1730"/>
                    <a:pt x="85384" y="4326"/>
                  </a:cubicBezTo>
                  <a:lnTo>
                    <a:pt x="85384" y="34326"/>
                  </a:lnTo>
                  <a:lnTo>
                    <a:pt x="115384" y="34326"/>
                  </a:lnTo>
                  <a:cubicBezTo>
                    <a:pt x="117980" y="34326"/>
                    <a:pt x="119711" y="36057"/>
                    <a:pt x="119711" y="38653"/>
                  </a:cubicBezTo>
                  <a:lnTo>
                    <a:pt x="119711" y="81346"/>
                  </a:lnTo>
                  <a:cubicBezTo>
                    <a:pt x="119711" y="83942"/>
                    <a:pt x="117980" y="85673"/>
                    <a:pt x="115384" y="85673"/>
                  </a:cubicBezTo>
                  <a:lnTo>
                    <a:pt x="85384" y="85673"/>
                  </a:lnTo>
                  <a:lnTo>
                    <a:pt x="85384" y="115384"/>
                  </a:lnTo>
                  <a:cubicBezTo>
                    <a:pt x="85384" y="117692"/>
                    <a:pt x="83653" y="119711"/>
                    <a:pt x="81057" y="119711"/>
                  </a:cubicBezTo>
                  <a:close/>
                  <a:moveTo>
                    <a:pt x="42692" y="111346"/>
                  </a:moveTo>
                  <a:lnTo>
                    <a:pt x="77019" y="111346"/>
                  </a:lnTo>
                  <a:lnTo>
                    <a:pt x="77019" y="81346"/>
                  </a:lnTo>
                  <a:cubicBezTo>
                    <a:pt x="77019" y="78750"/>
                    <a:pt x="78461" y="77019"/>
                    <a:pt x="81057" y="77019"/>
                  </a:cubicBezTo>
                  <a:lnTo>
                    <a:pt x="111057" y="77019"/>
                  </a:lnTo>
                  <a:lnTo>
                    <a:pt x="111057" y="42980"/>
                  </a:lnTo>
                  <a:lnTo>
                    <a:pt x="81057" y="42980"/>
                  </a:lnTo>
                  <a:cubicBezTo>
                    <a:pt x="78461" y="42980"/>
                    <a:pt x="77019" y="41250"/>
                    <a:pt x="77019" y="38653"/>
                  </a:cubicBezTo>
                  <a:lnTo>
                    <a:pt x="77019" y="8653"/>
                  </a:lnTo>
                  <a:lnTo>
                    <a:pt x="42692" y="8653"/>
                  </a:lnTo>
                  <a:lnTo>
                    <a:pt x="42692" y="38653"/>
                  </a:lnTo>
                  <a:cubicBezTo>
                    <a:pt x="42692" y="41250"/>
                    <a:pt x="40961" y="42980"/>
                    <a:pt x="38365" y="42980"/>
                  </a:cubicBezTo>
                  <a:lnTo>
                    <a:pt x="8365" y="42980"/>
                  </a:lnTo>
                  <a:lnTo>
                    <a:pt x="8365" y="77019"/>
                  </a:lnTo>
                  <a:lnTo>
                    <a:pt x="38365" y="77019"/>
                  </a:lnTo>
                  <a:cubicBezTo>
                    <a:pt x="40961" y="77019"/>
                    <a:pt x="42692" y="78750"/>
                    <a:pt x="42692" y="81346"/>
                  </a:cubicBezTo>
                  <a:lnTo>
                    <a:pt x="42692" y="1113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32" name="Google Shape;1232;p233"/>
            <p:cNvSpPr/>
            <p:nvPr/>
          </p:nvSpPr>
          <p:spPr>
            <a:xfrm>
              <a:off x="5071902" y="3812818"/>
              <a:ext cx="320700" cy="223800"/>
            </a:xfrm>
            <a:custGeom>
              <a:rect b="b" l="l" r="r" t="t"/>
              <a:pathLst>
                <a:path extrusionOk="0" h="120000" w="120000">
                  <a:moveTo>
                    <a:pt x="105842" y="119807"/>
                  </a:moveTo>
                  <a:lnTo>
                    <a:pt x="13887" y="119807"/>
                  </a:lnTo>
                  <a:cubicBezTo>
                    <a:pt x="6202" y="119807"/>
                    <a:pt x="0" y="110947"/>
                    <a:pt x="0" y="99775"/>
                  </a:cubicBezTo>
                  <a:lnTo>
                    <a:pt x="0" y="19839"/>
                  </a:lnTo>
                  <a:cubicBezTo>
                    <a:pt x="0" y="8860"/>
                    <a:pt x="6202" y="0"/>
                    <a:pt x="13887" y="0"/>
                  </a:cubicBezTo>
                  <a:lnTo>
                    <a:pt x="105842" y="0"/>
                  </a:lnTo>
                  <a:cubicBezTo>
                    <a:pt x="113662" y="0"/>
                    <a:pt x="119865" y="8860"/>
                    <a:pt x="119865" y="19839"/>
                  </a:cubicBezTo>
                  <a:lnTo>
                    <a:pt x="119865" y="99775"/>
                  </a:lnTo>
                  <a:cubicBezTo>
                    <a:pt x="119865" y="110754"/>
                    <a:pt x="113662" y="119807"/>
                    <a:pt x="105842" y="119807"/>
                  </a:cubicBezTo>
                  <a:close/>
                  <a:moveTo>
                    <a:pt x="13887" y="5585"/>
                  </a:moveTo>
                  <a:cubicBezTo>
                    <a:pt x="8359" y="5585"/>
                    <a:pt x="3910" y="11942"/>
                    <a:pt x="3910" y="19839"/>
                  </a:cubicBezTo>
                  <a:lnTo>
                    <a:pt x="3910" y="99775"/>
                  </a:lnTo>
                  <a:cubicBezTo>
                    <a:pt x="3910" y="107865"/>
                    <a:pt x="8359" y="114221"/>
                    <a:pt x="13887" y="114221"/>
                  </a:cubicBezTo>
                  <a:lnTo>
                    <a:pt x="105842" y="114221"/>
                  </a:lnTo>
                  <a:cubicBezTo>
                    <a:pt x="111505" y="114221"/>
                    <a:pt x="115820" y="107865"/>
                    <a:pt x="115820" y="99775"/>
                  </a:cubicBezTo>
                  <a:lnTo>
                    <a:pt x="115820" y="19839"/>
                  </a:lnTo>
                  <a:cubicBezTo>
                    <a:pt x="115820" y="11942"/>
                    <a:pt x="111505" y="5585"/>
                    <a:pt x="105842" y="5585"/>
                  </a:cubicBezTo>
                  <a:lnTo>
                    <a:pt x="13887" y="558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33" name="Google Shape;1233;p233"/>
            <p:cNvSpPr/>
            <p:nvPr/>
          </p:nvSpPr>
          <p:spPr>
            <a:xfrm>
              <a:off x="5178265" y="3769956"/>
              <a:ext cx="106500" cy="54000"/>
            </a:xfrm>
            <a:custGeom>
              <a:rect b="b" l="l" r="r" t="t"/>
              <a:pathLst>
                <a:path extrusionOk="0" h="120000" w="120000">
                  <a:moveTo>
                    <a:pt x="113939" y="119194"/>
                  </a:moveTo>
                  <a:cubicBezTo>
                    <a:pt x="110303" y="119194"/>
                    <a:pt x="107878" y="114362"/>
                    <a:pt x="107878" y="107919"/>
                  </a:cubicBezTo>
                  <a:lnTo>
                    <a:pt x="107878" y="47516"/>
                  </a:lnTo>
                  <a:cubicBezTo>
                    <a:pt x="107878" y="34630"/>
                    <a:pt x="102222" y="24161"/>
                    <a:pt x="95757" y="24161"/>
                  </a:cubicBezTo>
                  <a:lnTo>
                    <a:pt x="23838" y="24161"/>
                  </a:lnTo>
                  <a:cubicBezTo>
                    <a:pt x="17373" y="24161"/>
                    <a:pt x="12121" y="34630"/>
                    <a:pt x="12121" y="47516"/>
                  </a:cubicBezTo>
                  <a:lnTo>
                    <a:pt x="12121" y="107919"/>
                  </a:lnTo>
                  <a:cubicBezTo>
                    <a:pt x="12121" y="114362"/>
                    <a:pt x="9696" y="119194"/>
                    <a:pt x="6060" y="119194"/>
                  </a:cubicBezTo>
                  <a:cubicBezTo>
                    <a:pt x="2424" y="119194"/>
                    <a:pt x="0" y="114362"/>
                    <a:pt x="0" y="107919"/>
                  </a:cubicBezTo>
                  <a:lnTo>
                    <a:pt x="0" y="47516"/>
                  </a:lnTo>
                  <a:cubicBezTo>
                    <a:pt x="0" y="21744"/>
                    <a:pt x="10909" y="0"/>
                    <a:pt x="23838" y="0"/>
                  </a:cubicBezTo>
                  <a:lnTo>
                    <a:pt x="95757" y="0"/>
                  </a:lnTo>
                  <a:cubicBezTo>
                    <a:pt x="109090" y="0"/>
                    <a:pt x="119595" y="21744"/>
                    <a:pt x="119595" y="47516"/>
                  </a:cubicBezTo>
                  <a:lnTo>
                    <a:pt x="119595" y="107919"/>
                  </a:lnTo>
                  <a:cubicBezTo>
                    <a:pt x="119595" y="113557"/>
                    <a:pt x="117575" y="119194"/>
                    <a:pt x="113939"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34" name="Google Shape;1234;p233"/>
          <p:cNvGrpSpPr/>
          <p:nvPr/>
        </p:nvGrpSpPr>
        <p:grpSpPr>
          <a:xfrm>
            <a:off x="1637390" y="3311250"/>
            <a:ext cx="211754" cy="175859"/>
            <a:chOff x="9827594" y="4875908"/>
            <a:chExt cx="281400" cy="233700"/>
          </a:xfrm>
        </p:grpSpPr>
        <p:sp>
          <p:nvSpPr>
            <p:cNvPr id="1235" name="Google Shape;1235;p233"/>
            <p:cNvSpPr/>
            <p:nvPr/>
          </p:nvSpPr>
          <p:spPr>
            <a:xfrm>
              <a:off x="9827594" y="4875908"/>
              <a:ext cx="281400" cy="233700"/>
            </a:xfrm>
            <a:custGeom>
              <a:rect b="b" l="l" r="r" t="t"/>
              <a:pathLst>
                <a:path extrusionOk="0" h="120000" w="120000">
                  <a:moveTo>
                    <a:pt x="88919" y="119831"/>
                  </a:moveTo>
                  <a:lnTo>
                    <a:pt x="31080" y="119831"/>
                  </a:lnTo>
                  <a:cubicBezTo>
                    <a:pt x="29825" y="119831"/>
                    <a:pt x="28989" y="118821"/>
                    <a:pt x="28989" y="117307"/>
                  </a:cubicBezTo>
                  <a:lnTo>
                    <a:pt x="28989" y="41065"/>
                  </a:lnTo>
                  <a:lnTo>
                    <a:pt x="20069" y="51669"/>
                  </a:lnTo>
                  <a:cubicBezTo>
                    <a:pt x="19233" y="52678"/>
                    <a:pt x="17979" y="52678"/>
                    <a:pt x="17142" y="51669"/>
                  </a:cubicBezTo>
                  <a:lnTo>
                    <a:pt x="696" y="31809"/>
                  </a:lnTo>
                  <a:cubicBezTo>
                    <a:pt x="278" y="31304"/>
                    <a:pt x="0" y="30631"/>
                    <a:pt x="0" y="29789"/>
                  </a:cubicBezTo>
                  <a:cubicBezTo>
                    <a:pt x="0" y="29116"/>
                    <a:pt x="418" y="28443"/>
                    <a:pt x="836" y="27938"/>
                  </a:cubicBezTo>
                  <a:lnTo>
                    <a:pt x="21463" y="8246"/>
                  </a:lnTo>
                  <a:cubicBezTo>
                    <a:pt x="27317" y="3029"/>
                    <a:pt x="34285" y="0"/>
                    <a:pt x="41533" y="0"/>
                  </a:cubicBezTo>
                  <a:lnTo>
                    <a:pt x="78327" y="0"/>
                  </a:lnTo>
                  <a:cubicBezTo>
                    <a:pt x="85574" y="0"/>
                    <a:pt x="92543" y="3029"/>
                    <a:pt x="98397" y="8246"/>
                  </a:cubicBezTo>
                  <a:lnTo>
                    <a:pt x="119024" y="27938"/>
                  </a:lnTo>
                  <a:cubicBezTo>
                    <a:pt x="119442" y="28443"/>
                    <a:pt x="119860" y="28948"/>
                    <a:pt x="119860" y="29789"/>
                  </a:cubicBezTo>
                  <a:cubicBezTo>
                    <a:pt x="119860" y="30462"/>
                    <a:pt x="119721" y="31304"/>
                    <a:pt x="119303" y="31809"/>
                  </a:cubicBezTo>
                  <a:lnTo>
                    <a:pt x="102717" y="51669"/>
                  </a:lnTo>
                  <a:cubicBezTo>
                    <a:pt x="101881" y="52678"/>
                    <a:pt x="100627" y="52678"/>
                    <a:pt x="99790" y="51669"/>
                  </a:cubicBezTo>
                  <a:lnTo>
                    <a:pt x="91010" y="41065"/>
                  </a:lnTo>
                  <a:lnTo>
                    <a:pt x="91010" y="117307"/>
                  </a:lnTo>
                  <a:cubicBezTo>
                    <a:pt x="91010" y="118821"/>
                    <a:pt x="90174" y="119831"/>
                    <a:pt x="88919" y="119831"/>
                  </a:cubicBezTo>
                  <a:close/>
                  <a:moveTo>
                    <a:pt x="86829" y="114782"/>
                  </a:moveTo>
                  <a:lnTo>
                    <a:pt x="86829" y="35007"/>
                  </a:lnTo>
                  <a:cubicBezTo>
                    <a:pt x="86829" y="33997"/>
                    <a:pt x="87247" y="32987"/>
                    <a:pt x="88083" y="32819"/>
                  </a:cubicBezTo>
                  <a:cubicBezTo>
                    <a:pt x="88919" y="32314"/>
                    <a:pt x="89756" y="32482"/>
                    <a:pt x="90313" y="33323"/>
                  </a:cubicBezTo>
                  <a:lnTo>
                    <a:pt x="101324" y="46451"/>
                  </a:lnTo>
                  <a:lnTo>
                    <a:pt x="114703" y="30294"/>
                  </a:lnTo>
                  <a:lnTo>
                    <a:pt x="95888" y="12286"/>
                  </a:lnTo>
                  <a:cubicBezTo>
                    <a:pt x="91010" y="7573"/>
                    <a:pt x="84738" y="5049"/>
                    <a:pt x="78327" y="5049"/>
                  </a:cubicBezTo>
                  <a:lnTo>
                    <a:pt x="41533" y="5049"/>
                  </a:lnTo>
                  <a:cubicBezTo>
                    <a:pt x="35400" y="5049"/>
                    <a:pt x="28989" y="7573"/>
                    <a:pt x="23972" y="12286"/>
                  </a:cubicBezTo>
                  <a:lnTo>
                    <a:pt x="5156" y="30294"/>
                  </a:lnTo>
                  <a:lnTo>
                    <a:pt x="18675" y="46451"/>
                  </a:lnTo>
                  <a:lnTo>
                    <a:pt x="29547" y="33323"/>
                  </a:lnTo>
                  <a:cubicBezTo>
                    <a:pt x="30243" y="32482"/>
                    <a:pt x="31080" y="32314"/>
                    <a:pt x="31916" y="32819"/>
                  </a:cubicBezTo>
                  <a:cubicBezTo>
                    <a:pt x="32752" y="33323"/>
                    <a:pt x="33031" y="33997"/>
                    <a:pt x="33031" y="35007"/>
                  </a:cubicBezTo>
                  <a:lnTo>
                    <a:pt x="33031" y="114782"/>
                  </a:lnTo>
                  <a:lnTo>
                    <a:pt x="86829" y="11478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36" name="Google Shape;1236;p233"/>
            <p:cNvSpPr/>
            <p:nvPr/>
          </p:nvSpPr>
          <p:spPr>
            <a:xfrm>
              <a:off x="9930060" y="4875908"/>
              <a:ext cx="87900" cy="49200"/>
            </a:xfrm>
            <a:custGeom>
              <a:rect b="b" l="l" r="r" t="t"/>
              <a:pathLst>
                <a:path extrusionOk="0" h="120000" w="120000">
                  <a:moveTo>
                    <a:pt x="59775" y="119200"/>
                  </a:moveTo>
                  <a:cubicBezTo>
                    <a:pt x="26516" y="119200"/>
                    <a:pt x="0" y="71200"/>
                    <a:pt x="0" y="12000"/>
                  </a:cubicBezTo>
                  <a:cubicBezTo>
                    <a:pt x="0" y="4800"/>
                    <a:pt x="2696" y="0"/>
                    <a:pt x="6292" y="0"/>
                  </a:cubicBezTo>
                  <a:cubicBezTo>
                    <a:pt x="10337" y="0"/>
                    <a:pt x="13033" y="4800"/>
                    <a:pt x="13033" y="12000"/>
                  </a:cubicBezTo>
                  <a:cubicBezTo>
                    <a:pt x="13033" y="58400"/>
                    <a:pt x="33707" y="95200"/>
                    <a:pt x="59775" y="95200"/>
                  </a:cubicBezTo>
                  <a:cubicBezTo>
                    <a:pt x="85842" y="95200"/>
                    <a:pt x="106516" y="58400"/>
                    <a:pt x="106516" y="12000"/>
                  </a:cubicBezTo>
                  <a:cubicBezTo>
                    <a:pt x="106516" y="4800"/>
                    <a:pt x="109662" y="0"/>
                    <a:pt x="113258" y="0"/>
                  </a:cubicBezTo>
                  <a:cubicBezTo>
                    <a:pt x="117303" y="0"/>
                    <a:pt x="119550" y="4800"/>
                    <a:pt x="119550" y="12000"/>
                  </a:cubicBezTo>
                  <a:cubicBezTo>
                    <a:pt x="119550" y="71200"/>
                    <a:pt x="93033" y="119200"/>
                    <a:pt x="59775" y="1192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37" name="Google Shape;1237;p233"/>
          <p:cNvGrpSpPr/>
          <p:nvPr/>
        </p:nvGrpSpPr>
        <p:grpSpPr>
          <a:xfrm>
            <a:off x="2569701" y="3703325"/>
            <a:ext cx="197603" cy="195944"/>
            <a:chOff x="3024681" y="5478431"/>
            <a:chExt cx="262596" cy="260391"/>
          </a:xfrm>
        </p:grpSpPr>
        <p:sp>
          <p:nvSpPr>
            <p:cNvPr id="1238" name="Google Shape;1238;p233"/>
            <p:cNvSpPr/>
            <p:nvPr/>
          </p:nvSpPr>
          <p:spPr>
            <a:xfrm>
              <a:off x="3140630" y="5711659"/>
              <a:ext cx="32100" cy="8400"/>
            </a:xfrm>
            <a:custGeom>
              <a:rect b="b" l="l" r="r" t="t"/>
              <a:pathLst>
                <a:path extrusionOk="0" h="120000" w="120000">
                  <a:moveTo>
                    <a:pt x="104873" y="116129"/>
                  </a:moveTo>
                  <a:lnTo>
                    <a:pt x="15126" y="116129"/>
                  </a:lnTo>
                  <a:cubicBezTo>
                    <a:pt x="6050" y="116129"/>
                    <a:pt x="0" y="92903"/>
                    <a:pt x="0" y="58064"/>
                  </a:cubicBezTo>
                  <a:cubicBezTo>
                    <a:pt x="0" y="23225"/>
                    <a:pt x="6050" y="0"/>
                    <a:pt x="15126" y="0"/>
                  </a:cubicBezTo>
                  <a:lnTo>
                    <a:pt x="104873" y="0"/>
                  </a:lnTo>
                  <a:cubicBezTo>
                    <a:pt x="112941" y="0"/>
                    <a:pt x="118991" y="23225"/>
                    <a:pt x="118991" y="58064"/>
                  </a:cubicBezTo>
                  <a:cubicBezTo>
                    <a:pt x="118991" y="92903"/>
                    <a:pt x="112941" y="116129"/>
                    <a:pt x="104873"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39" name="Google Shape;1239;p233"/>
            <p:cNvSpPr/>
            <p:nvPr/>
          </p:nvSpPr>
          <p:spPr>
            <a:xfrm>
              <a:off x="3147662" y="5730422"/>
              <a:ext cx="16800" cy="8400"/>
            </a:xfrm>
            <a:custGeom>
              <a:rect b="b" l="l" r="r" t="t"/>
              <a:pathLst>
                <a:path extrusionOk="0" h="120000" w="120000">
                  <a:moveTo>
                    <a:pt x="88524" y="116129"/>
                  </a:moveTo>
                  <a:lnTo>
                    <a:pt x="29508" y="116129"/>
                  </a:lnTo>
                  <a:cubicBezTo>
                    <a:pt x="11803" y="116129"/>
                    <a:pt x="0" y="92903"/>
                    <a:pt x="0" y="58064"/>
                  </a:cubicBezTo>
                  <a:cubicBezTo>
                    <a:pt x="0" y="23225"/>
                    <a:pt x="11803" y="0"/>
                    <a:pt x="29508" y="0"/>
                  </a:cubicBezTo>
                  <a:lnTo>
                    <a:pt x="88524" y="0"/>
                  </a:lnTo>
                  <a:cubicBezTo>
                    <a:pt x="106229" y="0"/>
                    <a:pt x="118032" y="23225"/>
                    <a:pt x="118032" y="58064"/>
                  </a:cubicBezTo>
                  <a:cubicBezTo>
                    <a:pt x="118032" y="92903"/>
                    <a:pt x="106229" y="116129"/>
                    <a:pt x="88524"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40" name="Google Shape;1240;p233"/>
            <p:cNvSpPr/>
            <p:nvPr/>
          </p:nvSpPr>
          <p:spPr>
            <a:xfrm>
              <a:off x="3073749" y="5521726"/>
              <a:ext cx="165900" cy="180300"/>
            </a:xfrm>
            <a:custGeom>
              <a:rect b="b" l="l" r="r" t="t"/>
              <a:pathLst>
                <a:path extrusionOk="0" h="120000" w="120000">
                  <a:moveTo>
                    <a:pt x="73900" y="119782"/>
                  </a:moveTo>
                  <a:lnTo>
                    <a:pt x="45861" y="119782"/>
                  </a:lnTo>
                  <a:cubicBezTo>
                    <a:pt x="43722" y="119782"/>
                    <a:pt x="42297" y="118475"/>
                    <a:pt x="42297" y="116515"/>
                  </a:cubicBezTo>
                  <a:lnTo>
                    <a:pt x="42297" y="107368"/>
                  </a:lnTo>
                  <a:cubicBezTo>
                    <a:pt x="17346" y="100399"/>
                    <a:pt x="0" y="79056"/>
                    <a:pt x="0" y="54882"/>
                  </a:cubicBezTo>
                  <a:cubicBezTo>
                    <a:pt x="0" y="24392"/>
                    <a:pt x="26851" y="0"/>
                    <a:pt x="59881" y="0"/>
                  </a:cubicBezTo>
                  <a:cubicBezTo>
                    <a:pt x="92910" y="0"/>
                    <a:pt x="119762" y="24392"/>
                    <a:pt x="119762" y="54882"/>
                  </a:cubicBezTo>
                  <a:cubicBezTo>
                    <a:pt x="119762" y="79056"/>
                    <a:pt x="102415" y="100399"/>
                    <a:pt x="77465" y="107368"/>
                  </a:cubicBezTo>
                  <a:lnTo>
                    <a:pt x="77465" y="116079"/>
                  </a:lnTo>
                  <a:cubicBezTo>
                    <a:pt x="77465" y="118039"/>
                    <a:pt x="76039" y="119782"/>
                    <a:pt x="73900" y="119782"/>
                  </a:cubicBezTo>
                  <a:close/>
                  <a:moveTo>
                    <a:pt x="49425" y="113248"/>
                  </a:moveTo>
                  <a:lnTo>
                    <a:pt x="70574" y="113248"/>
                  </a:lnTo>
                  <a:lnTo>
                    <a:pt x="70574" y="105190"/>
                  </a:lnTo>
                  <a:cubicBezTo>
                    <a:pt x="70574" y="103448"/>
                    <a:pt x="71524" y="102141"/>
                    <a:pt x="72950" y="101923"/>
                  </a:cubicBezTo>
                  <a:cubicBezTo>
                    <a:pt x="96237" y="96479"/>
                    <a:pt x="112633" y="77096"/>
                    <a:pt x="112633" y="55099"/>
                  </a:cubicBezTo>
                  <a:cubicBezTo>
                    <a:pt x="112633" y="28312"/>
                    <a:pt x="89108" y="6751"/>
                    <a:pt x="59881" y="6751"/>
                  </a:cubicBezTo>
                  <a:cubicBezTo>
                    <a:pt x="30653" y="6751"/>
                    <a:pt x="7128" y="28312"/>
                    <a:pt x="7128" y="55099"/>
                  </a:cubicBezTo>
                  <a:cubicBezTo>
                    <a:pt x="7128" y="77096"/>
                    <a:pt x="23287" y="96479"/>
                    <a:pt x="46811" y="101923"/>
                  </a:cubicBezTo>
                  <a:cubicBezTo>
                    <a:pt x="48237" y="102141"/>
                    <a:pt x="49425" y="103448"/>
                    <a:pt x="49425" y="105190"/>
                  </a:cubicBezTo>
                  <a:lnTo>
                    <a:pt x="49425" y="113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41" name="Google Shape;1241;p233"/>
            <p:cNvSpPr/>
            <p:nvPr/>
          </p:nvSpPr>
          <p:spPr>
            <a:xfrm>
              <a:off x="3024681" y="5593381"/>
              <a:ext cx="28800" cy="11100"/>
            </a:xfrm>
            <a:custGeom>
              <a:rect b="b" l="l" r="r" t="t"/>
              <a:pathLst>
                <a:path extrusionOk="0" h="120000" w="120000">
                  <a:moveTo>
                    <a:pt x="98666" y="116129"/>
                  </a:moveTo>
                  <a:lnTo>
                    <a:pt x="20000" y="116129"/>
                  </a:lnTo>
                  <a:cubicBezTo>
                    <a:pt x="8000" y="116129"/>
                    <a:pt x="0" y="92903"/>
                    <a:pt x="0" y="58064"/>
                  </a:cubicBezTo>
                  <a:cubicBezTo>
                    <a:pt x="0" y="23225"/>
                    <a:pt x="8000" y="0"/>
                    <a:pt x="20000" y="0"/>
                  </a:cubicBezTo>
                  <a:lnTo>
                    <a:pt x="98666" y="0"/>
                  </a:lnTo>
                  <a:cubicBezTo>
                    <a:pt x="110666" y="0"/>
                    <a:pt x="118666" y="23225"/>
                    <a:pt x="118666" y="58064"/>
                  </a:cubicBezTo>
                  <a:cubicBezTo>
                    <a:pt x="118666" y="92903"/>
                    <a:pt x="110666" y="116129"/>
                    <a:pt x="98666"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42" name="Google Shape;1242;p233"/>
            <p:cNvSpPr/>
            <p:nvPr/>
          </p:nvSpPr>
          <p:spPr>
            <a:xfrm>
              <a:off x="3055120" y="5504119"/>
              <a:ext cx="31500" cy="38100"/>
            </a:xfrm>
            <a:custGeom>
              <a:rect b="b" l="l" r="r" t="t"/>
              <a:pathLst>
                <a:path extrusionOk="0" h="120000" w="120000">
                  <a:moveTo>
                    <a:pt x="101111" y="118867"/>
                  </a:moveTo>
                  <a:cubicBezTo>
                    <a:pt x="95555" y="118867"/>
                    <a:pt x="92222" y="117735"/>
                    <a:pt x="88888" y="114339"/>
                  </a:cubicBezTo>
                  <a:lnTo>
                    <a:pt x="6666" y="30566"/>
                  </a:lnTo>
                  <a:cubicBezTo>
                    <a:pt x="0" y="23773"/>
                    <a:pt x="0" y="13584"/>
                    <a:pt x="6666" y="6792"/>
                  </a:cubicBezTo>
                  <a:cubicBezTo>
                    <a:pt x="13333" y="0"/>
                    <a:pt x="23333" y="0"/>
                    <a:pt x="30000" y="6792"/>
                  </a:cubicBezTo>
                  <a:lnTo>
                    <a:pt x="112222" y="90566"/>
                  </a:lnTo>
                  <a:cubicBezTo>
                    <a:pt x="118888" y="97358"/>
                    <a:pt x="118888" y="107547"/>
                    <a:pt x="112222" y="114339"/>
                  </a:cubicBezTo>
                  <a:cubicBezTo>
                    <a:pt x="111111" y="117735"/>
                    <a:pt x="105555" y="118867"/>
                    <a:pt x="101111" y="11886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43" name="Google Shape;1243;p233"/>
            <p:cNvSpPr/>
            <p:nvPr/>
          </p:nvSpPr>
          <p:spPr>
            <a:xfrm>
              <a:off x="3150620" y="5478431"/>
              <a:ext cx="12300" cy="28800"/>
            </a:xfrm>
            <a:custGeom>
              <a:rect b="b" l="l" r="r" t="t"/>
              <a:pathLst>
                <a:path extrusionOk="0" h="120000" w="120000">
                  <a:moveTo>
                    <a:pt x="58064" y="118666"/>
                  </a:moveTo>
                  <a:cubicBezTo>
                    <a:pt x="23225" y="118666"/>
                    <a:pt x="0" y="110666"/>
                    <a:pt x="0" y="98666"/>
                  </a:cubicBezTo>
                  <a:lnTo>
                    <a:pt x="0" y="20000"/>
                  </a:lnTo>
                  <a:cubicBezTo>
                    <a:pt x="0" y="8000"/>
                    <a:pt x="23225" y="0"/>
                    <a:pt x="58064" y="0"/>
                  </a:cubicBezTo>
                  <a:cubicBezTo>
                    <a:pt x="92903" y="0"/>
                    <a:pt x="116129" y="8000"/>
                    <a:pt x="116129" y="20000"/>
                  </a:cubicBezTo>
                  <a:lnTo>
                    <a:pt x="116129" y="98666"/>
                  </a:lnTo>
                  <a:cubicBezTo>
                    <a:pt x="116129" y="108000"/>
                    <a:pt x="92903" y="118666"/>
                    <a:pt x="58064" y="118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44" name="Google Shape;1244;p233"/>
            <p:cNvSpPr/>
            <p:nvPr/>
          </p:nvSpPr>
          <p:spPr>
            <a:xfrm>
              <a:off x="3222108" y="5504119"/>
              <a:ext cx="38100" cy="38100"/>
            </a:xfrm>
            <a:custGeom>
              <a:rect b="b" l="l" r="r" t="t"/>
              <a:pathLst>
                <a:path extrusionOk="0" h="120000" w="120000">
                  <a:moveTo>
                    <a:pt x="17777" y="118867"/>
                  </a:moveTo>
                  <a:cubicBezTo>
                    <a:pt x="13333" y="118867"/>
                    <a:pt x="10000" y="117735"/>
                    <a:pt x="6666" y="114339"/>
                  </a:cubicBezTo>
                  <a:cubicBezTo>
                    <a:pt x="0" y="107547"/>
                    <a:pt x="0" y="97358"/>
                    <a:pt x="6666" y="90566"/>
                  </a:cubicBezTo>
                  <a:lnTo>
                    <a:pt x="88888" y="6792"/>
                  </a:lnTo>
                  <a:cubicBezTo>
                    <a:pt x="95555" y="0"/>
                    <a:pt x="105555" y="0"/>
                    <a:pt x="112222" y="6792"/>
                  </a:cubicBezTo>
                  <a:cubicBezTo>
                    <a:pt x="118888" y="13584"/>
                    <a:pt x="118888" y="23773"/>
                    <a:pt x="112222" y="30566"/>
                  </a:cubicBezTo>
                  <a:lnTo>
                    <a:pt x="30000" y="114339"/>
                  </a:lnTo>
                  <a:cubicBezTo>
                    <a:pt x="27777" y="117735"/>
                    <a:pt x="23333" y="118867"/>
                    <a:pt x="17777" y="11886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45" name="Google Shape;1245;p233"/>
            <p:cNvSpPr/>
            <p:nvPr/>
          </p:nvSpPr>
          <p:spPr>
            <a:xfrm>
              <a:off x="3258477" y="5593381"/>
              <a:ext cx="28800" cy="11100"/>
            </a:xfrm>
            <a:custGeom>
              <a:rect b="b" l="l" r="r" t="t"/>
              <a:pathLst>
                <a:path extrusionOk="0" h="120000" w="120000">
                  <a:moveTo>
                    <a:pt x="98666" y="116129"/>
                  </a:moveTo>
                  <a:lnTo>
                    <a:pt x="20000" y="116129"/>
                  </a:lnTo>
                  <a:cubicBezTo>
                    <a:pt x="8000" y="116129"/>
                    <a:pt x="0" y="92903"/>
                    <a:pt x="0" y="58064"/>
                  </a:cubicBezTo>
                  <a:cubicBezTo>
                    <a:pt x="0" y="23225"/>
                    <a:pt x="8000" y="0"/>
                    <a:pt x="20000" y="0"/>
                  </a:cubicBezTo>
                  <a:lnTo>
                    <a:pt x="98666" y="0"/>
                  </a:lnTo>
                  <a:cubicBezTo>
                    <a:pt x="110666" y="0"/>
                    <a:pt x="118666" y="23225"/>
                    <a:pt x="118666" y="58064"/>
                  </a:cubicBezTo>
                  <a:cubicBezTo>
                    <a:pt x="118666" y="92903"/>
                    <a:pt x="110666" y="116129"/>
                    <a:pt x="98666"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246" name="Google Shape;1246;p233"/>
          <p:cNvSpPr/>
          <p:nvPr/>
        </p:nvSpPr>
        <p:spPr>
          <a:xfrm>
            <a:off x="2218771" y="2893101"/>
            <a:ext cx="199200" cy="199200"/>
          </a:xfrm>
          <a:custGeom>
            <a:rect b="b" l="l" r="r" t="t"/>
            <a:pathLst>
              <a:path extrusionOk="0" h="120000" w="120000">
                <a:moveTo>
                  <a:pt x="53872" y="119865"/>
                </a:moveTo>
                <a:cubicBezTo>
                  <a:pt x="53737" y="119865"/>
                  <a:pt x="53333" y="119865"/>
                  <a:pt x="53063" y="119595"/>
                </a:cubicBezTo>
                <a:cubicBezTo>
                  <a:pt x="52255" y="119191"/>
                  <a:pt x="51851" y="118653"/>
                  <a:pt x="51851" y="117845"/>
                </a:cubicBezTo>
                <a:lnTo>
                  <a:pt x="51851" y="60740"/>
                </a:lnTo>
                <a:lnTo>
                  <a:pt x="538" y="3501"/>
                </a:lnTo>
                <a:cubicBezTo>
                  <a:pt x="0" y="2828"/>
                  <a:pt x="0" y="2020"/>
                  <a:pt x="134" y="1212"/>
                </a:cubicBezTo>
                <a:cubicBezTo>
                  <a:pt x="404" y="404"/>
                  <a:pt x="1212" y="0"/>
                  <a:pt x="2020" y="0"/>
                </a:cubicBezTo>
                <a:lnTo>
                  <a:pt x="117710" y="0"/>
                </a:lnTo>
                <a:cubicBezTo>
                  <a:pt x="118518" y="0"/>
                  <a:pt x="119461" y="404"/>
                  <a:pt x="119595" y="1212"/>
                </a:cubicBezTo>
                <a:cubicBezTo>
                  <a:pt x="119865" y="2020"/>
                  <a:pt x="119730" y="2828"/>
                  <a:pt x="119191" y="3501"/>
                </a:cubicBezTo>
                <a:lnTo>
                  <a:pt x="67878" y="60740"/>
                </a:lnTo>
                <a:lnTo>
                  <a:pt x="67878" y="105858"/>
                </a:lnTo>
                <a:cubicBezTo>
                  <a:pt x="67878" y="106397"/>
                  <a:pt x="67609" y="106801"/>
                  <a:pt x="67205" y="107205"/>
                </a:cubicBezTo>
                <a:lnTo>
                  <a:pt x="55353" y="119191"/>
                </a:lnTo>
                <a:cubicBezTo>
                  <a:pt x="55084" y="119595"/>
                  <a:pt x="54545" y="119865"/>
                  <a:pt x="53872" y="119865"/>
                </a:cubicBezTo>
                <a:close/>
                <a:moveTo>
                  <a:pt x="6599" y="4040"/>
                </a:moveTo>
                <a:lnTo>
                  <a:pt x="55488" y="58585"/>
                </a:lnTo>
                <a:cubicBezTo>
                  <a:pt x="55892" y="58989"/>
                  <a:pt x="56026" y="59393"/>
                  <a:pt x="56026" y="59932"/>
                </a:cubicBezTo>
                <a:lnTo>
                  <a:pt x="56026" y="112996"/>
                </a:lnTo>
                <a:lnTo>
                  <a:pt x="64107" y="105050"/>
                </a:lnTo>
                <a:lnTo>
                  <a:pt x="64107" y="59932"/>
                </a:lnTo>
                <a:cubicBezTo>
                  <a:pt x="64107" y="59528"/>
                  <a:pt x="64242" y="58989"/>
                  <a:pt x="64646" y="58585"/>
                </a:cubicBezTo>
                <a:lnTo>
                  <a:pt x="113400" y="4040"/>
                </a:lnTo>
                <a:lnTo>
                  <a:pt x="6599" y="40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247" name="Google Shape;1247;p233"/>
          <p:cNvGrpSpPr/>
          <p:nvPr/>
        </p:nvGrpSpPr>
        <p:grpSpPr>
          <a:xfrm>
            <a:off x="3319871" y="1234969"/>
            <a:ext cx="187786" cy="175836"/>
            <a:chOff x="6595902" y="2596793"/>
            <a:chExt cx="320563" cy="300113"/>
          </a:xfrm>
        </p:grpSpPr>
        <p:sp>
          <p:nvSpPr>
            <p:cNvPr id="1248" name="Google Shape;1248;p233"/>
            <p:cNvSpPr/>
            <p:nvPr/>
          </p:nvSpPr>
          <p:spPr>
            <a:xfrm>
              <a:off x="6702265" y="2596793"/>
              <a:ext cx="214200" cy="85800"/>
            </a:xfrm>
            <a:custGeom>
              <a:rect b="b" l="l" r="r" t="t"/>
              <a:pathLst>
                <a:path extrusionOk="0" h="120000" w="120000">
                  <a:moveTo>
                    <a:pt x="116767" y="119497"/>
                  </a:moveTo>
                  <a:lnTo>
                    <a:pt x="3030" y="119497"/>
                  </a:lnTo>
                  <a:cubicBezTo>
                    <a:pt x="1212" y="119497"/>
                    <a:pt x="0" y="116485"/>
                    <a:pt x="0" y="111966"/>
                  </a:cubicBezTo>
                  <a:lnTo>
                    <a:pt x="0" y="7531"/>
                  </a:lnTo>
                  <a:cubicBezTo>
                    <a:pt x="0" y="3012"/>
                    <a:pt x="1212" y="0"/>
                    <a:pt x="3030" y="0"/>
                  </a:cubicBezTo>
                  <a:lnTo>
                    <a:pt x="116767" y="0"/>
                  </a:lnTo>
                  <a:cubicBezTo>
                    <a:pt x="118585" y="0"/>
                    <a:pt x="119797" y="3012"/>
                    <a:pt x="119797" y="7531"/>
                  </a:cubicBezTo>
                  <a:lnTo>
                    <a:pt x="119797" y="111966"/>
                  </a:lnTo>
                  <a:cubicBezTo>
                    <a:pt x="119797" y="115481"/>
                    <a:pt x="118181" y="119497"/>
                    <a:pt x="116767" y="119497"/>
                  </a:cubicBezTo>
                  <a:close/>
                  <a:moveTo>
                    <a:pt x="5858" y="104435"/>
                  </a:moveTo>
                  <a:lnTo>
                    <a:pt x="113737" y="104435"/>
                  </a:lnTo>
                  <a:lnTo>
                    <a:pt x="113737" y="15062"/>
                  </a:lnTo>
                  <a:lnTo>
                    <a:pt x="5858" y="15062"/>
                  </a:lnTo>
                  <a:lnTo>
                    <a:pt x="5858" y="1044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49" name="Google Shape;1249;p233"/>
            <p:cNvSpPr/>
            <p:nvPr/>
          </p:nvSpPr>
          <p:spPr>
            <a:xfrm>
              <a:off x="6595902" y="2596793"/>
              <a:ext cx="85800" cy="85800"/>
            </a:xfrm>
            <a:custGeom>
              <a:rect b="b" l="l" r="r" t="t"/>
              <a:pathLst>
                <a:path extrusionOk="0" h="120000" w="120000">
                  <a:moveTo>
                    <a:pt x="112436" y="119497"/>
                  </a:moveTo>
                  <a:lnTo>
                    <a:pt x="7563" y="119497"/>
                  </a:lnTo>
                  <a:cubicBezTo>
                    <a:pt x="3025" y="119497"/>
                    <a:pt x="0" y="116485"/>
                    <a:pt x="0" y="111966"/>
                  </a:cubicBezTo>
                  <a:lnTo>
                    <a:pt x="0" y="7531"/>
                  </a:lnTo>
                  <a:cubicBezTo>
                    <a:pt x="0" y="3012"/>
                    <a:pt x="3025" y="0"/>
                    <a:pt x="7563" y="0"/>
                  </a:cubicBezTo>
                  <a:lnTo>
                    <a:pt x="112436" y="0"/>
                  </a:lnTo>
                  <a:cubicBezTo>
                    <a:pt x="116974" y="0"/>
                    <a:pt x="119495" y="3012"/>
                    <a:pt x="119495" y="7531"/>
                  </a:cubicBezTo>
                  <a:lnTo>
                    <a:pt x="119495" y="111966"/>
                  </a:lnTo>
                  <a:cubicBezTo>
                    <a:pt x="119495" y="115481"/>
                    <a:pt x="115966" y="119497"/>
                    <a:pt x="112436" y="119497"/>
                  </a:cubicBezTo>
                  <a:close/>
                  <a:moveTo>
                    <a:pt x="15126" y="104435"/>
                  </a:moveTo>
                  <a:lnTo>
                    <a:pt x="104873" y="104435"/>
                  </a:lnTo>
                  <a:lnTo>
                    <a:pt x="104873" y="15062"/>
                  </a:lnTo>
                  <a:lnTo>
                    <a:pt x="15126" y="15062"/>
                  </a:lnTo>
                  <a:lnTo>
                    <a:pt x="15126" y="1044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50" name="Google Shape;1250;p233"/>
            <p:cNvSpPr/>
            <p:nvPr/>
          </p:nvSpPr>
          <p:spPr>
            <a:xfrm>
              <a:off x="6702265" y="2704743"/>
              <a:ext cx="214200" cy="85800"/>
            </a:xfrm>
            <a:custGeom>
              <a:rect b="b" l="l" r="r" t="t"/>
              <a:pathLst>
                <a:path extrusionOk="0" h="120000" w="120000">
                  <a:moveTo>
                    <a:pt x="116767" y="119495"/>
                  </a:moveTo>
                  <a:lnTo>
                    <a:pt x="3030" y="119495"/>
                  </a:lnTo>
                  <a:cubicBezTo>
                    <a:pt x="1212" y="119495"/>
                    <a:pt x="0" y="116470"/>
                    <a:pt x="0" y="111932"/>
                  </a:cubicBezTo>
                  <a:lnTo>
                    <a:pt x="0" y="7563"/>
                  </a:lnTo>
                  <a:cubicBezTo>
                    <a:pt x="0" y="3025"/>
                    <a:pt x="1212" y="0"/>
                    <a:pt x="3030" y="0"/>
                  </a:cubicBezTo>
                  <a:lnTo>
                    <a:pt x="116767" y="0"/>
                  </a:lnTo>
                  <a:cubicBezTo>
                    <a:pt x="118585" y="0"/>
                    <a:pt x="119797" y="3025"/>
                    <a:pt x="119797" y="7563"/>
                  </a:cubicBezTo>
                  <a:lnTo>
                    <a:pt x="119797" y="111932"/>
                  </a:lnTo>
                  <a:cubicBezTo>
                    <a:pt x="119797" y="115966"/>
                    <a:pt x="118181" y="119495"/>
                    <a:pt x="116767" y="119495"/>
                  </a:cubicBezTo>
                  <a:close/>
                  <a:moveTo>
                    <a:pt x="5858" y="104369"/>
                  </a:moveTo>
                  <a:lnTo>
                    <a:pt x="113737" y="104369"/>
                  </a:lnTo>
                  <a:lnTo>
                    <a:pt x="113737" y="14621"/>
                  </a:lnTo>
                  <a:lnTo>
                    <a:pt x="5858" y="14621"/>
                  </a:lnTo>
                  <a:lnTo>
                    <a:pt x="5858" y="1043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51" name="Google Shape;1251;p233"/>
            <p:cNvSpPr/>
            <p:nvPr/>
          </p:nvSpPr>
          <p:spPr>
            <a:xfrm>
              <a:off x="6595902" y="2704743"/>
              <a:ext cx="85800" cy="85800"/>
            </a:xfrm>
            <a:custGeom>
              <a:rect b="b" l="l" r="r" t="t"/>
              <a:pathLst>
                <a:path extrusionOk="0" h="120000" w="120000">
                  <a:moveTo>
                    <a:pt x="112436" y="119495"/>
                  </a:moveTo>
                  <a:lnTo>
                    <a:pt x="7563" y="119495"/>
                  </a:lnTo>
                  <a:cubicBezTo>
                    <a:pt x="3025" y="119495"/>
                    <a:pt x="0" y="116470"/>
                    <a:pt x="0" y="111932"/>
                  </a:cubicBezTo>
                  <a:lnTo>
                    <a:pt x="0" y="7563"/>
                  </a:lnTo>
                  <a:cubicBezTo>
                    <a:pt x="0" y="3025"/>
                    <a:pt x="3025" y="0"/>
                    <a:pt x="7563" y="0"/>
                  </a:cubicBezTo>
                  <a:lnTo>
                    <a:pt x="112436" y="0"/>
                  </a:lnTo>
                  <a:cubicBezTo>
                    <a:pt x="116974" y="0"/>
                    <a:pt x="119495" y="3025"/>
                    <a:pt x="119495" y="7563"/>
                  </a:cubicBezTo>
                  <a:lnTo>
                    <a:pt x="119495" y="111932"/>
                  </a:lnTo>
                  <a:cubicBezTo>
                    <a:pt x="119495" y="115966"/>
                    <a:pt x="115966" y="119495"/>
                    <a:pt x="112436" y="119495"/>
                  </a:cubicBezTo>
                  <a:close/>
                  <a:moveTo>
                    <a:pt x="15126" y="104369"/>
                  </a:moveTo>
                  <a:lnTo>
                    <a:pt x="104873" y="104369"/>
                  </a:lnTo>
                  <a:lnTo>
                    <a:pt x="104873" y="14621"/>
                  </a:lnTo>
                  <a:lnTo>
                    <a:pt x="15126" y="14621"/>
                  </a:lnTo>
                  <a:lnTo>
                    <a:pt x="15126" y="10436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52" name="Google Shape;1252;p233"/>
            <p:cNvSpPr/>
            <p:nvPr/>
          </p:nvSpPr>
          <p:spPr>
            <a:xfrm>
              <a:off x="6702265" y="2811106"/>
              <a:ext cx="214200" cy="85800"/>
            </a:xfrm>
            <a:custGeom>
              <a:rect b="b" l="l" r="r" t="t"/>
              <a:pathLst>
                <a:path extrusionOk="0" h="120000" w="120000">
                  <a:moveTo>
                    <a:pt x="116767" y="119495"/>
                  </a:moveTo>
                  <a:lnTo>
                    <a:pt x="3030" y="119495"/>
                  </a:lnTo>
                  <a:cubicBezTo>
                    <a:pt x="1212" y="119495"/>
                    <a:pt x="0" y="116470"/>
                    <a:pt x="0" y="112436"/>
                  </a:cubicBezTo>
                  <a:lnTo>
                    <a:pt x="0" y="7563"/>
                  </a:lnTo>
                  <a:cubicBezTo>
                    <a:pt x="0" y="3025"/>
                    <a:pt x="1212" y="0"/>
                    <a:pt x="3030" y="0"/>
                  </a:cubicBezTo>
                  <a:lnTo>
                    <a:pt x="116767" y="0"/>
                  </a:lnTo>
                  <a:cubicBezTo>
                    <a:pt x="118585" y="0"/>
                    <a:pt x="119797" y="3025"/>
                    <a:pt x="119797" y="7563"/>
                  </a:cubicBezTo>
                  <a:lnTo>
                    <a:pt x="119797" y="112436"/>
                  </a:lnTo>
                  <a:cubicBezTo>
                    <a:pt x="119797" y="115966"/>
                    <a:pt x="118181" y="119495"/>
                    <a:pt x="116767" y="119495"/>
                  </a:cubicBezTo>
                  <a:close/>
                  <a:moveTo>
                    <a:pt x="5858" y="104873"/>
                  </a:moveTo>
                  <a:lnTo>
                    <a:pt x="113737" y="104873"/>
                  </a:lnTo>
                  <a:lnTo>
                    <a:pt x="113737" y="15126"/>
                  </a:lnTo>
                  <a:lnTo>
                    <a:pt x="5858" y="15126"/>
                  </a:lnTo>
                  <a:lnTo>
                    <a:pt x="5858" y="104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53" name="Google Shape;1253;p233"/>
            <p:cNvSpPr/>
            <p:nvPr/>
          </p:nvSpPr>
          <p:spPr>
            <a:xfrm>
              <a:off x="6595902" y="2811106"/>
              <a:ext cx="85800" cy="85800"/>
            </a:xfrm>
            <a:custGeom>
              <a:rect b="b" l="l" r="r" t="t"/>
              <a:pathLst>
                <a:path extrusionOk="0" h="120000" w="120000">
                  <a:moveTo>
                    <a:pt x="112436" y="119495"/>
                  </a:moveTo>
                  <a:lnTo>
                    <a:pt x="7563" y="119495"/>
                  </a:lnTo>
                  <a:cubicBezTo>
                    <a:pt x="3025" y="119495"/>
                    <a:pt x="0" y="116470"/>
                    <a:pt x="0" y="112436"/>
                  </a:cubicBezTo>
                  <a:lnTo>
                    <a:pt x="0" y="7563"/>
                  </a:lnTo>
                  <a:cubicBezTo>
                    <a:pt x="0" y="3025"/>
                    <a:pt x="3025" y="0"/>
                    <a:pt x="7563" y="0"/>
                  </a:cubicBezTo>
                  <a:lnTo>
                    <a:pt x="112436" y="0"/>
                  </a:lnTo>
                  <a:cubicBezTo>
                    <a:pt x="116974" y="0"/>
                    <a:pt x="119495" y="3025"/>
                    <a:pt x="119495" y="7563"/>
                  </a:cubicBezTo>
                  <a:lnTo>
                    <a:pt x="119495" y="112436"/>
                  </a:lnTo>
                  <a:cubicBezTo>
                    <a:pt x="119495" y="115966"/>
                    <a:pt x="115966" y="119495"/>
                    <a:pt x="112436" y="119495"/>
                  </a:cubicBezTo>
                  <a:close/>
                  <a:moveTo>
                    <a:pt x="15126" y="104873"/>
                  </a:moveTo>
                  <a:lnTo>
                    <a:pt x="104873" y="104873"/>
                  </a:lnTo>
                  <a:lnTo>
                    <a:pt x="104873" y="15126"/>
                  </a:lnTo>
                  <a:lnTo>
                    <a:pt x="15126" y="15126"/>
                  </a:lnTo>
                  <a:lnTo>
                    <a:pt x="15126" y="10487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54" name="Google Shape;1254;p233"/>
          <p:cNvGrpSpPr/>
          <p:nvPr/>
        </p:nvGrpSpPr>
        <p:grpSpPr>
          <a:xfrm>
            <a:off x="7589400" y="1225192"/>
            <a:ext cx="197549" cy="195592"/>
            <a:chOff x="8326277" y="5313006"/>
            <a:chExt cx="320800" cy="320800"/>
          </a:xfrm>
        </p:grpSpPr>
        <p:sp>
          <p:nvSpPr>
            <p:cNvPr id="1255" name="Google Shape;1255;p233"/>
            <p:cNvSpPr/>
            <p:nvPr/>
          </p:nvSpPr>
          <p:spPr>
            <a:xfrm>
              <a:off x="8326277" y="5516206"/>
              <a:ext cx="117600" cy="117600"/>
            </a:xfrm>
            <a:custGeom>
              <a:rect b="b" l="l" r="r" t="t"/>
              <a:pathLst>
                <a:path extrusionOk="0" h="120000" w="120000">
                  <a:moveTo>
                    <a:pt x="59816" y="119633"/>
                  </a:moveTo>
                  <a:cubicBezTo>
                    <a:pt x="26788" y="119633"/>
                    <a:pt x="0" y="93211"/>
                    <a:pt x="0" y="59816"/>
                  </a:cubicBezTo>
                  <a:cubicBezTo>
                    <a:pt x="0" y="26788"/>
                    <a:pt x="26422" y="0"/>
                    <a:pt x="59816" y="0"/>
                  </a:cubicBezTo>
                  <a:cubicBezTo>
                    <a:pt x="92844" y="0"/>
                    <a:pt x="119633" y="26788"/>
                    <a:pt x="119633" y="59816"/>
                  </a:cubicBezTo>
                  <a:cubicBezTo>
                    <a:pt x="119633" y="93211"/>
                    <a:pt x="93211" y="119633"/>
                    <a:pt x="59816" y="119633"/>
                  </a:cubicBezTo>
                  <a:close/>
                  <a:moveTo>
                    <a:pt x="59816" y="11009"/>
                  </a:moveTo>
                  <a:cubicBezTo>
                    <a:pt x="32660" y="11009"/>
                    <a:pt x="11009" y="32660"/>
                    <a:pt x="11009" y="59816"/>
                  </a:cubicBezTo>
                  <a:cubicBezTo>
                    <a:pt x="11009" y="86972"/>
                    <a:pt x="32660" y="108990"/>
                    <a:pt x="59816" y="108990"/>
                  </a:cubicBezTo>
                  <a:cubicBezTo>
                    <a:pt x="86972" y="108990"/>
                    <a:pt x="108990" y="86972"/>
                    <a:pt x="108990" y="59816"/>
                  </a:cubicBezTo>
                  <a:cubicBezTo>
                    <a:pt x="108990" y="32660"/>
                    <a:pt x="86972" y="11009"/>
                    <a:pt x="59816" y="11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56" name="Google Shape;1256;p233"/>
            <p:cNvSpPr/>
            <p:nvPr/>
          </p:nvSpPr>
          <p:spPr>
            <a:xfrm>
              <a:off x="8529477" y="5516206"/>
              <a:ext cx="117600" cy="117600"/>
            </a:xfrm>
            <a:custGeom>
              <a:rect b="b" l="l" r="r" t="t"/>
              <a:pathLst>
                <a:path extrusionOk="0" h="120000" w="120000">
                  <a:moveTo>
                    <a:pt x="59816" y="119633"/>
                  </a:moveTo>
                  <a:cubicBezTo>
                    <a:pt x="26788" y="119633"/>
                    <a:pt x="0" y="93211"/>
                    <a:pt x="0" y="59816"/>
                  </a:cubicBezTo>
                  <a:cubicBezTo>
                    <a:pt x="0" y="26788"/>
                    <a:pt x="26422" y="0"/>
                    <a:pt x="59816" y="0"/>
                  </a:cubicBezTo>
                  <a:cubicBezTo>
                    <a:pt x="92844" y="0"/>
                    <a:pt x="119633" y="26788"/>
                    <a:pt x="119633" y="59816"/>
                  </a:cubicBezTo>
                  <a:cubicBezTo>
                    <a:pt x="119633" y="93211"/>
                    <a:pt x="93211" y="119633"/>
                    <a:pt x="59816" y="119633"/>
                  </a:cubicBezTo>
                  <a:close/>
                  <a:moveTo>
                    <a:pt x="59816" y="11009"/>
                  </a:moveTo>
                  <a:cubicBezTo>
                    <a:pt x="32660" y="11009"/>
                    <a:pt x="11009" y="32660"/>
                    <a:pt x="11009" y="59816"/>
                  </a:cubicBezTo>
                  <a:cubicBezTo>
                    <a:pt x="11009" y="86972"/>
                    <a:pt x="32660" y="108990"/>
                    <a:pt x="59816" y="108990"/>
                  </a:cubicBezTo>
                  <a:cubicBezTo>
                    <a:pt x="86972" y="108990"/>
                    <a:pt x="108990" y="86972"/>
                    <a:pt x="108990" y="59816"/>
                  </a:cubicBezTo>
                  <a:cubicBezTo>
                    <a:pt x="108990" y="32660"/>
                    <a:pt x="86972" y="11009"/>
                    <a:pt x="59816" y="11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57" name="Google Shape;1257;p233"/>
            <p:cNvSpPr/>
            <p:nvPr/>
          </p:nvSpPr>
          <p:spPr>
            <a:xfrm>
              <a:off x="8427877" y="5313006"/>
              <a:ext cx="117600" cy="117600"/>
            </a:xfrm>
            <a:custGeom>
              <a:rect b="b" l="l" r="r" t="t"/>
              <a:pathLst>
                <a:path extrusionOk="0" h="120000" w="120000">
                  <a:moveTo>
                    <a:pt x="59816" y="119633"/>
                  </a:moveTo>
                  <a:cubicBezTo>
                    <a:pt x="26422" y="119633"/>
                    <a:pt x="0" y="92844"/>
                    <a:pt x="0" y="59816"/>
                  </a:cubicBezTo>
                  <a:cubicBezTo>
                    <a:pt x="0" y="26788"/>
                    <a:pt x="26422" y="0"/>
                    <a:pt x="59816" y="0"/>
                  </a:cubicBezTo>
                  <a:cubicBezTo>
                    <a:pt x="92844" y="0"/>
                    <a:pt x="119633" y="26788"/>
                    <a:pt x="119633" y="59816"/>
                  </a:cubicBezTo>
                  <a:cubicBezTo>
                    <a:pt x="119633" y="92844"/>
                    <a:pt x="92844" y="119633"/>
                    <a:pt x="59816" y="119633"/>
                  </a:cubicBezTo>
                  <a:close/>
                  <a:moveTo>
                    <a:pt x="59816" y="11009"/>
                  </a:moveTo>
                  <a:cubicBezTo>
                    <a:pt x="32660" y="11009"/>
                    <a:pt x="10642" y="32660"/>
                    <a:pt x="10642" y="59816"/>
                  </a:cubicBezTo>
                  <a:cubicBezTo>
                    <a:pt x="10642" y="86972"/>
                    <a:pt x="32660" y="108623"/>
                    <a:pt x="59816" y="108623"/>
                  </a:cubicBezTo>
                  <a:cubicBezTo>
                    <a:pt x="86972" y="108623"/>
                    <a:pt x="108623" y="86972"/>
                    <a:pt x="108623" y="59816"/>
                  </a:cubicBezTo>
                  <a:cubicBezTo>
                    <a:pt x="108623" y="32660"/>
                    <a:pt x="86972" y="11009"/>
                    <a:pt x="59816" y="11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58" name="Google Shape;1258;p233"/>
            <p:cNvSpPr/>
            <p:nvPr/>
          </p:nvSpPr>
          <p:spPr>
            <a:xfrm>
              <a:off x="8404065" y="5417781"/>
              <a:ext cx="63600" cy="112800"/>
            </a:xfrm>
            <a:custGeom>
              <a:rect b="b" l="l" r="r" t="t"/>
              <a:pathLst>
                <a:path extrusionOk="0" h="120000" w="120000">
                  <a:moveTo>
                    <a:pt x="68474" y="62307"/>
                  </a:moveTo>
                  <a:lnTo>
                    <a:pt x="17627" y="119615"/>
                  </a:lnTo>
                  <a:lnTo>
                    <a:pt x="0" y="114615"/>
                  </a:lnTo>
                  <a:lnTo>
                    <a:pt x="101694" y="0"/>
                  </a:lnTo>
                  <a:lnTo>
                    <a:pt x="119322" y="5000"/>
                  </a:lnTo>
                  <a:lnTo>
                    <a:pt x="68474" y="62307"/>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59" name="Google Shape;1259;p233"/>
            <p:cNvSpPr/>
            <p:nvPr/>
          </p:nvSpPr>
          <p:spPr>
            <a:xfrm>
              <a:off x="8505665" y="5417781"/>
              <a:ext cx="63600" cy="112800"/>
            </a:xfrm>
            <a:custGeom>
              <a:rect b="b" l="l" r="r" t="t"/>
              <a:pathLst>
                <a:path extrusionOk="0" h="120000" w="120000">
                  <a:moveTo>
                    <a:pt x="110508" y="116923"/>
                  </a:moveTo>
                  <a:lnTo>
                    <a:pt x="101694" y="119615"/>
                  </a:lnTo>
                  <a:lnTo>
                    <a:pt x="0" y="5000"/>
                  </a:lnTo>
                  <a:lnTo>
                    <a:pt x="17627" y="0"/>
                  </a:lnTo>
                  <a:lnTo>
                    <a:pt x="119322" y="114615"/>
                  </a:lnTo>
                  <a:lnTo>
                    <a:pt x="110508" y="116923"/>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60" name="Google Shape;1260;p233"/>
            <p:cNvSpPr/>
            <p:nvPr/>
          </p:nvSpPr>
          <p:spPr>
            <a:xfrm>
              <a:off x="8438990" y="5570181"/>
              <a:ext cx="96900" cy="11100"/>
            </a:xfrm>
            <a:custGeom>
              <a:rect b="b" l="l" r="r" t="t"/>
              <a:pathLst>
                <a:path extrusionOk="0" h="120000" w="120000">
                  <a:moveTo>
                    <a:pt x="60000" y="116129"/>
                  </a:moveTo>
                  <a:lnTo>
                    <a:pt x="0" y="116129"/>
                  </a:lnTo>
                  <a:lnTo>
                    <a:pt x="0" y="0"/>
                  </a:lnTo>
                  <a:lnTo>
                    <a:pt x="119552" y="0"/>
                  </a:lnTo>
                  <a:lnTo>
                    <a:pt x="119552" y="116129"/>
                  </a:lnTo>
                  <a:lnTo>
                    <a:pt x="60000" y="116129"/>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61" name="Google Shape;1261;p233"/>
          <p:cNvGrpSpPr/>
          <p:nvPr/>
        </p:nvGrpSpPr>
        <p:grpSpPr>
          <a:xfrm>
            <a:off x="7920143" y="1225191"/>
            <a:ext cx="197487" cy="195531"/>
            <a:chOff x="8975565" y="5301893"/>
            <a:chExt cx="320700" cy="320700"/>
          </a:xfrm>
        </p:grpSpPr>
        <p:sp>
          <p:nvSpPr>
            <p:cNvPr id="1262" name="Google Shape;1262;p233"/>
            <p:cNvSpPr/>
            <p:nvPr/>
          </p:nvSpPr>
          <p:spPr>
            <a:xfrm>
              <a:off x="8975565" y="5568593"/>
              <a:ext cx="54000" cy="54000"/>
            </a:xfrm>
            <a:custGeom>
              <a:rect b="b" l="l" r="r" t="t"/>
              <a:pathLst>
                <a:path extrusionOk="0" h="120000" w="120000">
                  <a:moveTo>
                    <a:pt x="60000" y="119194"/>
                  </a:moveTo>
                  <a:cubicBezTo>
                    <a:pt x="26756" y="119194"/>
                    <a:pt x="0" y="93422"/>
                    <a:pt x="0" y="59597"/>
                  </a:cubicBezTo>
                  <a:cubicBezTo>
                    <a:pt x="0" y="26577"/>
                    <a:pt x="25945" y="0"/>
                    <a:pt x="60000" y="0"/>
                  </a:cubicBezTo>
                  <a:cubicBezTo>
                    <a:pt x="93243" y="0"/>
                    <a:pt x="119189" y="26577"/>
                    <a:pt x="119189" y="59597"/>
                  </a:cubicBezTo>
                  <a:cubicBezTo>
                    <a:pt x="119189" y="93422"/>
                    <a:pt x="93243" y="119194"/>
                    <a:pt x="60000" y="119194"/>
                  </a:cubicBezTo>
                  <a:close/>
                  <a:moveTo>
                    <a:pt x="60000" y="24161"/>
                  </a:moveTo>
                  <a:cubicBezTo>
                    <a:pt x="39729" y="24161"/>
                    <a:pt x="24324" y="39463"/>
                    <a:pt x="24324" y="59597"/>
                  </a:cubicBezTo>
                  <a:cubicBezTo>
                    <a:pt x="24324" y="79731"/>
                    <a:pt x="39729" y="95033"/>
                    <a:pt x="60000" y="95033"/>
                  </a:cubicBezTo>
                  <a:cubicBezTo>
                    <a:pt x="79459" y="95033"/>
                    <a:pt x="95675" y="79731"/>
                    <a:pt x="95675" y="59597"/>
                  </a:cubicBezTo>
                  <a:cubicBezTo>
                    <a:pt x="95675" y="39463"/>
                    <a:pt x="79459" y="24161"/>
                    <a:pt x="60000" y="241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63" name="Google Shape;1263;p233"/>
            <p:cNvSpPr/>
            <p:nvPr/>
          </p:nvSpPr>
          <p:spPr>
            <a:xfrm>
              <a:off x="9135902" y="5568593"/>
              <a:ext cx="54000" cy="54000"/>
            </a:xfrm>
            <a:custGeom>
              <a:rect b="b" l="l" r="r" t="t"/>
              <a:pathLst>
                <a:path extrusionOk="0" h="120000" w="120000">
                  <a:moveTo>
                    <a:pt x="59597" y="119194"/>
                  </a:moveTo>
                  <a:cubicBezTo>
                    <a:pt x="25771" y="119194"/>
                    <a:pt x="0" y="93422"/>
                    <a:pt x="0" y="59597"/>
                  </a:cubicBezTo>
                  <a:cubicBezTo>
                    <a:pt x="0" y="26577"/>
                    <a:pt x="26577" y="0"/>
                    <a:pt x="59597" y="0"/>
                  </a:cubicBezTo>
                  <a:cubicBezTo>
                    <a:pt x="93422" y="0"/>
                    <a:pt x="119194" y="26577"/>
                    <a:pt x="119194" y="59597"/>
                  </a:cubicBezTo>
                  <a:cubicBezTo>
                    <a:pt x="119194" y="93422"/>
                    <a:pt x="92617" y="119194"/>
                    <a:pt x="59597" y="119194"/>
                  </a:cubicBezTo>
                  <a:close/>
                  <a:moveTo>
                    <a:pt x="59597" y="24161"/>
                  </a:moveTo>
                  <a:cubicBezTo>
                    <a:pt x="39463" y="24161"/>
                    <a:pt x="23355" y="39463"/>
                    <a:pt x="23355" y="59597"/>
                  </a:cubicBezTo>
                  <a:cubicBezTo>
                    <a:pt x="23355" y="79731"/>
                    <a:pt x="39463" y="95033"/>
                    <a:pt x="59597" y="95033"/>
                  </a:cubicBezTo>
                  <a:cubicBezTo>
                    <a:pt x="79731" y="95033"/>
                    <a:pt x="95033" y="79731"/>
                    <a:pt x="95033" y="59597"/>
                  </a:cubicBezTo>
                  <a:cubicBezTo>
                    <a:pt x="95033" y="39463"/>
                    <a:pt x="79731" y="24161"/>
                    <a:pt x="59597" y="241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64" name="Google Shape;1264;p233"/>
            <p:cNvSpPr/>
            <p:nvPr/>
          </p:nvSpPr>
          <p:spPr>
            <a:xfrm>
              <a:off x="9242265" y="5468581"/>
              <a:ext cx="54000" cy="54000"/>
            </a:xfrm>
            <a:custGeom>
              <a:rect b="b" l="l" r="r" t="t"/>
              <a:pathLst>
                <a:path extrusionOk="0" h="120000" w="120000">
                  <a:moveTo>
                    <a:pt x="59597" y="119200"/>
                  </a:moveTo>
                  <a:cubicBezTo>
                    <a:pt x="26577" y="119200"/>
                    <a:pt x="0" y="92800"/>
                    <a:pt x="0" y="59200"/>
                  </a:cubicBezTo>
                  <a:cubicBezTo>
                    <a:pt x="0" y="26400"/>
                    <a:pt x="26577" y="0"/>
                    <a:pt x="59597" y="0"/>
                  </a:cubicBezTo>
                  <a:cubicBezTo>
                    <a:pt x="93422" y="0"/>
                    <a:pt x="119194" y="26400"/>
                    <a:pt x="119194" y="59200"/>
                  </a:cubicBezTo>
                  <a:cubicBezTo>
                    <a:pt x="119194" y="92800"/>
                    <a:pt x="93422" y="119200"/>
                    <a:pt x="59597" y="119200"/>
                  </a:cubicBezTo>
                  <a:close/>
                  <a:moveTo>
                    <a:pt x="59597" y="24000"/>
                  </a:moveTo>
                  <a:cubicBezTo>
                    <a:pt x="39463" y="24000"/>
                    <a:pt x="24161" y="39200"/>
                    <a:pt x="24161" y="59200"/>
                  </a:cubicBezTo>
                  <a:cubicBezTo>
                    <a:pt x="24161" y="80000"/>
                    <a:pt x="39463" y="95200"/>
                    <a:pt x="59597" y="95200"/>
                  </a:cubicBezTo>
                  <a:cubicBezTo>
                    <a:pt x="79731" y="95200"/>
                    <a:pt x="95838" y="80000"/>
                    <a:pt x="95838" y="59200"/>
                  </a:cubicBezTo>
                  <a:cubicBezTo>
                    <a:pt x="95838" y="39200"/>
                    <a:pt x="79731" y="24000"/>
                    <a:pt x="59597" y="2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65" name="Google Shape;1265;p233"/>
            <p:cNvSpPr/>
            <p:nvPr/>
          </p:nvSpPr>
          <p:spPr>
            <a:xfrm>
              <a:off x="9242265" y="5301893"/>
              <a:ext cx="54000" cy="54000"/>
            </a:xfrm>
            <a:custGeom>
              <a:rect b="b" l="l" r="r" t="t"/>
              <a:pathLst>
                <a:path extrusionOk="0" h="120000" w="120000">
                  <a:moveTo>
                    <a:pt x="59597" y="119194"/>
                  </a:moveTo>
                  <a:cubicBezTo>
                    <a:pt x="26577" y="119194"/>
                    <a:pt x="0" y="93422"/>
                    <a:pt x="0" y="59597"/>
                  </a:cubicBezTo>
                  <a:cubicBezTo>
                    <a:pt x="0" y="26577"/>
                    <a:pt x="26577" y="0"/>
                    <a:pt x="59597" y="0"/>
                  </a:cubicBezTo>
                  <a:cubicBezTo>
                    <a:pt x="93422" y="0"/>
                    <a:pt x="119194" y="26577"/>
                    <a:pt x="119194" y="59597"/>
                  </a:cubicBezTo>
                  <a:cubicBezTo>
                    <a:pt x="119194" y="93422"/>
                    <a:pt x="93422" y="119194"/>
                    <a:pt x="59597" y="119194"/>
                  </a:cubicBezTo>
                  <a:close/>
                  <a:moveTo>
                    <a:pt x="59597" y="23355"/>
                  </a:moveTo>
                  <a:cubicBezTo>
                    <a:pt x="39463" y="23355"/>
                    <a:pt x="24161" y="39463"/>
                    <a:pt x="24161" y="59597"/>
                  </a:cubicBezTo>
                  <a:cubicBezTo>
                    <a:pt x="24161" y="79731"/>
                    <a:pt x="39463" y="95033"/>
                    <a:pt x="59597" y="95033"/>
                  </a:cubicBezTo>
                  <a:cubicBezTo>
                    <a:pt x="79731" y="95033"/>
                    <a:pt x="95838" y="79731"/>
                    <a:pt x="95838" y="59597"/>
                  </a:cubicBezTo>
                  <a:cubicBezTo>
                    <a:pt x="95838" y="39463"/>
                    <a:pt x="79731" y="23355"/>
                    <a:pt x="59597" y="23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66" name="Google Shape;1266;p233"/>
            <p:cNvSpPr/>
            <p:nvPr/>
          </p:nvSpPr>
          <p:spPr>
            <a:xfrm>
              <a:off x="8975565" y="5351106"/>
              <a:ext cx="54000" cy="54000"/>
            </a:xfrm>
            <a:custGeom>
              <a:rect b="b" l="l" r="r" t="t"/>
              <a:pathLst>
                <a:path extrusionOk="0" h="120000" w="120000">
                  <a:moveTo>
                    <a:pt x="60000" y="119194"/>
                  </a:moveTo>
                  <a:cubicBezTo>
                    <a:pt x="26756" y="119194"/>
                    <a:pt x="0" y="93422"/>
                    <a:pt x="0" y="59597"/>
                  </a:cubicBezTo>
                  <a:cubicBezTo>
                    <a:pt x="0" y="26577"/>
                    <a:pt x="25945" y="0"/>
                    <a:pt x="60000" y="0"/>
                  </a:cubicBezTo>
                  <a:cubicBezTo>
                    <a:pt x="93243" y="0"/>
                    <a:pt x="119189" y="26577"/>
                    <a:pt x="119189" y="59597"/>
                  </a:cubicBezTo>
                  <a:cubicBezTo>
                    <a:pt x="119189" y="93422"/>
                    <a:pt x="93243" y="119194"/>
                    <a:pt x="60000" y="119194"/>
                  </a:cubicBezTo>
                  <a:close/>
                  <a:moveTo>
                    <a:pt x="60000" y="24161"/>
                  </a:moveTo>
                  <a:cubicBezTo>
                    <a:pt x="39729" y="24161"/>
                    <a:pt x="24324" y="39463"/>
                    <a:pt x="24324" y="59597"/>
                  </a:cubicBezTo>
                  <a:cubicBezTo>
                    <a:pt x="24324" y="80536"/>
                    <a:pt x="39729" y="95838"/>
                    <a:pt x="60000" y="95838"/>
                  </a:cubicBezTo>
                  <a:cubicBezTo>
                    <a:pt x="79459" y="95838"/>
                    <a:pt x="95675" y="80536"/>
                    <a:pt x="95675" y="59597"/>
                  </a:cubicBezTo>
                  <a:cubicBezTo>
                    <a:pt x="95675" y="39463"/>
                    <a:pt x="79459" y="24161"/>
                    <a:pt x="60000" y="241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67" name="Google Shape;1267;p233"/>
            <p:cNvSpPr/>
            <p:nvPr/>
          </p:nvSpPr>
          <p:spPr>
            <a:xfrm>
              <a:off x="9097802" y="5382856"/>
              <a:ext cx="117600" cy="117600"/>
            </a:xfrm>
            <a:custGeom>
              <a:rect b="b" l="l" r="r" t="t"/>
              <a:pathLst>
                <a:path extrusionOk="0" h="120000" w="120000">
                  <a:moveTo>
                    <a:pt x="59816" y="119633"/>
                  </a:moveTo>
                  <a:cubicBezTo>
                    <a:pt x="26788" y="119633"/>
                    <a:pt x="0" y="93211"/>
                    <a:pt x="0" y="59816"/>
                  </a:cubicBezTo>
                  <a:cubicBezTo>
                    <a:pt x="0" y="26788"/>
                    <a:pt x="26788" y="0"/>
                    <a:pt x="59816" y="0"/>
                  </a:cubicBezTo>
                  <a:cubicBezTo>
                    <a:pt x="92844" y="0"/>
                    <a:pt x="119633" y="26788"/>
                    <a:pt x="119633" y="59816"/>
                  </a:cubicBezTo>
                  <a:cubicBezTo>
                    <a:pt x="119633" y="93211"/>
                    <a:pt x="92844" y="119633"/>
                    <a:pt x="59816" y="119633"/>
                  </a:cubicBezTo>
                  <a:close/>
                  <a:moveTo>
                    <a:pt x="59816" y="11009"/>
                  </a:moveTo>
                  <a:cubicBezTo>
                    <a:pt x="32660" y="11009"/>
                    <a:pt x="11009" y="32660"/>
                    <a:pt x="11009" y="59816"/>
                  </a:cubicBezTo>
                  <a:cubicBezTo>
                    <a:pt x="11009" y="86972"/>
                    <a:pt x="32660" y="108990"/>
                    <a:pt x="59816" y="108990"/>
                  </a:cubicBezTo>
                  <a:cubicBezTo>
                    <a:pt x="86972" y="108990"/>
                    <a:pt x="108623" y="86972"/>
                    <a:pt x="108623" y="59816"/>
                  </a:cubicBezTo>
                  <a:cubicBezTo>
                    <a:pt x="108623" y="32660"/>
                    <a:pt x="86972" y="11009"/>
                    <a:pt x="59816" y="11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68" name="Google Shape;1268;p233"/>
            <p:cNvSpPr/>
            <p:nvPr/>
          </p:nvSpPr>
          <p:spPr>
            <a:xfrm>
              <a:off x="9156540" y="5493981"/>
              <a:ext cx="11100" cy="81000"/>
            </a:xfrm>
            <a:custGeom>
              <a:rect b="b" l="l" r="r" t="t"/>
              <a:pathLst>
                <a:path extrusionOk="0" h="120000" w="120000">
                  <a:moveTo>
                    <a:pt x="58064" y="119466"/>
                  </a:moveTo>
                  <a:lnTo>
                    <a:pt x="0" y="119466"/>
                  </a:lnTo>
                  <a:lnTo>
                    <a:pt x="0" y="0"/>
                  </a:lnTo>
                  <a:lnTo>
                    <a:pt x="116129" y="0"/>
                  </a:lnTo>
                  <a:lnTo>
                    <a:pt x="116129" y="119466"/>
                  </a:lnTo>
                  <a:lnTo>
                    <a:pt x="58064" y="119466"/>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69" name="Google Shape;1269;p233"/>
            <p:cNvSpPr/>
            <p:nvPr/>
          </p:nvSpPr>
          <p:spPr>
            <a:xfrm>
              <a:off x="9013665" y="5474931"/>
              <a:ext cx="109500" cy="109500"/>
            </a:xfrm>
            <a:custGeom>
              <a:rect b="b" l="l" r="r" t="t"/>
              <a:pathLst>
                <a:path extrusionOk="0" h="120000" w="120000">
                  <a:moveTo>
                    <a:pt x="64131" y="64131"/>
                  </a:moveTo>
                  <a:lnTo>
                    <a:pt x="8262" y="119606"/>
                  </a:lnTo>
                  <a:lnTo>
                    <a:pt x="0" y="111344"/>
                  </a:lnTo>
                  <a:lnTo>
                    <a:pt x="111344" y="0"/>
                  </a:lnTo>
                  <a:lnTo>
                    <a:pt x="119606" y="8262"/>
                  </a:lnTo>
                  <a:lnTo>
                    <a:pt x="64131" y="64131"/>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70" name="Google Shape;1270;p233"/>
            <p:cNvSpPr/>
            <p:nvPr/>
          </p:nvSpPr>
          <p:spPr>
            <a:xfrm>
              <a:off x="9202577" y="5459056"/>
              <a:ext cx="49200" cy="31800"/>
            </a:xfrm>
            <a:custGeom>
              <a:rect b="b" l="l" r="r" t="t"/>
              <a:pathLst>
                <a:path extrusionOk="0" h="120000" w="120000">
                  <a:moveTo>
                    <a:pt x="113913" y="99310"/>
                  </a:moveTo>
                  <a:lnTo>
                    <a:pt x="107826" y="118620"/>
                  </a:lnTo>
                  <a:lnTo>
                    <a:pt x="0" y="37241"/>
                  </a:lnTo>
                  <a:lnTo>
                    <a:pt x="11304" y="0"/>
                  </a:lnTo>
                  <a:lnTo>
                    <a:pt x="119130" y="81379"/>
                  </a:lnTo>
                  <a:lnTo>
                    <a:pt x="113913" y="9931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71" name="Google Shape;1271;p233"/>
            <p:cNvSpPr/>
            <p:nvPr/>
          </p:nvSpPr>
          <p:spPr>
            <a:xfrm>
              <a:off x="9189877" y="5339993"/>
              <a:ext cx="66600" cy="66600"/>
            </a:xfrm>
            <a:custGeom>
              <a:rect b="b" l="l" r="r" t="t"/>
              <a:pathLst>
                <a:path extrusionOk="0" h="120000" w="120000">
                  <a:moveTo>
                    <a:pt x="66096" y="66451"/>
                  </a:moveTo>
                  <a:lnTo>
                    <a:pt x="13475" y="119354"/>
                  </a:lnTo>
                  <a:lnTo>
                    <a:pt x="0" y="105806"/>
                  </a:lnTo>
                  <a:lnTo>
                    <a:pt x="105882" y="0"/>
                  </a:lnTo>
                  <a:lnTo>
                    <a:pt x="119358" y="13548"/>
                  </a:lnTo>
                  <a:lnTo>
                    <a:pt x="66096" y="66451"/>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72" name="Google Shape;1272;p233"/>
            <p:cNvSpPr/>
            <p:nvPr/>
          </p:nvSpPr>
          <p:spPr>
            <a:xfrm>
              <a:off x="9018427" y="5379681"/>
              <a:ext cx="90600" cy="45900"/>
            </a:xfrm>
            <a:custGeom>
              <a:rect b="b" l="l" r="r" t="t"/>
              <a:pathLst>
                <a:path extrusionOk="0" h="120000" w="120000">
                  <a:moveTo>
                    <a:pt x="117120" y="105937"/>
                  </a:moveTo>
                  <a:lnTo>
                    <a:pt x="114240" y="119062"/>
                  </a:lnTo>
                  <a:lnTo>
                    <a:pt x="0" y="26250"/>
                  </a:lnTo>
                  <a:lnTo>
                    <a:pt x="5280" y="0"/>
                  </a:lnTo>
                  <a:lnTo>
                    <a:pt x="119520" y="92812"/>
                  </a:lnTo>
                  <a:lnTo>
                    <a:pt x="117120" y="105937"/>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73" name="Google Shape;1273;p233"/>
          <p:cNvGrpSpPr/>
          <p:nvPr/>
        </p:nvGrpSpPr>
        <p:grpSpPr>
          <a:xfrm>
            <a:off x="8250887" y="1225192"/>
            <a:ext cx="190682" cy="195569"/>
            <a:chOff x="9978865" y="5313006"/>
            <a:chExt cx="309650" cy="320762"/>
          </a:xfrm>
        </p:grpSpPr>
        <p:sp>
          <p:nvSpPr>
            <p:cNvPr id="1274" name="Google Shape;1274;p233"/>
            <p:cNvSpPr/>
            <p:nvPr/>
          </p:nvSpPr>
          <p:spPr>
            <a:xfrm>
              <a:off x="10128090" y="5382856"/>
              <a:ext cx="11100" cy="182700"/>
            </a:xfrm>
            <a:custGeom>
              <a:rect b="b" l="l" r="r" t="t"/>
              <a:pathLst>
                <a:path extrusionOk="0" h="120000" w="120000">
                  <a:moveTo>
                    <a:pt x="58064" y="119762"/>
                  </a:moveTo>
                  <a:lnTo>
                    <a:pt x="0" y="119762"/>
                  </a:lnTo>
                  <a:lnTo>
                    <a:pt x="0" y="0"/>
                  </a:lnTo>
                  <a:lnTo>
                    <a:pt x="116129" y="0"/>
                  </a:lnTo>
                  <a:lnTo>
                    <a:pt x="116129" y="119762"/>
                  </a:lnTo>
                  <a:lnTo>
                    <a:pt x="58064" y="119762"/>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75" name="Google Shape;1275;p233"/>
            <p:cNvSpPr/>
            <p:nvPr/>
          </p:nvSpPr>
          <p:spPr>
            <a:xfrm>
              <a:off x="10010615" y="5482868"/>
              <a:ext cx="247500" cy="81000"/>
            </a:xfrm>
            <a:custGeom>
              <a:rect b="b" l="l" r="r" t="t"/>
              <a:pathLst>
                <a:path extrusionOk="0" h="120000" w="120000">
                  <a:moveTo>
                    <a:pt x="119300" y="119466"/>
                  </a:moveTo>
                  <a:lnTo>
                    <a:pt x="114052" y="118933"/>
                  </a:lnTo>
                  <a:cubicBezTo>
                    <a:pt x="114402" y="93333"/>
                    <a:pt x="111253" y="68800"/>
                    <a:pt x="105306" y="50133"/>
                  </a:cubicBezTo>
                  <a:cubicBezTo>
                    <a:pt x="98309" y="27733"/>
                    <a:pt x="88688" y="16000"/>
                    <a:pt x="77842" y="16000"/>
                  </a:cubicBezTo>
                  <a:lnTo>
                    <a:pt x="41457" y="16000"/>
                  </a:lnTo>
                  <a:cubicBezTo>
                    <a:pt x="20291" y="16000"/>
                    <a:pt x="5247" y="57600"/>
                    <a:pt x="5247" y="118933"/>
                  </a:cubicBezTo>
                  <a:lnTo>
                    <a:pt x="0" y="118933"/>
                  </a:lnTo>
                  <a:cubicBezTo>
                    <a:pt x="0" y="50133"/>
                    <a:pt x="17317" y="0"/>
                    <a:pt x="41457" y="0"/>
                  </a:cubicBezTo>
                  <a:lnTo>
                    <a:pt x="77842" y="0"/>
                  </a:lnTo>
                  <a:cubicBezTo>
                    <a:pt x="90262" y="0"/>
                    <a:pt x="101107" y="13333"/>
                    <a:pt x="109154" y="38933"/>
                  </a:cubicBezTo>
                  <a:cubicBezTo>
                    <a:pt x="116151" y="61866"/>
                    <a:pt x="119825" y="90133"/>
                    <a:pt x="119300" y="1194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76" name="Google Shape;1276;p233"/>
            <p:cNvSpPr/>
            <p:nvPr/>
          </p:nvSpPr>
          <p:spPr>
            <a:xfrm>
              <a:off x="9978865" y="5559068"/>
              <a:ext cx="74700" cy="74700"/>
            </a:xfrm>
            <a:custGeom>
              <a:rect b="b" l="l" r="r" t="t"/>
              <a:pathLst>
                <a:path extrusionOk="0" h="120000" w="120000">
                  <a:moveTo>
                    <a:pt x="59712" y="119425"/>
                  </a:moveTo>
                  <a:cubicBezTo>
                    <a:pt x="26411" y="119425"/>
                    <a:pt x="0" y="93014"/>
                    <a:pt x="0" y="59712"/>
                  </a:cubicBezTo>
                  <a:cubicBezTo>
                    <a:pt x="0" y="26411"/>
                    <a:pt x="26411" y="0"/>
                    <a:pt x="59712" y="0"/>
                  </a:cubicBezTo>
                  <a:cubicBezTo>
                    <a:pt x="93014" y="0"/>
                    <a:pt x="119425" y="26411"/>
                    <a:pt x="119425" y="59712"/>
                  </a:cubicBezTo>
                  <a:cubicBezTo>
                    <a:pt x="119425" y="93014"/>
                    <a:pt x="93014" y="119425"/>
                    <a:pt x="59712" y="119425"/>
                  </a:cubicBezTo>
                  <a:close/>
                  <a:moveTo>
                    <a:pt x="59712" y="17224"/>
                  </a:moveTo>
                  <a:cubicBezTo>
                    <a:pt x="35598" y="17224"/>
                    <a:pt x="17224" y="36172"/>
                    <a:pt x="17224" y="59712"/>
                  </a:cubicBezTo>
                  <a:cubicBezTo>
                    <a:pt x="17224" y="83827"/>
                    <a:pt x="36172" y="102200"/>
                    <a:pt x="59712" y="102200"/>
                  </a:cubicBezTo>
                  <a:cubicBezTo>
                    <a:pt x="83827" y="102200"/>
                    <a:pt x="102200" y="83827"/>
                    <a:pt x="102200" y="59712"/>
                  </a:cubicBezTo>
                  <a:cubicBezTo>
                    <a:pt x="102200" y="36172"/>
                    <a:pt x="83253" y="17224"/>
                    <a:pt x="59712" y="17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77" name="Google Shape;1277;p233"/>
            <p:cNvSpPr/>
            <p:nvPr/>
          </p:nvSpPr>
          <p:spPr>
            <a:xfrm>
              <a:off x="10096340" y="5559068"/>
              <a:ext cx="74700" cy="74700"/>
            </a:xfrm>
            <a:custGeom>
              <a:rect b="b" l="l" r="r" t="t"/>
              <a:pathLst>
                <a:path extrusionOk="0" h="120000" w="120000">
                  <a:moveTo>
                    <a:pt x="59712" y="119425"/>
                  </a:moveTo>
                  <a:cubicBezTo>
                    <a:pt x="26411" y="119425"/>
                    <a:pt x="0" y="93014"/>
                    <a:pt x="0" y="59712"/>
                  </a:cubicBezTo>
                  <a:cubicBezTo>
                    <a:pt x="0" y="26411"/>
                    <a:pt x="26411" y="0"/>
                    <a:pt x="59712" y="0"/>
                  </a:cubicBezTo>
                  <a:cubicBezTo>
                    <a:pt x="93014" y="0"/>
                    <a:pt x="119425" y="26411"/>
                    <a:pt x="119425" y="59712"/>
                  </a:cubicBezTo>
                  <a:cubicBezTo>
                    <a:pt x="119425" y="93014"/>
                    <a:pt x="93014" y="119425"/>
                    <a:pt x="59712" y="119425"/>
                  </a:cubicBezTo>
                  <a:close/>
                  <a:moveTo>
                    <a:pt x="59712" y="17224"/>
                  </a:moveTo>
                  <a:cubicBezTo>
                    <a:pt x="35598" y="17224"/>
                    <a:pt x="17224" y="36172"/>
                    <a:pt x="17224" y="59712"/>
                  </a:cubicBezTo>
                  <a:cubicBezTo>
                    <a:pt x="17224" y="83827"/>
                    <a:pt x="36172" y="102200"/>
                    <a:pt x="59712" y="102200"/>
                  </a:cubicBezTo>
                  <a:cubicBezTo>
                    <a:pt x="83827" y="102200"/>
                    <a:pt x="102200" y="83827"/>
                    <a:pt x="102200" y="59712"/>
                  </a:cubicBezTo>
                  <a:cubicBezTo>
                    <a:pt x="102200" y="36172"/>
                    <a:pt x="83253" y="17224"/>
                    <a:pt x="59712" y="17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78" name="Google Shape;1278;p233"/>
            <p:cNvSpPr/>
            <p:nvPr/>
          </p:nvSpPr>
          <p:spPr>
            <a:xfrm>
              <a:off x="10096340" y="5313006"/>
              <a:ext cx="74700" cy="74700"/>
            </a:xfrm>
            <a:custGeom>
              <a:rect b="b" l="l" r="r" t="t"/>
              <a:pathLst>
                <a:path extrusionOk="0" h="120000" w="120000">
                  <a:moveTo>
                    <a:pt x="59712" y="119425"/>
                  </a:moveTo>
                  <a:cubicBezTo>
                    <a:pt x="26411" y="119425"/>
                    <a:pt x="0" y="93014"/>
                    <a:pt x="0" y="59712"/>
                  </a:cubicBezTo>
                  <a:cubicBezTo>
                    <a:pt x="0" y="26411"/>
                    <a:pt x="26411" y="0"/>
                    <a:pt x="59712" y="0"/>
                  </a:cubicBezTo>
                  <a:cubicBezTo>
                    <a:pt x="93014" y="0"/>
                    <a:pt x="119425" y="26411"/>
                    <a:pt x="119425" y="59712"/>
                  </a:cubicBezTo>
                  <a:cubicBezTo>
                    <a:pt x="119425" y="93014"/>
                    <a:pt x="93014" y="119425"/>
                    <a:pt x="59712" y="119425"/>
                  </a:cubicBezTo>
                  <a:close/>
                  <a:moveTo>
                    <a:pt x="59712" y="17224"/>
                  </a:moveTo>
                  <a:cubicBezTo>
                    <a:pt x="35598" y="17224"/>
                    <a:pt x="17224" y="36172"/>
                    <a:pt x="17224" y="59712"/>
                  </a:cubicBezTo>
                  <a:cubicBezTo>
                    <a:pt x="17224" y="83827"/>
                    <a:pt x="36172" y="102200"/>
                    <a:pt x="59712" y="102200"/>
                  </a:cubicBezTo>
                  <a:cubicBezTo>
                    <a:pt x="83827" y="102200"/>
                    <a:pt x="102200" y="83827"/>
                    <a:pt x="102200" y="59712"/>
                  </a:cubicBezTo>
                  <a:cubicBezTo>
                    <a:pt x="102200" y="36172"/>
                    <a:pt x="83253" y="17224"/>
                    <a:pt x="59712" y="17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79" name="Google Shape;1279;p233"/>
            <p:cNvSpPr/>
            <p:nvPr/>
          </p:nvSpPr>
          <p:spPr>
            <a:xfrm>
              <a:off x="10213815" y="5559068"/>
              <a:ext cx="74700" cy="74700"/>
            </a:xfrm>
            <a:custGeom>
              <a:rect b="b" l="l" r="r" t="t"/>
              <a:pathLst>
                <a:path extrusionOk="0" h="120000" w="120000">
                  <a:moveTo>
                    <a:pt x="59712" y="119425"/>
                  </a:moveTo>
                  <a:cubicBezTo>
                    <a:pt x="26411" y="119425"/>
                    <a:pt x="0" y="93014"/>
                    <a:pt x="0" y="59712"/>
                  </a:cubicBezTo>
                  <a:cubicBezTo>
                    <a:pt x="0" y="26411"/>
                    <a:pt x="26411" y="0"/>
                    <a:pt x="59712" y="0"/>
                  </a:cubicBezTo>
                  <a:cubicBezTo>
                    <a:pt x="93014" y="0"/>
                    <a:pt x="119425" y="26411"/>
                    <a:pt x="119425" y="59712"/>
                  </a:cubicBezTo>
                  <a:cubicBezTo>
                    <a:pt x="119425" y="93014"/>
                    <a:pt x="93014" y="119425"/>
                    <a:pt x="59712" y="119425"/>
                  </a:cubicBezTo>
                  <a:close/>
                  <a:moveTo>
                    <a:pt x="59712" y="17224"/>
                  </a:moveTo>
                  <a:cubicBezTo>
                    <a:pt x="35598" y="17224"/>
                    <a:pt x="17224" y="36172"/>
                    <a:pt x="17224" y="59712"/>
                  </a:cubicBezTo>
                  <a:cubicBezTo>
                    <a:pt x="17224" y="83827"/>
                    <a:pt x="36172" y="102200"/>
                    <a:pt x="59712" y="102200"/>
                  </a:cubicBezTo>
                  <a:cubicBezTo>
                    <a:pt x="83827" y="102200"/>
                    <a:pt x="102200" y="83827"/>
                    <a:pt x="102200" y="59712"/>
                  </a:cubicBezTo>
                  <a:cubicBezTo>
                    <a:pt x="102200" y="36172"/>
                    <a:pt x="83253" y="17224"/>
                    <a:pt x="59712" y="17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80" name="Google Shape;1280;p233"/>
          <p:cNvGrpSpPr/>
          <p:nvPr/>
        </p:nvGrpSpPr>
        <p:grpSpPr>
          <a:xfrm>
            <a:off x="8574793" y="1225193"/>
            <a:ext cx="197518" cy="195561"/>
            <a:chOff x="10483690" y="5355868"/>
            <a:chExt cx="320750" cy="320750"/>
          </a:xfrm>
        </p:grpSpPr>
        <p:sp>
          <p:nvSpPr>
            <p:cNvPr id="1281" name="Google Shape;1281;p233"/>
            <p:cNvSpPr/>
            <p:nvPr/>
          </p:nvSpPr>
          <p:spPr>
            <a:xfrm>
              <a:off x="10483690" y="5590818"/>
              <a:ext cx="85800" cy="85800"/>
            </a:xfrm>
            <a:custGeom>
              <a:rect b="b" l="l" r="r" t="t"/>
              <a:pathLst>
                <a:path extrusionOk="0" h="120000" w="120000">
                  <a:moveTo>
                    <a:pt x="60000" y="119495"/>
                  </a:moveTo>
                  <a:cubicBezTo>
                    <a:pt x="27226" y="119495"/>
                    <a:pt x="0" y="92773"/>
                    <a:pt x="0" y="60000"/>
                  </a:cubicBezTo>
                  <a:cubicBezTo>
                    <a:pt x="0" y="27226"/>
                    <a:pt x="27226" y="0"/>
                    <a:pt x="60000" y="0"/>
                  </a:cubicBezTo>
                  <a:cubicBezTo>
                    <a:pt x="92773" y="0"/>
                    <a:pt x="119495" y="27226"/>
                    <a:pt x="119495" y="60000"/>
                  </a:cubicBezTo>
                  <a:cubicBezTo>
                    <a:pt x="119495" y="92773"/>
                    <a:pt x="93277" y="119495"/>
                    <a:pt x="60000" y="119495"/>
                  </a:cubicBezTo>
                  <a:close/>
                  <a:moveTo>
                    <a:pt x="60000" y="15126"/>
                  </a:moveTo>
                  <a:cubicBezTo>
                    <a:pt x="35294" y="15126"/>
                    <a:pt x="15126" y="35294"/>
                    <a:pt x="15126" y="60000"/>
                  </a:cubicBezTo>
                  <a:cubicBezTo>
                    <a:pt x="15126" y="84705"/>
                    <a:pt x="35294" y="104873"/>
                    <a:pt x="60000" y="104873"/>
                  </a:cubicBezTo>
                  <a:cubicBezTo>
                    <a:pt x="84705" y="104873"/>
                    <a:pt x="104873" y="84705"/>
                    <a:pt x="104873" y="60000"/>
                  </a:cubicBezTo>
                  <a:cubicBezTo>
                    <a:pt x="104873" y="35294"/>
                    <a:pt x="84705" y="15126"/>
                    <a:pt x="60000" y="15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82" name="Google Shape;1282;p233"/>
            <p:cNvSpPr/>
            <p:nvPr/>
          </p:nvSpPr>
          <p:spPr>
            <a:xfrm>
              <a:off x="10664665" y="5516206"/>
              <a:ext cx="85800" cy="85800"/>
            </a:xfrm>
            <a:custGeom>
              <a:rect b="b" l="l" r="r" t="t"/>
              <a:pathLst>
                <a:path extrusionOk="0" h="120000" w="120000">
                  <a:moveTo>
                    <a:pt x="60000" y="119495"/>
                  </a:moveTo>
                  <a:cubicBezTo>
                    <a:pt x="27226" y="119495"/>
                    <a:pt x="0" y="92268"/>
                    <a:pt x="0" y="59495"/>
                  </a:cubicBezTo>
                  <a:cubicBezTo>
                    <a:pt x="0" y="26722"/>
                    <a:pt x="27226" y="0"/>
                    <a:pt x="60000" y="0"/>
                  </a:cubicBezTo>
                  <a:cubicBezTo>
                    <a:pt x="92773" y="0"/>
                    <a:pt x="119495" y="26722"/>
                    <a:pt x="119495" y="59495"/>
                  </a:cubicBezTo>
                  <a:cubicBezTo>
                    <a:pt x="119495" y="92268"/>
                    <a:pt x="93277" y="119495"/>
                    <a:pt x="60000" y="119495"/>
                  </a:cubicBezTo>
                  <a:close/>
                  <a:moveTo>
                    <a:pt x="60000" y="14621"/>
                  </a:moveTo>
                  <a:cubicBezTo>
                    <a:pt x="35294" y="14621"/>
                    <a:pt x="15126" y="34789"/>
                    <a:pt x="15126" y="59495"/>
                  </a:cubicBezTo>
                  <a:cubicBezTo>
                    <a:pt x="15126" y="84201"/>
                    <a:pt x="35294" y="104369"/>
                    <a:pt x="60000" y="104369"/>
                  </a:cubicBezTo>
                  <a:cubicBezTo>
                    <a:pt x="84705" y="104369"/>
                    <a:pt x="104873" y="84201"/>
                    <a:pt x="104873" y="59495"/>
                  </a:cubicBezTo>
                  <a:cubicBezTo>
                    <a:pt x="104873" y="34789"/>
                    <a:pt x="84705" y="14621"/>
                    <a:pt x="60000" y="146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83" name="Google Shape;1283;p233"/>
            <p:cNvSpPr/>
            <p:nvPr/>
          </p:nvSpPr>
          <p:spPr>
            <a:xfrm>
              <a:off x="10558302" y="5441593"/>
              <a:ext cx="85800" cy="85800"/>
            </a:xfrm>
            <a:custGeom>
              <a:rect b="b" l="l" r="r" t="t"/>
              <a:pathLst>
                <a:path extrusionOk="0" h="120000" w="120000">
                  <a:moveTo>
                    <a:pt x="59495" y="119495"/>
                  </a:moveTo>
                  <a:cubicBezTo>
                    <a:pt x="26722" y="119495"/>
                    <a:pt x="0" y="92773"/>
                    <a:pt x="0" y="60000"/>
                  </a:cubicBezTo>
                  <a:cubicBezTo>
                    <a:pt x="0" y="27226"/>
                    <a:pt x="26722" y="0"/>
                    <a:pt x="59495" y="0"/>
                  </a:cubicBezTo>
                  <a:cubicBezTo>
                    <a:pt x="92268" y="0"/>
                    <a:pt x="119495" y="27226"/>
                    <a:pt x="119495" y="60000"/>
                  </a:cubicBezTo>
                  <a:cubicBezTo>
                    <a:pt x="119495" y="92773"/>
                    <a:pt x="93277" y="119495"/>
                    <a:pt x="59495" y="119495"/>
                  </a:cubicBezTo>
                  <a:close/>
                  <a:moveTo>
                    <a:pt x="59495" y="15126"/>
                  </a:moveTo>
                  <a:cubicBezTo>
                    <a:pt x="34789" y="15126"/>
                    <a:pt x="14621" y="35294"/>
                    <a:pt x="14621" y="60000"/>
                  </a:cubicBezTo>
                  <a:cubicBezTo>
                    <a:pt x="14621" y="84705"/>
                    <a:pt x="34789" y="104873"/>
                    <a:pt x="59495" y="104873"/>
                  </a:cubicBezTo>
                  <a:cubicBezTo>
                    <a:pt x="84201" y="104873"/>
                    <a:pt x="104369" y="84705"/>
                    <a:pt x="104369" y="60000"/>
                  </a:cubicBezTo>
                  <a:cubicBezTo>
                    <a:pt x="104369" y="35294"/>
                    <a:pt x="84201" y="15126"/>
                    <a:pt x="59495" y="15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84" name="Google Shape;1284;p233"/>
            <p:cNvSpPr/>
            <p:nvPr/>
          </p:nvSpPr>
          <p:spPr>
            <a:xfrm>
              <a:off x="10718640" y="5355868"/>
              <a:ext cx="85800" cy="85800"/>
            </a:xfrm>
            <a:custGeom>
              <a:rect b="b" l="l" r="r" t="t"/>
              <a:pathLst>
                <a:path extrusionOk="0" h="120000" w="120000">
                  <a:moveTo>
                    <a:pt x="59748" y="119495"/>
                  </a:moveTo>
                  <a:cubicBezTo>
                    <a:pt x="27112" y="119495"/>
                    <a:pt x="0" y="93277"/>
                    <a:pt x="0" y="60000"/>
                  </a:cubicBezTo>
                  <a:cubicBezTo>
                    <a:pt x="0" y="27226"/>
                    <a:pt x="27112" y="0"/>
                    <a:pt x="59748" y="0"/>
                  </a:cubicBezTo>
                  <a:cubicBezTo>
                    <a:pt x="92384" y="0"/>
                    <a:pt x="119497" y="27226"/>
                    <a:pt x="119497" y="60000"/>
                  </a:cubicBezTo>
                  <a:cubicBezTo>
                    <a:pt x="119497" y="93277"/>
                    <a:pt x="93389" y="119495"/>
                    <a:pt x="59748" y="119495"/>
                  </a:cubicBezTo>
                  <a:close/>
                  <a:moveTo>
                    <a:pt x="59748" y="15126"/>
                  </a:moveTo>
                  <a:cubicBezTo>
                    <a:pt x="35146" y="15126"/>
                    <a:pt x="15062" y="35294"/>
                    <a:pt x="15062" y="60000"/>
                  </a:cubicBezTo>
                  <a:cubicBezTo>
                    <a:pt x="15062" y="84705"/>
                    <a:pt x="35146" y="104873"/>
                    <a:pt x="59748" y="104873"/>
                  </a:cubicBezTo>
                  <a:cubicBezTo>
                    <a:pt x="84351" y="104873"/>
                    <a:pt x="104435" y="84705"/>
                    <a:pt x="104435" y="60000"/>
                  </a:cubicBezTo>
                  <a:cubicBezTo>
                    <a:pt x="104435" y="35294"/>
                    <a:pt x="84351" y="15126"/>
                    <a:pt x="59748" y="151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85" name="Google Shape;1285;p233"/>
            <p:cNvSpPr/>
            <p:nvPr/>
          </p:nvSpPr>
          <p:spPr>
            <a:xfrm>
              <a:off x="10537665" y="5514618"/>
              <a:ext cx="50700" cy="87300"/>
            </a:xfrm>
            <a:custGeom>
              <a:rect b="b" l="l" r="r" t="t"/>
              <a:pathLst>
                <a:path extrusionOk="0" h="120000" w="120000">
                  <a:moveTo>
                    <a:pt x="71328" y="62950"/>
                  </a:moveTo>
                  <a:lnTo>
                    <a:pt x="22657" y="119508"/>
                  </a:lnTo>
                  <a:lnTo>
                    <a:pt x="0" y="112622"/>
                  </a:lnTo>
                  <a:lnTo>
                    <a:pt x="97342" y="0"/>
                  </a:lnTo>
                  <a:lnTo>
                    <a:pt x="119160" y="6885"/>
                  </a:lnTo>
                  <a:lnTo>
                    <a:pt x="71328" y="6295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86" name="Google Shape;1286;p233"/>
            <p:cNvSpPr/>
            <p:nvPr/>
          </p:nvSpPr>
          <p:spPr>
            <a:xfrm>
              <a:off x="10628152" y="5501918"/>
              <a:ext cx="52500" cy="41400"/>
            </a:xfrm>
            <a:custGeom>
              <a:rect b="b" l="l" r="r" t="t"/>
              <a:pathLst>
                <a:path extrusionOk="0" h="120000" w="120000">
                  <a:moveTo>
                    <a:pt x="112551" y="106315"/>
                  </a:moveTo>
                  <a:lnTo>
                    <a:pt x="105103" y="118947"/>
                  </a:lnTo>
                  <a:lnTo>
                    <a:pt x="0" y="25263"/>
                  </a:lnTo>
                  <a:lnTo>
                    <a:pt x="14068" y="0"/>
                  </a:lnTo>
                  <a:lnTo>
                    <a:pt x="119172" y="93684"/>
                  </a:lnTo>
                  <a:lnTo>
                    <a:pt x="112551" y="106315"/>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87" name="Google Shape;1287;p233"/>
            <p:cNvSpPr/>
            <p:nvPr/>
          </p:nvSpPr>
          <p:spPr>
            <a:xfrm>
              <a:off x="10713877" y="5432068"/>
              <a:ext cx="39600" cy="93600"/>
            </a:xfrm>
            <a:custGeom>
              <a:rect b="b" l="l" r="r" t="t"/>
              <a:pathLst>
                <a:path extrusionOk="0" h="120000" w="120000">
                  <a:moveTo>
                    <a:pt x="73928" y="62084"/>
                  </a:moveTo>
                  <a:lnTo>
                    <a:pt x="29999" y="119536"/>
                  </a:lnTo>
                  <a:lnTo>
                    <a:pt x="0" y="115366"/>
                  </a:lnTo>
                  <a:lnTo>
                    <a:pt x="88928" y="0"/>
                  </a:lnTo>
                  <a:lnTo>
                    <a:pt x="118928" y="4633"/>
                  </a:lnTo>
                  <a:lnTo>
                    <a:pt x="73928" y="62084"/>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88" name="Google Shape;1288;p233"/>
          <p:cNvGrpSpPr/>
          <p:nvPr/>
        </p:nvGrpSpPr>
        <p:grpSpPr>
          <a:xfrm>
            <a:off x="7303092" y="1225192"/>
            <a:ext cx="196571" cy="195592"/>
            <a:chOff x="7927815" y="5314593"/>
            <a:chExt cx="319213" cy="320800"/>
          </a:xfrm>
        </p:grpSpPr>
        <p:sp>
          <p:nvSpPr>
            <p:cNvPr id="1289" name="Google Shape;1289;p233"/>
            <p:cNvSpPr/>
            <p:nvPr/>
          </p:nvSpPr>
          <p:spPr>
            <a:xfrm>
              <a:off x="8031002" y="5495568"/>
              <a:ext cx="114300" cy="58800"/>
            </a:xfrm>
            <a:custGeom>
              <a:rect b="b" l="l" r="r" t="t"/>
              <a:pathLst>
                <a:path extrusionOk="0" h="120000" w="120000">
                  <a:moveTo>
                    <a:pt x="117350" y="109756"/>
                  </a:moveTo>
                  <a:lnTo>
                    <a:pt x="115078" y="119268"/>
                  </a:lnTo>
                  <a:lnTo>
                    <a:pt x="0" y="19756"/>
                  </a:lnTo>
                  <a:lnTo>
                    <a:pt x="4542" y="0"/>
                  </a:lnTo>
                  <a:lnTo>
                    <a:pt x="119621" y="99512"/>
                  </a:lnTo>
                  <a:lnTo>
                    <a:pt x="117350" y="109756"/>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90" name="Google Shape;1290;p233"/>
            <p:cNvSpPr/>
            <p:nvPr/>
          </p:nvSpPr>
          <p:spPr>
            <a:xfrm>
              <a:off x="8031002" y="5390793"/>
              <a:ext cx="112800" cy="63600"/>
            </a:xfrm>
            <a:custGeom>
              <a:rect b="b" l="l" r="r" t="t"/>
              <a:pathLst>
                <a:path extrusionOk="0" h="120000" w="120000">
                  <a:moveTo>
                    <a:pt x="62508" y="68474"/>
                  </a:moveTo>
                  <a:lnTo>
                    <a:pt x="5401" y="119322"/>
                  </a:lnTo>
                  <a:lnTo>
                    <a:pt x="0" y="101694"/>
                  </a:lnTo>
                  <a:lnTo>
                    <a:pt x="114598" y="0"/>
                  </a:lnTo>
                  <a:lnTo>
                    <a:pt x="119614" y="18305"/>
                  </a:lnTo>
                  <a:lnTo>
                    <a:pt x="62508" y="68474"/>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91" name="Google Shape;1291;p233"/>
            <p:cNvSpPr/>
            <p:nvPr/>
          </p:nvSpPr>
          <p:spPr>
            <a:xfrm>
              <a:off x="7927815" y="5416193"/>
              <a:ext cx="117600" cy="117600"/>
            </a:xfrm>
            <a:custGeom>
              <a:rect b="b" l="l" r="r" t="t"/>
              <a:pathLst>
                <a:path extrusionOk="0" h="120000" w="120000">
                  <a:moveTo>
                    <a:pt x="59816" y="119633"/>
                  </a:moveTo>
                  <a:cubicBezTo>
                    <a:pt x="26788" y="119633"/>
                    <a:pt x="0" y="93211"/>
                    <a:pt x="0" y="59816"/>
                  </a:cubicBezTo>
                  <a:cubicBezTo>
                    <a:pt x="0" y="26788"/>
                    <a:pt x="26788" y="0"/>
                    <a:pt x="59816" y="0"/>
                  </a:cubicBezTo>
                  <a:cubicBezTo>
                    <a:pt x="92844" y="0"/>
                    <a:pt x="119633" y="26788"/>
                    <a:pt x="119633" y="59816"/>
                  </a:cubicBezTo>
                  <a:cubicBezTo>
                    <a:pt x="119633" y="93211"/>
                    <a:pt x="92844" y="119633"/>
                    <a:pt x="59816" y="119633"/>
                  </a:cubicBezTo>
                  <a:close/>
                  <a:moveTo>
                    <a:pt x="59816" y="10642"/>
                  </a:moveTo>
                  <a:cubicBezTo>
                    <a:pt x="32660" y="10642"/>
                    <a:pt x="11009" y="32660"/>
                    <a:pt x="11009" y="59816"/>
                  </a:cubicBezTo>
                  <a:cubicBezTo>
                    <a:pt x="11009" y="87339"/>
                    <a:pt x="32660" y="108623"/>
                    <a:pt x="59816" y="108623"/>
                  </a:cubicBezTo>
                  <a:cubicBezTo>
                    <a:pt x="86972" y="108623"/>
                    <a:pt x="108623" y="87339"/>
                    <a:pt x="108623" y="59816"/>
                  </a:cubicBezTo>
                  <a:cubicBezTo>
                    <a:pt x="108623" y="32660"/>
                    <a:pt x="86972" y="10642"/>
                    <a:pt x="59816" y="106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92" name="Google Shape;1292;p233"/>
            <p:cNvSpPr/>
            <p:nvPr/>
          </p:nvSpPr>
          <p:spPr>
            <a:xfrm>
              <a:off x="8129427" y="5314593"/>
              <a:ext cx="117600" cy="117600"/>
            </a:xfrm>
            <a:custGeom>
              <a:rect b="b" l="l" r="r" t="t"/>
              <a:pathLst>
                <a:path extrusionOk="0" h="120000" w="120000">
                  <a:moveTo>
                    <a:pt x="59816" y="119633"/>
                  </a:moveTo>
                  <a:cubicBezTo>
                    <a:pt x="26788" y="119633"/>
                    <a:pt x="0" y="92844"/>
                    <a:pt x="0" y="59816"/>
                  </a:cubicBezTo>
                  <a:cubicBezTo>
                    <a:pt x="0" y="26788"/>
                    <a:pt x="26422" y="0"/>
                    <a:pt x="59816" y="0"/>
                  </a:cubicBezTo>
                  <a:cubicBezTo>
                    <a:pt x="92844" y="0"/>
                    <a:pt x="119633" y="26788"/>
                    <a:pt x="119633" y="59816"/>
                  </a:cubicBezTo>
                  <a:cubicBezTo>
                    <a:pt x="119633" y="92844"/>
                    <a:pt x="93211" y="119633"/>
                    <a:pt x="59816" y="119633"/>
                  </a:cubicBezTo>
                  <a:close/>
                  <a:moveTo>
                    <a:pt x="59816" y="11009"/>
                  </a:moveTo>
                  <a:cubicBezTo>
                    <a:pt x="32660" y="11009"/>
                    <a:pt x="11009" y="32660"/>
                    <a:pt x="11009" y="59816"/>
                  </a:cubicBezTo>
                  <a:cubicBezTo>
                    <a:pt x="11009" y="86972"/>
                    <a:pt x="32660" y="108623"/>
                    <a:pt x="59816" y="108623"/>
                  </a:cubicBezTo>
                  <a:cubicBezTo>
                    <a:pt x="86972" y="108623"/>
                    <a:pt x="108990" y="86972"/>
                    <a:pt x="108990" y="59816"/>
                  </a:cubicBezTo>
                  <a:cubicBezTo>
                    <a:pt x="108990" y="32660"/>
                    <a:pt x="86972" y="11009"/>
                    <a:pt x="59816" y="11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93" name="Google Shape;1293;p233"/>
            <p:cNvSpPr/>
            <p:nvPr/>
          </p:nvSpPr>
          <p:spPr>
            <a:xfrm>
              <a:off x="8129427" y="5517793"/>
              <a:ext cx="117600" cy="117600"/>
            </a:xfrm>
            <a:custGeom>
              <a:rect b="b" l="l" r="r" t="t"/>
              <a:pathLst>
                <a:path extrusionOk="0" h="120000" w="120000">
                  <a:moveTo>
                    <a:pt x="59816" y="119633"/>
                  </a:moveTo>
                  <a:cubicBezTo>
                    <a:pt x="26788" y="119633"/>
                    <a:pt x="0" y="93211"/>
                    <a:pt x="0" y="59816"/>
                  </a:cubicBezTo>
                  <a:cubicBezTo>
                    <a:pt x="0" y="26788"/>
                    <a:pt x="26422" y="0"/>
                    <a:pt x="59816" y="0"/>
                  </a:cubicBezTo>
                  <a:cubicBezTo>
                    <a:pt x="92844" y="0"/>
                    <a:pt x="119633" y="26788"/>
                    <a:pt x="119633" y="59816"/>
                  </a:cubicBezTo>
                  <a:cubicBezTo>
                    <a:pt x="119633" y="93211"/>
                    <a:pt x="93211" y="119633"/>
                    <a:pt x="59816" y="119633"/>
                  </a:cubicBezTo>
                  <a:close/>
                  <a:moveTo>
                    <a:pt x="59816" y="11009"/>
                  </a:moveTo>
                  <a:cubicBezTo>
                    <a:pt x="32660" y="11009"/>
                    <a:pt x="11009" y="32660"/>
                    <a:pt x="11009" y="59816"/>
                  </a:cubicBezTo>
                  <a:cubicBezTo>
                    <a:pt x="11009" y="86972"/>
                    <a:pt x="32660" y="108990"/>
                    <a:pt x="59816" y="108990"/>
                  </a:cubicBezTo>
                  <a:cubicBezTo>
                    <a:pt x="86972" y="108990"/>
                    <a:pt x="108990" y="86972"/>
                    <a:pt x="108990" y="59816"/>
                  </a:cubicBezTo>
                  <a:cubicBezTo>
                    <a:pt x="108990" y="32660"/>
                    <a:pt x="86972" y="11009"/>
                    <a:pt x="59816" y="11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294" name="Google Shape;1294;p233"/>
          <p:cNvGrpSpPr/>
          <p:nvPr/>
        </p:nvGrpSpPr>
        <p:grpSpPr>
          <a:xfrm>
            <a:off x="1681976" y="4116962"/>
            <a:ext cx="181324" cy="181324"/>
            <a:chOff x="6038690" y="3738206"/>
            <a:chExt cx="320700" cy="320700"/>
          </a:xfrm>
        </p:grpSpPr>
        <p:sp>
          <p:nvSpPr>
            <p:cNvPr id="1295" name="Google Shape;1295;p233"/>
            <p:cNvSpPr/>
            <p:nvPr/>
          </p:nvSpPr>
          <p:spPr>
            <a:xfrm>
              <a:off x="6038690" y="3738206"/>
              <a:ext cx="320700" cy="320700"/>
            </a:xfrm>
            <a:custGeom>
              <a:rect b="b" l="l" r="r" t="t"/>
              <a:pathLst>
                <a:path extrusionOk="0" h="120000" w="120000">
                  <a:moveTo>
                    <a:pt x="59730" y="119865"/>
                  </a:moveTo>
                  <a:cubicBezTo>
                    <a:pt x="26696" y="119865"/>
                    <a:pt x="0" y="92328"/>
                    <a:pt x="0" y="58582"/>
                  </a:cubicBezTo>
                  <a:cubicBezTo>
                    <a:pt x="0" y="26321"/>
                    <a:pt x="24808" y="1214"/>
                    <a:pt x="57573" y="0"/>
                  </a:cubicBezTo>
                  <a:lnTo>
                    <a:pt x="60134" y="0"/>
                  </a:lnTo>
                  <a:cubicBezTo>
                    <a:pt x="60404" y="0"/>
                    <a:pt x="60404" y="0"/>
                    <a:pt x="60539" y="0"/>
                  </a:cubicBezTo>
                  <a:cubicBezTo>
                    <a:pt x="76314" y="0"/>
                    <a:pt x="91146" y="6209"/>
                    <a:pt x="102337" y="17142"/>
                  </a:cubicBezTo>
                  <a:cubicBezTo>
                    <a:pt x="113662" y="28346"/>
                    <a:pt x="119865" y="43329"/>
                    <a:pt x="119865" y="59527"/>
                  </a:cubicBezTo>
                  <a:cubicBezTo>
                    <a:pt x="119730" y="92598"/>
                    <a:pt x="92764" y="119865"/>
                    <a:pt x="59730" y="119865"/>
                  </a:cubicBezTo>
                  <a:close/>
                  <a:moveTo>
                    <a:pt x="60404" y="3779"/>
                  </a:moveTo>
                  <a:cubicBezTo>
                    <a:pt x="60134" y="3779"/>
                    <a:pt x="60134" y="3779"/>
                    <a:pt x="60000" y="3779"/>
                  </a:cubicBezTo>
                  <a:lnTo>
                    <a:pt x="57303" y="3779"/>
                  </a:lnTo>
                  <a:cubicBezTo>
                    <a:pt x="26696" y="4994"/>
                    <a:pt x="3775" y="28346"/>
                    <a:pt x="3775" y="58312"/>
                  </a:cubicBezTo>
                  <a:cubicBezTo>
                    <a:pt x="3775" y="90033"/>
                    <a:pt x="28719" y="115545"/>
                    <a:pt x="59595" y="115545"/>
                  </a:cubicBezTo>
                  <a:cubicBezTo>
                    <a:pt x="90471" y="115545"/>
                    <a:pt x="115685" y="90438"/>
                    <a:pt x="115685" y="59392"/>
                  </a:cubicBezTo>
                  <a:cubicBezTo>
                    <a:pt x="115685" y="44409"/>
                    <a:pt x="109887" y="30371"/>
                    <a:pt x="99370" y="19707"/>
                  </a:cubicBezTo>
                  <a:cubicBezTo>
                    <a:pt x="88853" y="9583"/>
                    <a:pt x="75101" y="3779"/>
                    <a:pt x="60404" y="377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96" name="Google Shape;1296;p233"/>
            <p:cNvSpPr/>
            <p:nvPr/>
          </p:nvSpPr>
          <p:spPr>
            <a:xfrm>
              <a:off x="6105365" y="3738206"/>
              <a:ext cx="90600" cy="317400"/>
            </a:xfrm>
            <a:custGeom>
              <a:rect b="b" l="l" r="r" t="t"/>
              <a:pathLst>
                <a:path extrusionOk="0" h="120000" w="120000">
                  <a:moveTo>
                    <a:pt x="107667" y="119863"/>
                  </a:moveTo>
                  <a:cubicBezTo>
                    <a:pt x="0" y="78409"/>
                    <a:pt x="0" y="33818"/>
                    <a:pt x="108142" y="0"/>
                  </a:cubicBezTo>
                  <a:lnTo>
                    <a:pt x="119051" y="2863"/>
                  </a:lnTo>
                  <a:cubicBezTo>
                    <a:pt x="14703" y="35454"/>
                    <a:pt x="14703" y="77181"/>
                    <a:pt x="119525" y="117409"/>
                  </a:cubicBezTo>
                  <a:lnTo>
                    <a:pt x="107667" y="119863"/>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97" name="Google Shape;1297;p233"/>
            <p:cNvSpPr/>
            <p:nvPr/>
          </p:nvSpPr>
          <p:spPr>
            <a:xfrm>
              <a:off x="6200615" y="3739793"/>
              <a:ext cx="90600" cy="315900"/>
            </a:xfrm>
            <a:custGeom>
              <a:rect b="b" l="l" r="r" t="t"/>
              <a:pathLst>
                <a:path extrusionOk="0" h="120000" w="120000">
                  <a:moveTo>
                    <a:pt x="11383" y="119863"/>
                  </a:moveTo>
                  <a:lnTo>
                    <a:pt x="0" y="117403"/>
                  </a:lnTo>
                  <a:cubicBezTo>
                    <a:pt x="104822" y="77357"/>
                    <a:pt x="104822" y="35398"/>
                    <a:pt x="474" y="2733"/>
                  </a:cubicBezTo>
                  <a:lnTo>
                    <a:pt x="11383" y="0"/>
                  </a:lnTo>
                  <a:cubicBezTo>
                    <a:pt x="118577" y="33621"/>
                    <a:pt x="119525" y="78587"/>
                    <a:pt x="11383" y="11986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98" name="Google Shape;1298;p233"/>
            <p:cNvSpPr/>
            <p:nvPr/>
          </p:nvSpPr>
          <p:spPr>
            <a:xfrm>
              <a:off x="6067265" y="3971568"/>
              <a:ext cx="263400" cy="11100"/>
            </a:xfrm>
            <a:custGeom>
              <a:rect b="b" l="l" r="r" t="t"/>
              <a:pathLst>
                <a:path extrusionOk="0" h="120000" w="120000">
                  <a:moveTo>
                    <a:pt x="59836" y="116129"/>
                  </a:moveTo>
                  <a:lnTo>
                    <a:pt x="0" y="116129"/>
                  </a:lnTo>
                  <a:lnTo>
                    <a:pt x="0" y="0"/>
                  </a:lnTo>
                  <a:lnTo>
                    <a:pt x="119836" y="0"/>
                  </a:lnTo>
                  <a:lnTo>
                    <a:pt x="119836" y="116129"/>
                  </a:lnTo>
                  <a:lnTo>
                    <a:pt x="59836" y="116129"/>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299" name="Google Shape;1299;p233"/>
            <p:cNvSpPr/>
            <p:nvPr/>
          </p:nvSpPr>
          <p:spPr>
            <a:xfrm>
              <a:off x="6057740" y="3822343"/>
              <a:ext cx="279300" cy="11100"/>
            </a:xfrm>
            <a:custGeom>
              <a:rect b="b" l="l" r="r" t="t"/>
              <a:pathLst>
                <a:path extrusionOk="0" h="120000" w="120000">
                  <a:moveTo>
                    <a:pt x="60000" y="116129"/>
                  </a:moveTo>
                  <a:lnTo>
                    <a:pt x="0" y="116129"/>
                  </a:lnTo>
                  <a:lnTo>
                    <a:pt x="0" y="0"/>
                  </a:lnTo>
                  <a:lnTo>
                    <a:pt x="119844" y="0"/>
                  </a:lnTo>
                  <a:lnTo>
                    <a:pt x="119844" y="116129"/>
                  </a:lnTo>
                  <a:lnTo>
                    <a:pt x="60000" y="116129"/>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00" name="Google Shape;1300;p233"/>
            <p:cNvSpPr/>
            <p:nvPr/>
          </p:nvSpPr>
          <p:spPr>
            <a:xfrm>
              <a:off x="6043452" y="3896956"/>
              <a:ext cx="309600" cy="11100"/>
            </a:xfrm>
            <a:custGeom>
              <a:rect b="b" l="l" r="r" t="t"/>
              <a:pathLst>
                <a:path extrusionOk="0" h="120000" w="120000">
                  <a:moveTo>
                    <a:pt x="59930" y="116129"/>
                  </a:moveTo>
                  <a:lnTo>
                    <a:pt x="0" y="116129"/>
                  </a:lnTo>
                  <a:lnTo>
                    <a:pt x="0" y="0"/>
                  </a:lnTo>
                  <a:lnTo>
                    <a:pt x="119860" y="0"/>
                  </a:lnTo>
                  <a:lnTo>
                    <a:pt x="119860" y="116129"/>
                  </a:lnTo>
                  <a:lnTo>
                    <a:pt x="59930" y="116129"/>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01" name="Google Shape;1301;p233"/>
          <p:cNvGrpSpPr/>
          <p:nvPr/>
        </p:nvGrpSpPr>
        <p:grpSpPr>
          <a:xfrm>
            <a:off x="2159237" y="4108316"/>
            <a:ext cx="73062" cy="198521"/>
            <a:chOff x="12917447" y="1927301"/>
            <a:chExt cx="106800" cy="290193"/>
          </a:xfrm>
        </p:grpSpPr>
        <p:sp>
          <p:nvSpPr>
            <p:cNvPr id="1302" name="Google Shape;1302;p233"/>
            <p:cNvSpPr/>
            <p:nvPr/>
          </p:nvSpPr>
          <p:spPr>
            <a:xfrm>
              <a:off x="12966515" y="2023994"/>
              <a:ext cx="10200" cy="193500"/>
            </a:xfrm>
            <a:custGeom>
              <a:rect b="b" l="l" r="r" t="t"/>
              <a:pathLst>
                <a:path extrusionOk="0" h="120000" w="120000">
                  <a:moveTo>
                    <a:pt x="60000" y="119797"/>
                  </a:moveTo>
                  <a:cubicBezTo>
                    <a:pt x="24000" y="119797"/>
                    <a:pt x="0" y="118583"/>
                    <a:pt x="0" y="116964"/>
                  </a:cubicBezTo>
                  <a:lnTo>
                    <a:pt x="0" y="2833"/>
                  </a:lnTo>
                  <a:cubicBezTo>
                    <a:pt x="0" y="1011"/>
                    <a:pt x="28000" y="0"/>
                    <a:pt x="60000" y="0"/>
                  </a:cubicBezTo>
                  <a:cubicBezTo>
                    <a:pt x="96000" y="0"/>
                    <a:pt x="116000" y="1011"/>
                    <a:pt x="116000" y="2833"/>
                  </a:cubicBezTo>
                  <a:lnTo>
                    <a:pt x="116000" y="116964"/>
                  </a:lnTo>
                  <a:cubicBezTo>
                    <a:pt x="116000" y="118583"/>
                    <a:pt x="92000" y="119797"/>
                    <a:pt x="60000" y="11979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03" name="Google Shape;1303;p233"/>
            <p:cNvSpPr/>
            <p:nvPr/>
          </p:nvSpPr>
          <p:spPr>
            <a:xfrm>
              <a:off x="12917447" y="1927301"/>
              <a:ext cx="106800" cy="106800"/>
            </a:xfrm>
            <a:custGeom>
              <a:rect b="b" l="l" r="r" t="t"/>
              <a:pathLst>
                <a:path extrusionOk="0" h="120000" w="120000">
                  <a:moveTo>
                    <a:pt x="59816" y="119633"/>
                  </a:moveTo>
                  <a:cubicBezTo>
                    <a:pt x="26422" y="119633"/>
                    <a:pt x="0" y="92844"/>
                    <a:pt x="0" y="59816"/>
                  </a:cubicBezTo>
                  <a:cubicBezTo>
                    <a:pt x="0" y="26422"/>
                    <a:pt x="26788" y="0"/>
                    <a:pt x="59816" y="0"/>
                  </a:cubicBezTo>
                  <a:cubicBezTo>
                    <a:pt x="93211" y="0"/>
                    <a:pt x="119633" y="26422"/>
                    <a:pt x="119633" y="59816"/>
                  </a:cubicBezTo>
                  <a:cubicBezTo>
                    <a:pt x="119633" y="92844"/>
                    <a:pt x="92844" y="119633"/>
                    <a:pt x="59816" y="119633"/>
                  </a:cubicBezTo>
                  <a:close/>
                  <a:moveTo>
                    <a:pt x="59816" y="11009"/>
                  </a:moveTo>
                  <a:cubicBezTo>
                    <a:pt x="32293" y="11009"/>
                    <a:pt x="10642" y="32660"/>
                    <a:pt x="10642" y="59816"/>
                  </a:cubicBezTo>
                  <a:cubicBezTo>
                    <a:pt x="10642" y="86972"/>
                    <a:pt x="32660" y="108990"/>
                    <a:pt x="59816" y="108990"/>
                  </a:cubicBezTo>
                  <a:cubicBezTo>
                    <a:pt x="87339" y="108990"/>
                    <a:pt x="108623" y="86972"/>
                    <a:pt x="108623" y="59816"/>
                  </a:cubicBezTo>
                  <a:cubicBezTo>
                    <a:pt x="108623" y="32660"/>
                    <a:pt x="86972" y="11009"/>
                    <a:pt x="59816" y="1100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04" name="Google Shape;1304;p233"/>
            <p:cNvSpPr/>
            <p:nvPr/>
          </p:nvSpPr>
          <p:spPr>
            <a:xfrm>
              <a:off x="12966515" y="1950391"/>
              <a:ext cx="34500" cy="34500"/>
            </a:xfrm>
            <a:custGeom>
              <a:rect b="b" l="l" r="r" t="t"/>
              <a:pathLst>
                <a:path extrusionOk="0" h="120000" w="120000">
                  <a:moveTo>
                    <a:pt x="102692" y="118857"/>
                  </a:moveTo>
                  <a:cubicBezTo>
                    <a:pt x="92307" y="118857"/>
                    <a:pt x="85384" y="112000"/>
                    <a:pt x="85384" y="101714"/>
                  </a:cubicBezTo>
                  <a:cubicBezTo>
                    <a:pt x="85384" y="65142"/>
                    <a:pt x="54230" y="34285"/>
                    <a:pt x="17307" y="34285"/>
                  </a:cubicBezTo>
                  <a:cubicBezTo>
                    <a:pt x="6923" y="34285"/>
                    <a:pt x="0" y="27428"/>
                    <a:pt x="0" y="17142"/>
                  </a:cubicBezTo>
                  <a:cubicBezTo>
                    <a:pt x="0" y="6857"/>
                    <a:pt x="6923" y="0"/>
                    <a:pt x="17307" y="0"/>
                  </a:cubicBezTo>
                  <a:cubicBezTo>
                    <a:pt x="75000" y="0"/>
                    <a:pt x="118846" y="44571"/>
                    <a:pt x="118846" y="101714"/>
                  </a:cubicBezTo>
                  <a:cubicBezTo>
                    <a:pt x="118846" y="112000"/>
                    <a:pt x="113076" y="118857"/>
                    <a:pt x="102692" y="118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05" name="Google Shape;1305;p233"/>
          <p:cNvGrpSpPr/>
          <p:nvPr/>
        </p:nvGrpSpPr>
        <p:grpSpPr>
          <a:xfrm>
            <a:off x="3209193" y="4112677"/>
            <a:ext cx="210885" cy="190057"/>
            <a:chOff x="11822071" y="2338608"/>
            <a:chExt cx="291600" cy="262800"/>
          </a:xfrm>
        </p:grpSpPr>
        <p:sp>
          <p:nvSpPr>
            <p:cNvPr id="1306" name="Google Shape;1306;p233"/>
            <p:cNvSpPr/>
            <p:nvPr/>
          </p:nvSpPr>
          <p:spPr>
            <a:xfrm>
              <a:off x="11822071" y="2338608"/>
              <a:ext cx="291600" cy="262800"/>
            </a:xfrm>
            <a:custGeom>
              <a:rect b="b" l="l" r="r" t="t"/>
              <a:pathLst>
                <a:path extrusionOk="0" h="120000" w="120000">
                  <a:moveTo>
                    <a:pt x="87713" y="119551"/>
                  </a:moveTo>
                  <a:cubicBezTo>
                    <a:pt x="87578" y="119551"/>
                    <a:pt x="87309" y="119551"/>
                    <a:pt x="87174" y="119551"/>
                  </a:cubicBezTo>
                  <a:lnTo>
                    <a:pt x="59865" y="111033"/>
                  </a:lnTo>
                  <a:lnTo>
                    <a:pt x="32556" y="119551"/>
                  </a:lnTo>
                  <a:cubicBezTo>
                    <a:pt x="32152" y="119850"/>
                    <a:pt x="31748" y="119850"/>
                    <a:pt x="31479" y="119551"/>
                  </a:cubicBezTo>
                  <a:lnTo>
                    <a:pt x="1614" y="110734"/>
                  </a:lnTo>
                  <a:cubicBezTo>
                    <a:pt x="672" y="110585"/>
                    <a:pt x="0" y="109389"/>
                    <a:pt x="269" y="108493"/>
                  </a:cubicBezTo>
                  <a:lnTo>
                    <a:pt x="6188" y="2241"/>
                  </a:lnTo>
                  <a:cubicBezTo>
                    <a:pt x="6188" y="1494"/>
                    <a:pt x="6591" y="896"/>
                    <a:pt x="6995" y="448"/>
                  </a:cubicBezTo>
                  <a:cubicBezTo>
                    <a:pt x="7668" y="0"/>
                    <a:pt x="8206" y="0"/>
                    <a:pt x="8744" y="149"/>
                  </a:cubicBezTo>
                  <a:lnTo>
                    <a:pt x="34170" y="8816"/>
                  </a:lnTo>
                  <a:lnTo>
                    <a:pt x="59192" y="149"/>
                  </a:lnTo>
                  <a:cubicBezTo>
                    <a:pt x="59596" y="0"/>
                    <a:pt x="59999" y="0"/>
                    <a:pt x="60403" y="149"/>
                  </a:cubicBezTo>
                  <a:lnTo>
                    <a:pt x="83946" y="8816"/>
                  </a:lnTo>
                  <a:lnTo>
                    <a:pt x="111255" y="149"/>
                  </a:lnTo>
                  <a:cubicBezTo>
                    <a:pt x="111928" y="0"/>
                    <a:pt x="112600" y="149"/>
                    <a:pt x="113139" y="448"/>
                  </a:cubicBezTo>
                  <a:cubicBezTo>
                    <a:pt x="113811" y="597"/>
                    <a:pt x="113946" y="1494"/>
                    <a:pt x="113946" y="2241"/>
                  </a:cubicBezTo>
                  <a:lnTo>
                    <a:pt x="119865" y="108493"/>
                  </a:lnTo>
                  <a:cubicBezTo>
                    <a:pt x="119865" y="109688"/>
                    <a:pt x="119327" y="110585"/>
                    <a:pt x="118520" y="110734"/>
                  </a:cubicBezTo>
                  <a:lnTo>
                    <a:pt x="88520" y="119551"/>
                  </a:lnTo>
                  <a:cubicBezTo>
                    <a:pt x="88116" y="119551"/>
                    <a:pt x="87982" y="119551"/>
                    <a:pt x="87713" y="119551"/>
                  </a:cubicBezTo>
                  <a:close/>
                  <a:moveTo>
                    <a:pt x="59865" y="106251"/>
                  </a:moveTo>
                  <a:cubicBezTo>
                    <a:pt x="59999" y="106251"/>
                    <a:pt x="60269" y="106251"/>
                    <a:pt x="60403" y="106251"/>
                  </a:cubicBezTo>
                  <a:lnTo>
                    <a:pt x="87713" y="114919"/>
                  </a:lnTo>
                  <a:lnTo>
                    <a:pt x="115426" y="106699"/>
                  </a:lnTo>
                  <a:lnTo>
                    <a:pt x="109641" y="5080"/>
                  </a:lnTo>
                  <a:lnTo>
                    <a:pt x="84215" y="13300"/>
                  </a:lnTo>
                  <a:cubicBezTo>
                    <a:pt x="83811" y="13449"/>
                    <a:pt x="83408" y="13449"/>
                    <a:pt x="83004" y="13300"/>
                  </a:cubicBezTo>
                  <a:lnTo>
                    <a:pt x="59461" y="4632"/>
                  </a:lnTo>
                  <a:lnTo>
                    <a:pt x="34304" y="13300"/>
                  </a:lnTo>
                  <a:cubicBezTo>
                    <a:pt x="33901" y="13449"/>
                    <a:pt x="33497" y="13449"/>
                    <a:pt x="33094" y="13300"/>
                  </a:cubicBezTo>
                  <a:lnTo>
                    <a:pt x="9551" y="5379"/>
                  </a:lnTo>
                  <a:lnTo>
                    <a:pt x="3766" y="106998"/>
                  </a:lnTo>
                  <a:lnTo>
                    <a:pt x="31479" y="115217"/>
                  </a:lnTo>
                  <a:lnTo>
                    <a:pt x="58789" y="106550"/>
                  </a:lnTo>
                  <a:cubicBezTo>
                    <a:pt x="59461" y="106251"/>
                    <a:pt x="59596" y="106251"/>
                    <a:pt x="59865" y="10625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07" name="Google Shape;1307;p233"/>
            <p:cNvSpPr/>
            <p:nvPr/>
          </p:nvSpPr>
          <p:spPr>
            <a:xfrm>
              <a:off x="12025647" y="2400902"/>
              <a:ext cx="48900" cy="47100"/>
            </a:xfrm>
            <a:custGeom>
              <a:rect b="b" l="l" r="r" t="t"/>
              <a:pathLst>
                <a:path extrusionOk="0" h="120000" w="120000">
                  <a:moveTo>
                    <a:pt x="102439" y="119008"/>
                  </a:moveTo>
                  <a:cubicBezTo>
                    <a:pt x="98536" y="119008"/>
                    <a:pt x="95609" y="118016"/>
                    <a:pt x="92682" y="115041"/>
                  </a:cubicBezTo>
                  <a:lnTo>
                    <a:pt x="5853" y="26776"/>
                  </a:lnTo>
                  <a:cubicBezTo>
                    <a:pt x="0" y="20826"/>
                    <a:pt x="0" y="11900"/>
                    <a:pt x="5853" y="5950"/>
                  </a:cubicBezTo>
                  <a:cubicBezTo>
                    <a:pt x="11707" y="0"/>
                    <a:pt x="20487" y="0"/>
                    <a:pt x="26341" y="5950"/>
                  </a:cubicBezTo>
                  <a:lnTo>
                    <a:pt x="113170" y="94214"/>
                  </a:lnTo>
                  <a:cubicBezTo>
                    <a:pt x="119024" y="100165"/>
                    <a:pt x="119024" y="109090"/>
                    <a:pt x="113170" y="115041"/>
                  </a:cubicBezTo>
                  <a:cubicBezTo>
                    <a:pt x="110243" y="118016"/>
                    <a:pt x="107317" y="119008"/>
                    <a:pt x="102439" y="11900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08" name="Google Shape;1308;p233"/>
            <p:cNvSpPr/>
            <p:nvPr/>
          </p:nvSpPr>
          <p:spPr>
            <a:xfrm>
              <a:off x="12025647" y="2400902"/>
              <a:ext cx="48900" cy="47100"/>
            </a:xfrm>
            <a:custGeom>
              <a:rect b="b" l="l" r="r" t="t"/>
              <a:pathLst>
                <a:path extrusionOk="0" h="120000" w="120000">
                  <a:moveTo>
                    <a:pt x="15609" y="119008"/>
                  </a:moveTo>
                  <a:cubicBezTo>
                    <a:pt x="11707" y="119008"/>
                    <a:pt x="8780" y="118016"/>
                    <a:pt x="5853" y="115041"/>
                  </a:cubicBezTo>
                  <a:cubicBezTo>
                    <a:pt x="0" y="109090"/>
                    <a:pt x="0" y="100165"/>
                    <a:pt x="5853" y="94214"/>
                  </a:cubicBezTo>
                  <a:lnTo>
                    <a:pt x="92682" y="5950"/>
                  </a:lnTo>
                  <a:cubicBezTo>
                    <a:pt x="98536" y="0"/>
                    <a:pt x="107317" y="0"/>
                    <a:pt x="113170" y="5950"/>
                  </a:cubicBezTo>
                  <a:cubicBezTo>
                    <a:pt x="119024" y="11900"/>
                    <a:pt x="119024" y="20826"/>
                    <a:pt x="113170" y="26776"/>
                  </a:cubicBezTo>
                  <a:lnTo>
                    <a:pt x="26341" y="115041"/>
                  </a:lnTo>
                  <a:cubicBezTo>
                    <a:pt x="23414" y="118016"/>
                    <a:pt x="20487" y="119008"/>
                    <a:pt x="15609" y="11900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09" name="Google Shape;1309;p233"/>
            <p:cNvSpPr/>
            <p:nvPr/>
          </p:nvSpPr>
          <p:spPr>
            <a:xfrm>
              <a:off x="11869697" y="2507460"/>
              <a:ext cx="20100" cy="20100"/>
            </a:xfrm>
            <a:custGeom>
              <a:rect b="b" l="l" r="r" t="t"/>
              <a:pathLst>
                <a:path extrusionOk="0" h="120000" w="120000">
                  <a:moveTo>
                    <a:pt x="30476" y="118064"/>
                  </a:moveTo>
                  <a:cubicBezTo>
                    <a:pt x="22857" y="118064"/>
                    <a:pt x="17142" y="116129"/>
                    <a:pt x="11428" y="110322"/>
                  </a:cubicBezTo>
                  <a:cubicBezTo>
                    <a:pt x="0" y="98709"/>
                    <a:pt x="0" y="81290"/>
                    <a:pt x="11428" y="69677"/>
                  </a:cubicBezTo>
                  <a:lnTo>
                    <a:pt x="68571" y="11612"/>
                  </a:lnTo>
                  <a:cubicBezTo>
                    <a:pt x="78095" y="0"/>
                    <a:pt x="95238" y="0"/>
                    <a:pt x="106666" y="11612"/>
                  </a:cubicBezTo>
                  <a:cubicBezTo>
                    <a:pt x="118095" y="23225"/>
                    <a:pt x="118095" y="40645"/>
                    <a:pt x="106666" y="52258"/>
                  </a:cubicBezTo>
                  <a:lnTo>
                    <a:pt x="51428" y="110322"/>
                  </a:lnTo>
                  <a:cubicBezTo>
                    <a:pt x="45714" y="116129"/>
                    <a:pt x="40000" y="118064"/>
                    <a:pt x="30476" y="11806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10" name="Google Shape;1310;p233"/>
            <p:cNvSpPr/>
            <p:nvPr/>
          </p:nvSpPr>
          <p:spPr>
            <a:xfrm>
              <a:off x="11904333" y="2472823"/>
              <a:ext cx="20100" cy="20100"/>
            </a:xfrm>
            <a:custGeom>
              <a:rect b="b" l="l" r="r" t="t"/>
              <a:pathLst>
                <a:path extrusionOk="0" h="120000" w="120000">
                  <a:moveTo>
                    <a:pt x="30476" y="118064"/>
                  </a:moveTo>
                  <a:cubicBezTo>
                    <a:pt x="22857" y="118064"/>
                    <a:pt x="17142" y="116129"/>
                    <a:pt x="11428" y="110322"/>
                  </a:cubicBezTo>
                  <a:cubicBezTo>
                    <a:pt x="0" y="98709"/>
                    <a:pt x="0" y="81290"/>
                    <a:pt x="11428" y="69677"/>
                  </a:cubicBezTo>
                  <a:lnTo>
                    <a:pt x="66666" y="11612"/>
                  </a:lnTo>
                  <a:cubicBezTo>
                    <a:pt x="78095" y="0"/>
                    <a:pt x="95238" y="0"/>
                    <a:pt x="106666" y="11612"/>
                  </a:cubicBezTo>
                  <a:cubicBezTo>
                    <a:pt x="118095" y="23225"/>
                    <a:pt x="118095" y="40645"/>
                    <a:pt x="106666" y="52258"/>
                  </a:cubicBezTo>
                  <a:lnTo>
                    <a:pt x="49523" y="110322"/>
                  </a:lnTo>
                  <a:cubicBezTo>
                    <a:pt x="43809" y="116129"/>
                    <a:pt x="38095" y="118064"/>
                    <a:pt x="30476" y="11806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11" name="Google Shape;1311;p233"/>
            <p:cNvSpPr/>
            <p:nvPr/>
          </p:nvSpPr>
          <p:spPr>
            <a:xfrm>
              <a:off x="12045765" y="2454062"/>
              <a:ext cx="10200" cy="20100"/>
            </a:xfrm>
            <a:custGeom>
              <a:rect b="b" l="l" r="r" t="t"/>
              <a:pathLst>
                <a:path extrusionOk="0" h="120000" w="120000">
                  <a:moveTo>
                    <a:pt x="58064" y="118000"/>
                  </a:moveTo>
                  <a:cubicBezTo>
                    <a:pt x="23225" y="118000"/>
                    <a:pt x="0" y="106000"/>
                    <a:pt x="0" y="88000"/>
                  </a:cubicBezTo>
                  <a:lnTo>
                    <a:pt x="0" y="28000"/>
                  </a:lnTo>
                  <a:cubicBezTo>
                    <a:pt x="0" y="12000"/>
                    <a:pt x="23225" y="0"/>
                    <a:pt x="58064" y="0"/>
                  </a:cubicBezTo>
                  <a:cubicBezTo>
                    <a:pt x="92903" y="0"/>
                    <a:pt x="116129" y="12000"/>
                    <a:pt x="116129" y="28000"/>
                  </a:cubicBezTo>
                  <a:lnTo>
                    <a:pt x="116129" y="88000"/>
                  </a:lnTo>
                  <a:cubicBezTo>
                    <a:pt x="116129" y="106000"/>
                    <a:pt x="92903" y="118000"/>
                    <a:pt x="58064" y="118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12" name="Google Shape;1312;p233"/>
            <p:cNvSpPr/>
            <p:nvPr/>
          </p:nvSpPr>
          <p:spPr>
            <a:xfrm>
              <a:off x="11982265" y="2478596"/>
              <a:ext cx="20100" cy="20100"/>
            </a:xfrm>
            <a:custGeom>
              <a:rect b="b" l="l" r="r" t="t"/>
              <a:pathLst>
                <a:path extrusionOk="0" h="120000" w="120000">
                  <a:moveTo>
                    <a:pt x="87619" y="118064"/>
                  </a:moveTo>
                  <a:cubicBezTo>
                    <a:pt x="78095" y="118064"/>
                    <a:pt x="72380" y="116129"/>
                    <a:pt x="66666" y="110322"/>
                  </a:cubicBezTo>
                  <a:lnTo>
                    <a:pt x="11428" y="52258"/>
                  </a:lnTo>
                  <a:cubicBezTo>
                    <a:pt x="0" y="40645"/>
                    <a:pt x="0" y="23225"/>
                    <a:pt x="11428" y="11612"/>
                  </a:cubicBezTo>
                  <a:cubicBezTo>
                    <a:pt x="22857" y="0"/>
                    <a:pt x="40000" y="0"/>
                    <a:pt x="51428" y="11612"/>
                  </a:cubicBezTo>
                  <a:lnTo>
                    <a:pt x="106666" y="69677"/>
                  </a:lnTo>
                  <a:cubicBezTo>
                    <a:pt x="118095" y="81290"/>
                    <a:pt x="118095" y="98709"/>
                    <a:pt x="106666" y="110322"/>
                  </a:cubicBezTo>
                  <a:cubicBezTo>
                    <a:pt x="100952" y="116129"/>
                    <a:pt x="95238" y="118064"/>
                    <a:pt x="87619" y="11806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13" name="Google Shape;1313;p233"/>
            <p:cNvSpPr/>
            <p:nvPr/>
          </p:nvSpPr>
          <p:spPr>
            <a:xfrm>
              <a:off x="11943299" y="2454062"/>
              <a:ext cx="20100" cy="10200"/>
            </a:xfrm>
            <a:custGeom>
              <a:rect b="b" l="l" r="r" t="t"/>
              <a:pathLst>
                <a:path extrusionOk="0" h="120000" w="120000">
                  <a:moveTo>
                    <a:pt x="88000" y="116000"/>
                  </a:moveTo>
                  <a:lnTo>
                    <a:pt x="30000" y="116000"/>
                  </a:lnTo>
                  <a:cubicBezTo>
                    <a:pt x="12000" y="116000"/>
                    <a:pt x="0" y="88000"/>
                    <a:pt x="0" y="56000"/>
                  </a:cubicBezTo>
                  <a:cubicBezTo>
                    <a:pt x="0" y="20000"/>
                    <a:pt x="12000" y="0"/>
                    <a:pt x="30000" y="0"/>
                  </a:cubicBezTo>
                  <a:lnTo>
                    <a:pt x="88000" y="0"/>
                  </a:lnTo>
                  <a:cubicBezTo>
                    <a:pt x="106000" y="0"/>
                    <a:pt x="118000" y="20000"/>
                    <a:pt x="118000" y="56000"/>
                  </a:cubicBezTo>
                  <a:cubicBezTo>
                    <a:pt x="118000" y="88000"/>
                    <a:pt x="106000" y="116000"/>
                    <a:pt x="88000"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14" name="Google Shape;1314;p233"/>
            <p:cNvSpPr/>
            <p:nvPr/>
          </p:nvSpPr>
          <p:spPr>
            <a:xfrm>
              <a:off x="12025560" y="2487255"/>
              <a:ext cx="21600" cy="20100"/>
            </a:xfrm>
            <a:custGeom>
              <a:rect b="b" l="l" r="r" t="t"/>
              <a:pathLst>
                <a:path extrusionOk="0" h="120000" w="120000">
                  <a:moveTo>
                    <a:pt x="31875" y="118064"/>
                  </a:moveTo>
                  <a:cubicBezTo>
                    <a:pt x="22500" y="118064"/>
                    <a:pt x="16875" y="114193"/>
                    <a:pt x="11250" y="108387"/>
                  </a:cubicBezTo>
                  <a:cubicBezTo>
                    <a:pt x="0" y="96774"/>
                    <a:pt x="0" y="79354"/>
                    <a:pt x="11250" y="69677"/>
                  </a:cubicBezTo>
                  <a:lnTo>
                    <a:pt x="67500" y="11612"/>
                  </a:lnTo>
                  <a:cubicBezTo>
                    <a:pt x="78750" y="0"/>
                    <a:pt x="97500" y="0"/>
                    <a:pt x="106875" y="11612"/>
                  </a:cubicBezTo>
                  <a:cubicBezTo>
                    <a:pt x="118125" y="23225"/>
                    <a:pt x="116250" y="40645"/>
                    <a:pt x="106875" y="52258"/>
                  </a:cubicBezTo>
                  <a:lnTo>
                    <a:pt x="50625" y="108387"/>
                  </a:lnTo>
                  <a:cubicBezTo>
                    <a:pt x="45000" y="114193"/>
                    <a:pt x="39375" y="118064"/>
                    <a:pt x="31875" y="11806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15" name="Google Shape;1315;p233"/>
          <p:cNvGrpSpPr/>
          <p:nvPr/>
        </p:nvGrpSpPr>
        <p:grpSpPr>
          <a:xfrm>
            <a:off x="2620428" y="4102078"/>
            <a:ext cx="210894" cy="210722"/>
            <a:chOff x="11012327" y="2936518"/>
            <a:chExt cx="320800" cy="320538"/>
          </a:xfrm>
        </p:grpSpPr>
        <p:sp>
          <p:nvSpPr>
            <p:cNvPr id="1316" name="Google Shape;1316;p233"/>
            <p:cNvSpPr/>
            <p:nvPr/>
          </p:nvSpPr>
          <p:spPr>
            <a:xfrm>
              <a:off x="11012327" y="2936518"/>
              <a:ext cx="298500" cy="300000"/>
            </a:xfrm>
            <a:custGeom>
              <a:rect b="b" l="l" r="r" t="t"/>
              <a:pathLst>
                <a:path extrusionOk="0" h="120000" w="120000">
                  <a:moveTo>
                    <a:pt x="40724" y="119855"/>
                  </a:moveTo>
                  <a:cubicBezTo>
                    <a:pt x="40289" y="119855"/>
                    <a:pt x="39855" y="119567"/>
                    <a:pt x="39420" y="119423"/>
                  </a:cubicBezTo>
                  <a:lnTo>
                    <a:pt x="724" y="93781"/>
                  </a:lnTo>
                  <a:cubicBezTo>
                    <a:pt x="144" y="93349"/>
                    <a:pt x="0" y="92629"/>
                    <a:pt x="0" y="92052"/>
                  </a:cubicBezTo>
                  <a:lnTo>
                    <a:pt x="0" y="2304"/>
                  </a:lnTo>
                  <a:cubicBezTo>
                    <a:pt x="0" y="1440"/>
                    <a:pt x="434" y="864"/>
                    <a:pt x="1014" y="432"/>
                  </a:cubicBezTo>
                  <a:cubicBezTo>
                    <a:pt x="1594" y="0"/>
                    <a:pt x="2463" y="0"/>
                    <a:pt x="3188" y="432"/>
                  </a:cubicBezTo>
                  <a:lnTo>
                    <a:pt x="40579" y="25210"/>
                  </a:lnTo>
                  <a:lnTo>
                    <a:pt x="77971" y="432"/>
                  </a:lnTo>
                  <a:cubicBezTo>
                    <a:pt x="78550" y="0"/>
                    <a:pt x="79565" y="0"/>
                    <a:pt x="80289" y="432"/>
                  </a:cubicBezTo>
                  <a:lnTo>
                    <a:pt x="118985" y="26074"/>
                  </a:lnTo>
                  <a:cubicBezTo>
                    <a:pt x="119565" y="26506"/>
                    <a:pt x="119855" y="27082"/>
                    <a:pt x="119855" y="27803"/>
                  </a:cubicBezTo>
                  <a:lnTo>
                    <a:pt x="119855" y="55462"/>
                  </a:lnTo>
                  <a:cubicBezTo>
                    <a:pt x="119855" y="56758"/>
                    <a:pt x="118985" y="57623"/>
                    <a:pt x="117681" y="57623"/>
                  </a:cubicBezTo>
                  <a:cubicBezTo>
                    <a:pt x="116376" y="57623"/>
                    <a:pt x="115507" y="56758"/>
                    <a:pt x="115507" y="55462"/>
                  </a:cubicBezTo>
                  <a:lnTo>
                    <a:pt x="115507" y="28811"/>
                  </a:lnTo>
                  <a:lnTo>
                    <a:pt x="78985" y="4753"/>
                  </a:lnTo>
                  <a:lnTo>
                    <a:pt x="41594" y="29531"/>
                  </a:lnTo>
                  <a:cubicBezTo>
                    <a:pt x="41014" y="29963"/>
                    <a:pt x="39855" y="29963"/>
                    <a:pt x="39275" y="29531"/>
                  </a:cubicBezTo>
                  <a:lnTo>
                    <a:pt x="4057" y="6050"/>
                  </a:lnTo>
                  <a:lnTo>
                    <a:pt x="4057" y="90468"/>
                  </a:lnTo>
                  <a:lnTo>
                    <a:pt x="40579" y="114669"/>
                  </a:lnTo>
                  <a:lnTo>
                    <a:pt x="71449" y="94213"/>
                  </a:lnTo>
                  <a:cubicBezTo>
                    <a:pt x="72608" y="93493"/>
                    <a:pt x="73768" y="93781"/>
                    <a:pt x="74492" y="94789"/>
                  </a:cubicBezTo>
                  <a:cubicBezTo>
                    <a:pt x="75072" y="95942"/>
                    <a:pt x="74927" y="97094"/>
                    <a:pt x="73768" y="97815"/>
                  </a:cubicBezTo>
                  <a:lnTo>
                    <a:pt x="41594" y="119135"/>
                  </a:lnTo>
                  <a:cubicBezTo>
                    <a:pt x="41449" y="119855"/>
                    <a:pt x="41159" y="119855"/>
                    <a:pt x="40724" y="11985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17" name="Google Shape;1317;p233"/>
            <p:cNvSpPr/>
            <p:nvPr/>
          </p:nvSpPr>
          <p:spPr>
            <a:xfrm>
              <a:off x="11109165" y="3000018"/>
              <a:ext cx="11100" cy="234900"/>
            </a:xfrm>
            <a:custGeom>
              <a:rect b="b" l="l" r="r" t="t"/>
              <a:pathLst>
                <a:path extrusionOk="0" h="120000" w="120000">
                  <a:moveTo>
                    <a:pt x="58064" y="119816"/>
                  </a:moveTo>
                  <a:cubicBezTo>
                    <a:pt x="23225" y="119816"/>
                    <a:pt x="0" y="118715"/>
                    <a:pt x="0" y="117064"/>
                  </a:cubicBezTo>
                  <a:lnTo>
                    <a:pt x="0" y="2752"/>
                  </a:lnTo>
                  <a:cubicBezTo>
                    <a:pt x="0" y="1100"/>
                    <a:pt x="23225" y="0"/>
                    <a:pt x="58064" y="0"/>
                  </a:cubicBezTo>
                  <a:cubicBezTo>
                    <a:pt x="92903" y="0"/>
                    <a:pt x="116129" y="1100"/>
                    <a:pt x="116129" y="2752"/>
                  </a:cubicBezTo>
                  <a:lnTo>
                    <a:pt x="116129" y="117064"/>
                  </a:lnTo>
                  <a:cubicBezTo>
                    <a:pt x="116129" y="118715"/>
                    <a:pt x="89032" y="119816"/>
                    <a:pt x="58064" y="11981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18" name="Google Shape;1318;p233"/>
            <p:cNvSpPr/>
            <p:nvPr/>
          </p:nvSpPr>
          <p:spPr>
            <a:xfrm>
              <a:off x="11204415" y="2936518"/>
              <a:ext cx="11100" cy="144600"/>
            </a:xfrm>
            <a:custGeom>
              <a:rect b="b" l="l" r="r" t="t"/>
              <a:pathLst>
                <a:path extrusionOk="0" h="120000" w="120000">
                  <a:moveTo>
                    <a:pt x="58064" y="119700"/>
                  </a:moveTo>
                  <a:cubicBezTo>
                    <a:pt x="23225" y="119700"/>
                    <a:pt x="0" y="117905"/>
                    <a:pt x="0" y="115211"/>
                  </a:cubicBezTo>
                  <a:lnTo>
                    <a:pt x="0" y="4189"/>
                  </a:lnTo>
                  <a:cubicBezTo>
                    <a:pt x="0" y="1496"/>
                    <a:pt x="23225" y="0"/>
                    <a:pt x="58064" y="0"/>
                  </a:cubicBezTo>
                  <a:cubicBezTo>
                    <a:pt x="92903" y="0"/>
                    <a:pt x="116129" y="1496"/>
                    <a:pt x="116129" y="4189"/>
                  </a:cubicBezTo>
                  <a:lnTo>
                    <a:pt x="116129" y="115211"/>
                  </a:lnTo>
                  <a:cubicBezTo>
                    <a:pt x="116129" y="117905"/>
                    <a:pt x="85161" y="119700"/>
                    <a:pt x="58064" y="1197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19" name="Google Shape;1319;p233"/>
            <p:cNvSpPr/>
            <p:nvPr/>
          </p:nvSpPr>
          <p:spPr>
            <a:xfrm>
              <a:off x="11244579" y="3125908"/>
              <a:ext cx="59400" cy="59400"/>
            </a:xfrm>
            <a:custGeom>
              <a:rect b="b" l="l" r="r" t="t"/>
              <a:pathLst>
                <a:path extrusionOk="0" h="120000" w="120000">
                  <a:moveTo>
                    <a:pt x="59597" y="119194"/>
                  </a:moveTo>
                  <a:cubicBezTo>
                    <a:pt x="25771" y="119194"/>
                    <a:pt x="0" y="92617"/>
                    <a:pt x="0" y="59597"/>
                  </a:cubicBezTo>
                  <a:cubicBezTo>
                    <a:pt x="0" y="25771"/>
                    <a:pt x="26577" y="0"/>
                    <a:pt x="59597" y="0"/>
                  </a:cubicBezTo>
                  <a:cubicBezTo>
                    <a:pt x="93422" y="0"/>
                    <a:pt x="119194" y="25771"/>
                    <a:pt x="119194" y="59597"/>
                  </a:cubicBezTo>
                  <a:cubicBezTo>
                    <a:pt x="119194" y="92617"/>
                    <a:pt x="91812" y="119194"/>
                    <a:pt x="59597" y="119194"/>
                  </a:cubicBezTo>
                  <a:close/>
                  <a:moveTo>
                    <a:pt x="59597" y="24161"/>
                  </a:moveTo>
                  <a:cubicBezTo>
                    <a:pt x="39463" y="24161"/>
                    <a:pt x="23355" y="39463"/>
                    <a:pt x="23355" y="59597"/>
                  </a:cubicBezTo>
                  <a:cubicBezTo>
                    <a:pt x="23355" y="79731"/>
                    <a:pt x="39463" y="95838"/>
                    <a:pt x="59597" y="95838"/>
                  </a:cubicBezTo>
                  <a:cubicBezTo>
                    <a:pt x="79731" y="95838"/>
                    <a:pt x="95033" y="79731"/>
                    <a:pt x="95033" y="59597"/>
                  </a:cubicBezTo>
                  <a:cubicBezTo>
                    <a:pt x="95033" y="39463"/>
                    <a:pt x="78926" y="24161"/>
                    <a:pt x="59597" y="2416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20" name="Google Shape;1320;p233"/>
            <p:cNvSpPr/>
            <p:nvPr/>
          </p:nvSpPr>
          <p:spPr>
            <a:xfrm>
              <a:off x="11215527" y="3096856"/>
              <a:ext cx="117600" cy="160200"/>
            </a:xfrm>
            <a:custGeom>
              <a:rect b="b" l="l" r="r" t="t"/>
              <a:pathLst>
                <a:path extrusionOk="0" h="120000" w="120000">
                  <a:moveTo>
                    <a:pt x="59816" y="119730"/>
                  </a:moveTo>
                  <a:cubicBezTo>
                    <a:pt x="57981" y="119730"/>
                    <a:pt x="56513" y="119192"/>
                    <a:pt x="55412" y="118116"/>
                  </a:cubicBezTo>
                  <a:cubicBezTo>
                    <a:pt x="53211" y="115964"/>
                    <a:pt x="0" y="66995"/>
                    <a:pt x="0" y="43856"/>
                  </a:cubicBezTo>
                  <a:cubicBezTo>
                    <a:pt x="0" y="19641"/>
                    <a:pt x="26422" y="0"/>
                    <a:pt x="59816" y="0"/>
                  </a:cubicBezTo>
                  <a:cubicBezTo>
                    <a:pt x="93577" y="0"/>
                    <a:pt x="119633" y="19103"/>
                    <a:pt x="119633" y="43856"/>
                  </a:cubicBezTo>
                  <a:cubicBezTo>
                    <a:pt x="119633" y="66995"/>
                    <a:pt x="66422" y="115964"/>
                    <a:pt x="64220" y="118116"/>
                  </a:cubicBezTo>
                  <a:cubicBezTo>
                    <a:pt x="63119" y="119192"/>
                    <a:pt x="61284" y="119730"/>
                    <a:pt x="59816" y="119730"/>
                  </a:cubicBezTo>
                  <a:close/>
                  <a:moveTo>
                    <a:pt x="59816" y="8071"/>
                  </a:moveTo>
                  <a:cubicBezTo>
                    <a:pt x="32660" y="8071"/>
                    <a:pt x="10642" y="23946"/>
                    <a:pt x="10642" y="43856"/>
                  </a:cubicBezTo>
                  <a:cubicBezTo>
                    <a:pt x="10642" y="59461"/>
                    <a:pt x="42935" y="93363"/>
                    <a:pt x="59816" y="109237"/>
                  </a:cubicBezTo>
                  <a:cubicBezTo>
                    <a:pt x="76697" y="93363"/>
                    <a:pt x="108623" y="59461"/>
                    <a:pt x="108623" y="43856"/>
                  </a:cubicBezTo>
                  <a:cubicBezTo>
                    <a:pt x="108623" y="23946"/>
                    <a:pt x="86972" y="8071"/>
                    <a:pt x="59816" y="80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21" name="Google Shape;1321;p233"/>
          <p:cNvGrpSpPr/>
          <p:nvPr/>
        </p:nvGrpSpPr>
        <p:grpSpPr>
          <a:xfrm flipH="1">
            <a:off x="7337701" y="4133821"/>
            <a:ext cx="241386" cy="164906"/>
            <a:chOff x="12164106" y="2719486"/>
            <a:chExt cx="291600" cy="199210"/>
          </a:xfrm>
        </p:grpSpPr>
        <p:sp>
          <p:nvSpPr>
            <p:cNvPr id="1322" name="Google Shape;1322;p233"/>
            <p:cNvSpPr/>
            <p:nvPr/>
          </p:nvSpPr>
          <p:spPr>
            <a:xfrm>
              <a:off x="12192970" y="2859596"/>
              <a:ext cx="59100" cy="59100"/>
            </a:xfrm>
            <a:custGeom>
              <a:rect b="b" l="l" r="r" t="t"/>
              <a:pathLst>
                <a:path extrusionOk="0" h="120000" w="120000">
                  <a:moveTo>
                    <a:pt x="59664" y="119329"/>
                  </a:moveTo>
                  <a:cubicBezTo>
                    <a:pt x="26815" y="119329"/>
                    <a:pt x="0" y="92513"/>
                    <a:pt x="0" y="59664"/>
                  </a:cubicBezTo>
                  <a:cubicBezTo>
                    <a:pt x="0" y="26815"/>
                    <a:pt x="26815" y="0"/>
                    <a:pt x="59664" y="0"/>
                  </a:cubicBezTo>
                  <a:cubicBezTo>
                    <a:pt x="92513" y="0"/>
                    <a:pt x="119329" y="26815"/>
                    <a:pt x="119329" y="59664"/>
                  </a:cubicBezTo>
                  <a:cubicBezTo>
                    <a:pt x="119329" y="92513"/>
                    <a:pt x="92513" y="119329"/>
                    <a:pt x="59664" y="119329"/>
                  </a:cubicBezTo>
                  <a:close/>
                  <a:moveTo>
                    <a:pt x="59664" y="20111"/>
                  </a:moveTo>
                  <a:cubicBezTo>
                    <a:pt x="37541" y="20111"/>
                    <a:pt x="20111" y="37541"/>
                    <a:pt x="20111" y="59664"/>
                  </a:cubicBezTo>
                  <a:cubicBezTo>
                    <a:pt x="20111" y="81117"/>
                    <a:pt x="37541" y="99217"/>
                    <a:pt x="59664" y="99217"/>
                  </a:cubicBezTo>
                  <a:cubicBezTo>
                    <a:pt x="81787" y="99217"/>
                    <a:pt x="99217" y="81117"/>
                    <a:pt x="99217" y="59664"/>
                  </a:cubicBezTo>
                  <a:cubicBezTo>
                    <a:pt x="99217" y="37541"/>
                    <a:pt x="81787" y="20111"/>
                    <a:pt x="59664" y="201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23" name="Google Shape;1323;p233"/>
            <p:cNvSpPr/>
            <p:nvPr/>
          </p:nvSpPr>
          <p:spPr>
            <a:xfrm>
              <a:off x="12367594" y="2859596"/>
              <a:ext cx="59100" cy="59100"/>
            </a:xfrm>
            <a:custGeom>
              <a:rect b="b" l="l" r="r" t="t"/>
              <a:pathLst>
                <a:path extrusionOk="0" h="120000" w="120000">
                  <a:moveTo>
                    <a:pt x="59664" y="119329"/>
                  </a:moveTo>
                  <a:cubicBezTo>
                    <a:pt x="26815" y="119329"/>
                    <a:pt x="0" y="92513"/>
                    <a:pt x="0" y="59664"/>
                  </a:cubicBezTo>
                  <a:cubicBezTo>
                    <a:pt x="0" y="26815"/>
                    <a:pt x="26815" y="0"/>
                    <a:pt x="59664" y="0"/>
                  </a:cubicBezTo>
                  <a:cubicBezTo>
                    <a:pt x="92513" y="0"/>
                    <a:pt x="119329" y="26815"/>
                    <a:pt x="119329" y="59664"/>
                  </a:cubicBezTo>
                  <a:cubicBezTo>
                    <a:pt x="119329" y="92513"/>
                    <a:pt x="92513" y="119329"/>
                    <a:pt x="59664" y="119329"/>
                  </a:cubicBezTo>
                  <a:close/>
                  <a:moveTo>
                    <a:pt x="59664" y="20111"/>
                  </a:moveTo>
                  <a:cubicBezTo>
                    <a:pt x="37541" y="20111"/>
                    <a:pt x="19441" y="37541"/>
                    <a:pt x="19441" y="59664"/>
                  </a:cubicBezTo>
                  <a:cubicBezTo>
                    <a:pt x="19441" y="81117"/>
                    <a:pt x="38212" y="99217"/>
                    <a:pt x="59664" y="99217"/>
                  </a:cubicBezTo>
                  <a:cubicBezTo>
                    <a:pt x="81787" y="99217"/>
                    <a:pt x="99217" y="81117"/>
                    <a:pt x="99217" y="59664"/>
                  </a:cubicBezTo>
                  <a:cubicBezTo>
                    <a:pt x="99217" y="37541"/>
                    <a:pt x="81117" y="20111"/>
                    <a:pt x="59664" y="201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24" name="Google Shape;1324;p233"/>
            <p:cNvSpPr/>
            <p:nvPr/>
          </p:nvSpPr>
          <p:spPr>
            <a:xfrm>
              <a:off x="12164106" y="2719486"/>
              <a:ext cx="291600" cy="166200"/>
            </a:xfrm>
            <a:custGeom>
              <a:rect b="b" l="l" r="r" t="t"/>
              <a:pathLst>
                <a:path extrusionOk="0" h="120000" w="120000">
                  <a:moveTo>
                    <a:pt x="117575" y="119787"/>
                  </a:moveTo>
                  <a:lnTo>
                    <a:pt x="105589" y="119787"/>
                  </a:lnTo>
                  <a:cubicBezTo>
                    <a:pt x="104377" y="119787"/>
                    <a:pt x="103569" y="118515"/>
                    <a:pt x="103569" y="116607"/>
                  </a:cubicBezTo>
                  <a:cubicBezTo>
                    <a:pt x="103569" y="114699"/>
                    <a:pt x="104377" y="113427"/>
                    <a:pt x="105589" y="113427"/>
                  </a:cubicBezTo>
                  <a:lnTo>
                    <a:pt x="115555" y="113427"/>
                  </a:lnTo>
                  <a:lnTo>
                    <a:pt x="115555" y="6572"/>
                  </a:lnTo>
                  <a:lnTo>
                    <a:pt x="51717" y="6572"/>
                  </a:lnTo>
                  <a:lnTo>
                    <a:pt x="51717" y="22261"/>
                  </a:lnTo>
                  <a:cubicBezTo>
                    <a:pt x="51717" y="24169"/>
                    <a:pt x="50909" y="25441"/>
                    <a:pt x="49696" y="25441"/>
                  </a:cubicBezTo>
                  <a:lnTo>
                    <a:pt x="26936" y="25441"/>
                  </a:lnTo>
                  <a:lnTo>
                    <a:pt x="15488" y="55335"/>
                  </a:lnTo>
                  <a:cubicBezTo>
                    <a:pt x="15353" y="55547"/>
                    <a:pt x="15353" y="55971"/>
                    <a:pt x="15084" y="56183"/>
                  </a:cubicBezTo>
                  <a:lnTo>
                    <a:pt x="3905" y="71024"/>
                  </a:lnTo>
                  <a:lnTo>
                    <a:pt x="3905" y="113427"/>
                  </a:lnTo>
                  <a:lnTo>
                    <a:pt x="13872" y="113427"/>
                  </a:lnTo>
                  <a:cubicBezTo>
                    <a:pt x="15084" y="113427"/>
                    <a:pt x="15892" y="114699"/>
                    <a:pt x="15892" y="116607"/>
                  </a:cubicBezTo>
                  <a:cubicBezTo>
                    <a:pt x="15892" y="118515"/>
                    <a:pt x="15084" y="119787"/>
                    <a:pt x="13872" y="119787"/>
                  </a:cubicBezTo>
                  <a:lnTo>
                    <a:pt x="1885" y="119787"/>
                  </a:lnTo>
                  <a:cubicBezTo>
                    <a:pt x="808" y="119787"/>
                    <a:pt x="0" y="118515"/>
                    <a:pt x="0" y="116607"/>
                  </a:cubicBezTo>
                  <a:lnTo>
                    <a:pt x="0" y="69540"/>
                  </a:lnTo>
                  <a:cubicBezTo>
                    <a:pt x="0" y="68480"/>
                    <a:pt x="134" y="67632"/>
                    <a:pt x="808" y="66996"/>
                  </a:cubicBezTo>
                  <a:lnTo>
                    <a:pt x="12525" y="51519"/>
                  </a:lnTo>
                  <a:lnTo>
                    <a:pt x="24242" y="20353"/>
                  </a:lnTo>
                  <a:cubicBezTo>
                    <a:pt x="24646" y="19505"/>
                    <a:pt x="25319" y="18869"/>
                    <a:pt x="26127" y="18869"/>
                  </a:cubicBezTo>
                  <a:lnTo>
                    <a:pt x="48080" y="18869"/>
                  </a:lnTo>
                  <a:lnTo>
                    <a:pt x="48080" y="3180"/>
                  </a:lnTo>
                  <a:cubicBezTo>
                    <a:pt x="48080" y="1272"/>
                    <a:pt x="48888" y="0"/>
                    <a:pt x="50101" y="0"/>
                  </a:cubicBezTo>
                  <a:lnTo>
                    <a:pt x="117979" y="0"/>
                  </a:lnTo>
                  <a:cubicBezTo>
                    <a:pt x="119191" y="0"/>
                    <a:pt x="119865" y="1272"/>
                    <a:pt x="119865" y="3180"/>
                  </a:cubicBezTo>
                  <a:lnTo>
                    <a:pt x="119865" y="116183"/>
                  </a:lnTo>
                  <a:cubicBezTo>
                    <a:pt x="119461" y="118515"/>
                    <a:pt x="118787" y="119787"/>
                    <a:pt x="117575" y="11978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25" name="Google Shape;1325;p233"/>
            <p:cNvSpPr/>
            <p:nvPr/>
          </p:nvSpPr>
          <p:spPr>
            <a:xfrm>
              <a:off x="12242038" y="2875595"/>
              <a:ext cx="135600" cy="10200"/>
            </a:xfrm>
            <a:custGeom>
              <a:rect b="b" l="l" r="r" t="t"/>
              <a:pathLst>
                <a:path extrusionOk="0" h="120000" w="120000">
                  <a:moveTo>
                    <a:pt x="115673" y="116129"/>
                  </a:moveTo>
                  <a:lnTo>
                    <a:pt x="4326" y="116129"/>
                  </a:lnTo>
                  <a:cubicBezTo>
                    <a:pt x="1730" y="116129"/>
                    <a:pt x="0" y="92903"/>
                    <a:pt x="0" y="58064"/>
                  </a:cubicBezTo>
                  <a:cubicBezTo>
                    <a:pt x="0" y="23225"/>
                    <a:pt x="1730" y="0"/>
                    <a:pt x="4326" y="0"/>
                  </a:cubicBezTo>
                  <a:lnTo>
                    <a:pt x="115673" y="0"/>
                  </a:lnTo>
                  <a:cubicBezTo>
                    <a:pt x="117980" y="0"/>
                    <a:pt x="119711" y="23225"/>
                    <a:pt x="119711" y="58064"/>
                  </a:cubicBezTo>
                  <a:cubicBezTo>
                    <a:pt x="119711" y="92903"/>
                    <a:pt x="117980" y="116129"/>
                    <a:pt x="115673"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26" name="Google Shape;1326;p233"/>
            <p:cNvSpPr/>
            <p:nvPr/>
          </p:nvSpPr>
          <p:spPr>
            <a:xfrm>
              <a:off x="12217503" y="2762903"/>
              <a:ext cx="40500" cy="49200"/>
            </a:xfrm>
            <a:custGeom>
              <a:rect b="b" l="l" r="r" t="t"/>
              <a:pathLst>
                <a:path extrusionOk="0" h="120000" w="120000">
                  <a:moveTo>
                    <a:pt x="15737" y="119194"/>
                  </a:moveTo>
                  <a:cubicBezTo>
                    <a:pt x="12786" y="119194"/>
                    <a:pt x="11803" y="119194"/>
                    <a:pt x="9836" y="118389"/>
                  </a:cubicBezTo>
                  <a:cubicBezTo>
                    <a:pt x="2950" y="115973"/>
                    <a:pt x="0" y="108724"/>
                    <a:pt x="3934" y="102281"/>
                  </a:cubicBezTo>
                  <a:lnTo>
                    <a:pt x="61967" y="7248"/>
                  </a:lnTo>
                  <a:cubicBezTo>
                    <a:pt x="64918" y="3221"/>
                    <a:pt x="69836" y="0"/>
                    <a:pt x="75737" y="0"/>
                  </a:cubicBezTo>
                  <a:lnTo>
                    <a:pt x="104262" y="0"/>
                  </a:lnTo>
                  <a:cubicBezTo>
                    <a:pt x="113114" y="0"/>
                    <a:pt x="119016" y="4832"/>
                    <a:pt x="119016" y="12080"/>
                  </a:cubicBezTo>
                  <a:cubicBezTo>
                    <a:pt x="119016" y="19328"/>
                    <a:pt x="113114" y="23355"/>
                    <a:pt x="104262" y="23355"/>
                  </a:cubicBezTo>
                  <a:lnTo>
                    <a:pt x="84590" y="23355"/>
                  </a:lnTo>
                  <a:lnTo>
                    <a:pt x="30491" y="111946"/>
                  </a:lnTo>
                  <a:cubicBezTo>
                    <a:pt x="25573" y="116778"/>
                    <a:pt x="21639" y="119194"/>
                    <a:pt x="15737"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27" name="Google Shape;1327;p233"/>
            <p:cNvSpPr/>
            <p:nvPr/>
          </p:nvSpPr>
          <p:spPr>
            <a:xfrm>
              <a:off x="12281003" y="2732658"/>
              <a:ext cx="10200" cy="131400"/>
            </a:xfrm>
            <a:custGeom>
              <a:rect b="b" l="l" r="r" t="t"/>
              <a:pathLst>
                <a:path extrusionOk="0" h="120000" w="120000">
                  <a:moveTo>
                    <a:pt x="58064" y="119700"/>
                  </a:moveTo>
                  <a:cubicBezTo>
                    <a:pt x="23225" y="119700"/>
                    <a:pt x="0" y="117905"/>
                    <a:pt x="0" y="115211"/>
                  </a:cubicBezTo>
                  <a:lnTo>
                    <a:pt x="0" y="4488"/>
                  </a:lnTo>
                  <a:cubicBezTo>
                    <a:pt x="0" y="1795"/>
                    <a:pt x="23225" y="0"/>
                    <a:pt x="58064" y="0"/>
                  </a:cubicBezTo>
                  <a:cubicBezTo>
                    <a:pt x="92903" y="0"/>
                    <a:pt x="116129" y="1795"/>
                    <a:pt x="116129" y="4488"/>
                  </a:cubicBezTo>
                  <a:lnTo>
                    <a:pt x="116129" y="115211"/>
                  </a:lnTo>
                  <a:cubicBezTo>
                    <a:pt x="116129" y="117905"/>
                    <a:pt x="92903" y="119700"/>
                    <a:pt x="58064" y="1197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28" name="Google Shape;1328;p233"/>
            <p:cNvSpPr/>
            <p:nvPr/>
          </p:nvSpPr>
          <p:spPr>
            <a:xfrm>
              <a:off x="12164106" y="2859596"/>
              <a:ext cx="291600" cy="10200"/>
            </a:xfrm>
            <a:custGeom>
              <a:rect b="b" l="l" r="r" t="t"/>
              <a:pathLst>
                <a:path extrusionOk="0" h="120000" w="120000">
                  <a:moveTo>
                    <a:pt x="117977" y="116129"/>
                  </a:moveTo>
                  <a:lnTo>
                    <a:pt x="2022" y="116129"/>
                  </a:lnTo>
                  <a:cubicBezTo>
                    <a:pt x="808" y="116129"/>
                    <a:pt x="0" y="92903"/>
                    <a:pt x="0" y="58064"/>
                  </a:cubicBezTo>
                  <a:cubicBezTo>
                    <a:pt x="0" y="23225"/>
                    <a:pt x="808" y="0"/>
                    <a:pt x="2022" y="0"/>
                  </a:cubicBezTo>
                  <a:lnTo>
                    <a:pt x="117977" y="0"/>
                  </a:lnTo>
                  <a:cubicBezTo>
                    <a:pt x="119191" y="0"/>
                    <a:pt x="119865" y="23225"/>
                    <a:pt x="119865" y="58064"/>
                  </a:cubicBezTo>
                  <a:cubicBezTo>
                    <a:pt x="119865" y="92903"/>
                    <a:pt x="119191" y="116129"/>
                    <a:pt x="117977"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29" name="Google Shape;1329;p233"/>
          <p:cNvGrpSpPr/>
          <p:nvPr/>
        </p:nvGrpSpPr>
        <p:grpSpPr>
          <a:xfrm>
            <a:off x="2313719" y="4102080"/>
            <a:ext cx="210828" cy="210894"/>
            <a:chOff x="11588590" y="2882543"/>
            <a:chExt cx="320700" cy="320800"/>
          </a:xfrm>
        </p:grpSpPr>
        <p:sp>
          <p:nvSpPr>
            <p:cNvPr id="1330" name="Google Shape;1330;p233"/>
            <p:cNvSpPr/>
            <p:nvPr/>
          </p:nvSpPr>
          <p:spPr>
            <a:xfrm>
              <a:off x="11739402" y="2968268"/>
              <a:ext cx="11100" cy="149100"/>
            </a:xfrm>
            <a:custGeom>
              <a:rect b="b" l="l" r="r" t="t"/>
              <a:pathLst>
                <a:path extrusionOk="0" h="120000" w="120000">
                  <a:moveTo>
                    <a:pt x="60000" y="119711"/>
                  </a:moveTo>
                  <a:cubicBezTo>
                    <a:pt x="24000" y="119711"/>
                    <a:pt x="0" y="117980"/>
                    <a:pt x="0" y="115384"/>
                  </a:cubicBezTo>
                  <a:lnTo>
                    <a:pt x="0" y="4326"/>
                  </a:lnTo>
                  <a:cubicBezTo>
                    <a:pt x="0" y="1730"/>
                    <a:pt x="24000" y="0"/>
                    <a:pt x="60000" y="0"/>
                  </a:cubicBezTo>
                  <a:cubicBezTo>
                    <a:pt x="96000" y="0"/>
                    <a:pt x="116000" y="1730"/>
                    <a:pt x="116000" y="4326"/>
                  </a:cubicBezTo>
                  <a:lnTo>
                    <a:pt x="116000" y="115384"/>
                  </a:lnTo>
                  <a:cubicBezTo>
                    <a:pt x="116000" y="117980"/>
                    <a:pt x="88000" y="119711"/>
                    <a:pt x="60000" y="1197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31" name="Google Shape;1331;p233"/>
            <p:cNvSpPr/>
            <p:nvPr/>
          </p:nvSpPr>
          <p:spPr>
            <a:xfrm>
              <a:off x="11588590" y="3009543"/>
              <a:ext cx="320700" cy="193800"/>
            </a:xfrm>
            <a:custGeom>
              <a:rect b="b" l="l" r="r" t="t"/>
              <a:pathLst>
                <a:path extrusionOk="0" h="120000" w="120000">
                  <a:moveTo>
                    <a:pt x="117847" y="119776"/>
                  </a:moveTo>
                  <a:cubicBezTo>
                    <a:pt x="117713" y="119776"/>
                    <a:pt x="117443" y="119776"/>
                    <a:pt x="117309" y="119776"/>
                  </a:cubicBezTo>
                  <a:lnTo>
                    <a:pt x="81793" y="103432"/>
                  </a:lnTo>
                  <a:lnTo>
                    <a:pt x="38340" y="119776"/>
                  </a:lnTo>
                  <a:cubicBezTo>
                    <a:pt x="37937" y="119776"/>
                    <a:pt x="37668" y="119776"/>
                    <a:pt x="37399" y="119776"/>
                  </a:cubicBezTo>
                  <a:lnTo>
                    <a:pt x="1479" y="103208"/>
                  </a:lnTo>
                  <a:cubicBezTo>
                    <a:pt x="672" y="102985"/>
                    <a:pt x="0" y="101641"/>
                    <a:pt x="0" y="99850"/>
                  </a:cubicBezTo>
                  <a:lnTo>
                    <a:pt x="0" y="3582"/>
                  </a:lnTo>
                  <a:cubicBezTo>
                    <a:pt x="0" y="2686"/>
                    <a:pt x="269" y="1567"/>
                    <a:pt x="807" y="1119"/>
                  </a:cubicBezTo>
                  <a:cubicBezTo>
                    <a:pt x="1210" y="447"/>
                    <a:pt x="2017" y="0"/>
                    <a:pt x="2690" y="447"/>
                  </a:cubicBezTo>
                  <a:lnTo>
                    <a:pt x="38071" y="16567"/>
                  </a:lnTo>
                  <a:lnTo>
                    <a:pt x="43318" y="14552"/>
                  </a:lnTo>
                  <a:cubicBezTo>
                    <a:pt x="44260" y="14328"/>
                    <a:pt x="45470" y="15223"/>
                    <a:pt x="45739" y="17014"/>
                  </a:cubicBezTo>
                  <a:cubicBezTo>
                    <a:pt x="45874" y="18582"/>
                    <a:pt x="45336" y="20597"/>
                    <a:pt x="44260" y="20820"/>
                  </a:cubicBezTo>
                  <a:lnTo>
                    <a:pt x="38475" y="23283"/>
                  </a:lnTo>
                  <a:cubicBezTo>
                    <a:pt x="38071" y="23283"/>
                    <a:pt x="37937" y="23283"/>
                    <a:pt x="37533" y="23283"/>
                  </a:cubicBezTo>
                  <a:lnTo>
                    <a:pt x="4170" y="8059"/>
                  </a:lnTo>
                  <a:lnTo>
                    <a:pt x="4170" y="97164"/>
                  </a:lnTo>
                  <a:lnTo>
                    <a:pt x="38071" y="112835"/>
                  </a:lnTo>
                  <a:lnTo>
                    <a:pt x="81659" y="96492"/>
                  </a:lnTo>
                  <a:cubicBezTo>
                    <a:pt x="82062" y="96492"/>
                    <a:pt x="82197" y="96492"/>
                    <a:pt x="82600" y="96492"/>
                  </a:cubicBezTo>
                  <a:lnTo>
                    <a:pt x="115964" y="111940"/>
                  </a:lnTo>
                  <a:lnTo>
                    <a:pt x="115964" y="22611"/>
                  </a:lnTo>
                  <a:lnTo>
                    <a:pt x="82062" y="6940"/>
                  </a:lnTo>
                  <a:lnTo>
                    <a:pt x="72376" y="10298"/>
                  </a:lnTo>
                  <a:cubicBezTo>
                    <a:pt x="71434" y="10522"/>
                    <a:pt x="70224" y="9626"/>
                    <a:pt x="70089" y="7611"/>
                  </a:cubicBezTo>
                  <a:cubicBezTo>
                    <a:pt x="69820" y="6044"/>
                    <a:pt x="70493" y="4029"/>
                    <a:pt x="71569" y="3582"/>
                  </a:cubicBezTo>
                  <a:lnTo>
                    <a:pt x="81659" y="0"/>
                  </a:lnTo>
                  <a:cubicBezTo>
                    <a:pt x="82062" y="0"/>
                    <a:pt x="82197" y="0"/>
                    <a:pt x="82600" y="0"/>
                  </a:cubicBezTo>
                  <a:lnTo>
                    <a:pt x="118520" y="16567"/>
                  </a:lnTo>
                  <a:cubicBezTo>
                    <a:pt x="119327" y="17014"/>
                    <a:pt x="119865" y="18358"/>
                    <a:pt x="119865" y="19925"/>
                  </a:cubicBezTo>
                  <a:lnTo>
                    <a:pt x="119865" y="116194"/>
                  </a:lnTo>
                  <a:cubicBezTo>
                    <a:pt x="119865" y="117089"/>
                    <a:pt x="119730" y="118208"/>
                    <a:pt x="119058" y="118880"/>
                  </a:cubicBezTo>
                  <a:cubicBezTo>
                    <a:pt x="118654" y="119552"/>
                    <a:pt x="118251" y="119776"/>
                    <a:pt x="117847" y="11977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32" name="Google Shape;1332;p233"/>
            <p:cNvSpPr/>
            <p:nvPr/>
          </p:nvSpPr>
          <p:spPr>
            <a:xfrm>
              <a:off x="11742577" y="2903181"/>
              <a:ext cx="23700" cy="23700"/>
            </a:xfrm>
            <a:custGeom>
              <a:rect b="b" l="l" r="r" t="t"/>
              <a:pathLst>
                <a:path extrusionOk="0" h="120000" w="120000">
                  <a:moveTo>
                    <a:pt x="93134" y="118235"/>
                  </a:moveTo>
                  <a:cubicBezTo>
                    <a:pt x="77014" y="118235"/>
                    <a:pt x="66268" y="107647"/>
                    <a:pt x="66268" y="91764"/>
                  </a:cubicBezTo>
                  <a:cubicBezTo>
                    <a:pt x="66268" y="70588"/>
                    <a:pt x="46567" y="52941"/>
                    <a:pt x="26865" y="52941"/>
                  </a:cubicBezTo>
                  <a:cubicBezTo>
                    <a:pt x="10746" y="52941"/>
                    <a:pt x="0" y="42352"/>
                    <a:pt x="0" y="26470"/>
                  </a:cubicBezTo>
                  <a:cubicBezTo>
                    <a:pt x="0" y="10588"/>
                    <a:pt x="10746" y="0"/>
                    <a:pt x="26865" y="0"/>
                  </a:cubicBezTo>
                  <a:cubicBezTo>
                    <a:pt x="78805" y="0"/>
                    <a:pt x="118208" y="38823"/>
                    <a:pt x="118208" y="91764"/>
                  </a:cubicBezTo>
                  <a:cubicBezTo>
                    <a:pt x="118208" y="107647"/>
                    <a:pt x="105671" y="118235"/>
                    <a:pt x="93134" y="11823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33" name="Google Shape;1333;p233"/>
            <p:cNvSpPr/>
            <p:nvPr/>
          </p:nvSpPr>
          <p:spPr>
            <a:xfrm>
              <a:off x="11685427" y="3038118"/>
              <a:ext cx="11100" cy="165000"/>
            </a:xfrm>
            <a:custGeom>
              <a:rect b="b" l="l" r="r" t="t"/>
              <a:pathLst>
                <a:path extrusionOk="0" h="120000" w="120000">
                  <a:moveTo>
                    <a:pt x="56000" y="119739"/>
                  </a:moveTo>
                  <a:cubicBezTo>
                    <a:pt x="24000" y="119739"/>
                    <a:pt x="0" y="118173"/>
                    <a:pt x="0" y="115826"/>
                  </a:cubicBezTo>
                  <a:lnTo>
                    <a:pt x="0" y="3652"/>
                  </a:lnTo>
                  <a:cubicBezTo>
                    <a:pt x="0" y="1565"/>
                    <a:pt x="24000" y="0"/>
                    <a:pt x="56000" y="0"/>
                  </a:cubicBezTo>
                  <a:cubicBezTo>
                    <a:pt x="92000" y="0"/>
                    <a:pt x="116000" y="1565"/>
                    <a:pt x="116000" y="3652"/>
                  </a:cubicBezTo>
                  <a:lnTo>
                    <a:pt x="116000" y="115826"/>
                  </a:lnTo>
                  <a:cubicBezTo>
                    <a:pt x="116000" y="118173"/>
                    <a:pt x="88000" y="119739"/>
                    <a:pt x="56000" y="11973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34" name="Google Shape;1334;p233"/>
            <p:cNvSpPr/>
            <p:nvPr/>
          </p:nvSpPr>
          <p:spPr>
            <a:xfrm>
              <a:off x="11802902" y="3011131"/>
              <a:ext cx="11100" cy="165000"/>
            </a:xfrm>
            <a:custGeom>
              <a:rect b="b" l="l" r="r" t="t"/>
              <a:pathLst>
                <a:path extrusionOk="0" h="120000" w="120000">
                  <a:moveTo>
                    <a:pt x="60000" y="119739"/>
                  </a:moveTo>
                  <a:cubicBezTo>
                    <a:pt x="24000" y="119739"/>
                    <a:pt x="0" y="118173"/>
                    <a:pt x="0" y="115826"/>
                  </a:cubicBezTo>
                  <a:lnTo>
                    <a:pt x="0" y="3652"/>
                  </a:lnTo>
                  <a:cubicBezTo>
                    <a:pt x="0" y="1304"/>
                    <a:pt x="28000" y="0"/>
                    <a:pt x="60000" y="0"/>
                  </a:cubicBezTo>
                  <a:cubicBezTo>
                    <a:pt x="96000" y="0"/>
                    <a:pt x="116000" y="1304"/>
                    <a:pt x="116000" y="3652"/>
                  </a:cubicBezTo>
                  <a:lnTo>
                    <a:pt x="116000" y="115826"/>
                  </a:lnTo>
                  <a:cubicBezTo>
                    <a:pt x="116000" y="118173"/>
                    <a:pt x="88000" y="119739"/>
                    <a:pt x="60000" y="11973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35" name="Google Shape;1335;p233"/>
            <p:cNvSpPr/>
            <p:nvPr/>
          </p:nvSpPr>
          <p:spPr>
            <a:xfrm>
              <a:off x="11696540" y="2882543"/>
              <a:ext cx="96900" cy="96900"/>
            </a:xfrm>
            <a:custGeom>
              <a:rect b="b" l="l" r="r" t="t"/>
              <a:pathLst>
                <a:path extrusionOk="0" h="120000" w="120000">
                  <a:moveTo>
                    <a:pt x="60000" y="119552"/>
                  </a:moveTo>
                  <a:cubicBezTo>
                    <a:pt x="26865" y="119552"/>
                    <a:pt x="0" y="92686"/>
                    <a:pt x="0" y="59552"/>
                  </a:cubicBezTo>
                  <a:cubicBezTo>
                    <a:pt x="0" y="26417"/>
                    <a:pt x="26865" y="0"/>
                    <a:pt x="60000" y="0"/>
                  </a:cubicBezTo>
                  <a:cubicBezTo>
                    <a:pt x="93134" y="0"/>
                    <a:pt x="119552" y="26417"/>
                    <a:pt x="119552" y="59552"/>
                  </a:cubicBezTo>
                  <a:cubicBezTo>
                    <a:pt x="119552" y="92686"/>
                    <a:pt x="92238" y="119552"/>
                    <a:pt x="60000" y="119552"/>
                  </a:cubicBezTo>
                  <a:close/>
                  <a:moveTo>
                    <a:pt x="60000" y="12985"/>
                  </a:moveTo>
                  <a:cubicBezTo>
                    <a:pt x="34029" y="12985"/>
                    <a:pt x="13432" y="33582"/>
                    <a:pt x="13432" y="59552"/>
                  </a:cubicBezTo>
                  <a:cubicBezTo>
                    <a:pt x="13432" y="85522"/>
                    <a:pt x="34477" y="106119"/>
                    <a:pt x="60000" y="106119"/>
                  </a:cubicBezTo>
                  <a:cubicBezTo>
                    <a:pt x="85970" y="106119"/>
                    <a:pt x="106119" y="85522"/>
                    <a:pt x="106119" y="59552"/>
                  </a:cubicBezTo>
                  <a:cubicBezTo>
                    <a:pt x="106119" y="33582"/>
                    <a:pt x="85074" y="12985"/>
                    <a:pt x="60000" y="129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336" name="Google Shape;1336;p233"/>
          <p:cNvSpPr/>
          <p:nvPr/>
        </p:nvSpPr>
        <p:spPr>
          <a:xfrm>
            <a:off x="2927180" y="4108962"/>
            <a:ext cx="196200" cy="197400"/>
          </a:xfrm>
          <a:custGeom>
            <a:rect b="b" l="l" r="r" t="t"/>
            <a:pathLst>
              <a:path extrusionOk="0" h="120000" w="120000">
                <a:moveTo>
                  <a:pt x="117971" y="119855"/>
                </a:moveTo>
                <a:cubicBezTo>
                  <a:pt x="117536" y="119855"/>
                  <a:pt x="117101" y="119711"/>
                  <a:pt x="116666" y="119423"/>
                </a:cubicBezTo>
                <a:lnTo>
                  <a:pt x="79275" y="94615"/>
                </a:lnTo>
                <a:lnTo>
                  <a:pt x="41884" y="119423"/>
                </a:lnTo>
                <a:cubicBezTo>
                  <a:pt x="41304" y="119855"/>
                  <a:pt x="40144" y="119855"/>
                  <a:pt x="39565" y="119423"/>
                </a:cubicBezTo>
                <a:lnTo>
                  <a:pt x="869" y="93750"/>
                </a:lnTo>
                <a:cubicBezTo>
                  <a:pt x="144" y="93461"/>
                  <a:pt x="0" y="92740"/>
                  <a:pt x="0" y="92163"/>
                </a:cubicBezTo>
                <a:lnTo>
                  <a:pt x="0" y="2307"/>
                </a:lnTo>
                <a:cubicBezTo>
                  <a:pt x="0" y="1442"/>
                  <a:pt x="434" y="865"/>
                  <a:pt x="1014" y="432"/>
                </a:cubicBezTo>
                <a:cubicBezTo>
                  <a:pt x="1739" y="0"/>
                  <a:pt x="2608" y="0"/>
                  <a:pt x="3188" y="432"/>
                </a:cubicBezTo>
                <a:lnTo>
                  <a:pt x="40579" y="25240"/>
                </a:lnTo>
                <a:lnTo>
                  <a:pt x="77971" y="432"/>
                </a:lnTo>
                <a:cubicBezTo>
                  <a:pt x="78550" y="0"/>
                  <a:pt x="79710" y="0"/>
                  <a:pt x="80289" y="432"/>
                </a:cubicBezTo>
                <a:lnTo>
                  <a:pt x="118985" y="26105"/>
                </a:lnTo>
                <a:cubicBezTo>
                  <a:pt x="119710" y="26538"/>
                  <a:pt x="119855" y="27115"/>
                  <a:pt x="119855" y="27692"/>
                </a:cubicBezTo>
                <a:lnTo>
                  <a:pt x="119855" y="117548"/>
                </a:lnTo>
                <a:cubicBezTo>
                  <a:pt x="119855" y="118413"/>
                  <a:pt x="119420" y="118990"/>
                  <a:pt x="118840" y="119423"/>
                </a:cubicBezTo>
                <a:cubicBezTo>
                  <a:pt x="118550" y="119855"/>
                  <a:pt x="118115" y="119855"/>
                  <a:pt x="117971" y="119855"/>
                </a:cubicBezTo>
                <a:close/>
                <a:moveTo>
                  <a:pt x="4057" y="91009"/>
                </a:moveTo>
                <a:lnTo>
                  <a:pt x="40579" y="115240"/>
                </a:lnTo>
                <a:lnTo>
                  <a:pt x="77971" y="90432"/>
                </a:lnTo>
                <a:cubicBezTo>
                  <a:pt x="78550" y="90000"/>
                  <a:pt x="79710" y="90000"/>
                  <a:pt x="80289" y="90432"/>
                </a:cubicBezTo>
                <a:lnTo>
                  <a:pt x="115507" y="113942"/>
                </a:lnTo>
                <a:lnTo>
                  <a:pt x="115507" y="29278"/>
                </a:lnTo>
                <a:lnTo>
                  <a:pt x="78985" y="5048"/>
                </a:lnTo>
                <a:lnTo>
                  <a:pt x="41739" y="29855"/>
                </a:lnTo>
                <a:cubicBezTo>
                  <a:pt x="41014" y="30288"/>
                  <a:pt x="40000" y="30288"/>
                  <a:pt x="39275" y="29855"/>
                </a:cubicBezTo>
                <a:lnTo>
                  <a:pt x="4057" y="6346"/>
                </a:lnTo>
                <a:lnTo>
                  <a:pt x="4057" y="910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337" name="Google Shape;1337;p233"/>
          <p:cNvGrpSpPr/>
          <p:nvPr/>
        </p:nvGrpSpPr>
        <p:grpSpPr>
          <a:xfrm>
            <a:off x="3284147" y="1628217"/>
            <a:ext cx="137129" cy="199420"/>
            <a:chOff x="8152571" y="2728556"/>
            <a:chExt cx="220500" cy="320662"/>
          </a:xfrm>
        </p:grpSpPr>
        <p:sp>
          <p:nvSpPr>
            <p:cNvPr id="1338" name="Google Shape;1338;p233"/>
            <p:cNvSpPr/>
            <p:nvPr/>
          </p:nvSpPr>
          <p:spPr>
            <a:xfrm>
              <a:off x="8170702" y="2809518"/>
              <a:ext cx="195300" cy="239700"/>
            </a:xfrm>
            <a:custGeom>
              <a:rect b="b" l="l" r="r" t="t"/>
              <a:pathLst>
                <a:path extrusionOk="0" h="120000" w="120000">
                  <a:moveTo>
                    <a:pt x="105661" y="119819"/>
                  </a:moveTo>
                  <a:lnTo>
                    <a:pt x="40367" y="119819"/>
                  </a:lnTo>
                  <a:cubicBezTo>
                    <a:pt x="39264" y="119819"/>
                    <a:pt x="38382" y="119278"/>
                    <a:pt x="37720" y="118736"/>
                  </a:cubicBezTo>
                  <a:lnTo>
                    <a:pt x="4411" y="78315"/>
                  </a:lnTo>
                  <a:cubicBezTo>
                    <a:pt x="1323" y="74526"/>
                    <a:pt x="0" y="68751"/>
                    <a:pt x="2647" y="64601"/>
                  </a:cubicBezTo>
                  <a:cubicBezTo>
                    <a:pt x="4411" y="62255"/>
                    <a:pt x="7500" y="60992"/>
                    <a:pt x="11250" y="60992"/>
                  </a:cubicBezTo>
                  <a:cubicBezTo>
                    <a:pt x="20073" y="60992"/>
                    <a:pt x="27132" y="62255"/>
                    <a:pt x="40367" y="76691"/>
                  </a:cubicBezTo>
                  <a:lnTo>
                    <a:pt x="40367" y="12992"/>
                  </a:lnTo>
                  <a:cubicBezTo>
                    <a:pt x="40367" y="6135"/>
                    <a:pt x="47867" y="0"/>
                    <a:pt x="56691" y="0"/>
                  </a:cubicBezTo>
                  <a:cubicBezTo>
                    <a:pt x="65514" y="0"/>
                    <a:pt x="73014" y="6135"/>
                    <a:pt x="73014" y="12992"/>
                  </a:cubicBezTo>
                  <a:lnTo>
                    <a:pt x="73014" y="51248"/>
                  </a:lnTo>
                  <a:lnTo>
                    <a:pt x="106985" y="60992"/>
                  </a:lnTo>
                  <a:cubicBezTo>
                    <a:pt x="116691" y="63699"/>
                    <a:pt x="119779" y="72902"/>
                    <a:pt x="117132" y="81022"/>
                  </a:cubicBezTo>
                  <a:lnTo>
                    <a:pt x="108529" y="118195"/>
                  </a:lnTo>
                  <a:cubicBezTo>
                    <a:pt x="108529" y="118917"/>
                    <a:pt x="107205" y="119819"/>
                    <a:pt x="105661" y="119819"/>
                  </a:cubicBezTo>
                  <a:close/>
                  <a:moveTo>
                    <a:pt x="42132" y="114406"/>
                  </a:moveTo>
                  <a:lnTo>
                    <a:pt x="103014" y="114406"/>
                  </a:lnTo>
                  <a:lnTo>
                    <a:pt x="110955" y="79398"/>
                  </a:lnTo>
                  <a:cubicBezTo>
                    <a:pt x="112500" y="73804"/>
                    <a:pt x="110955" y="67127"/>
                    <a:pt x="105000" y="65503"/>
                  </a:cubicBezTo>
                  <a:lnTo>
                    <a:pt x="68823" y="55398"/>
                  </a:lnTo>
                  <a:cubicBezTo>
                    <a:pt x="67500" y="55037"/>
                    <a:pt x="66397" y="53954"/>
                    <a:pt x="66397" y="52872"/>
                  </a:cubicBezTo>
                  <a:lnTo>
                    <a:pt x="66397" y="12812"/>
                  </a:lnTo>
                  <a:cubicBezTo>
                    <a:pt x="66397" y="8842"/>
                    <a:pt x="61764" y="5052"/>
                    <a:pt x="56691" y="5052"/>
                  </a:cubicBezTo>
                  <a:cubicBezTo>
                    <a:pt x="51397" y="5052"/>
                    <a:pt x="46764" y="8842"/>
                    <a:pt x="46764" y="12812"/>
                  </a:cubicBezTo>
                  <a:lnTo>
                    <a:pt x="46764" y="85353"/>
                  </a:lnTo>
                  <a:cubicBezTo>
                    <a:pt x="46764" y="86436"/>
                    <a:pt x="45882" y="87338"/>
                    <a:pt x="44558" y="87879"/>
                  </a:cubicBezTo>
                  <a:cubicBezTo>
                    <a:pt x="43235" y="88240"/>
                    <a:pt x="41691" y="87879"/>
                    <a:pt x="41029" y="86796"/>
                  </a:cubicBezTo>
                  <a:cubicBezTo>
                    <a:pt x="24485" y="66225"/>
                    <a:pt x="18088" y="66225"/>
                    <a:pt x="11250" y="66225"/>
                  </a:cubicBezTo>
                  <a:cubicBezTo>
                    <a:pt x="9264" y="66225"/>
                    <a:pt x="8602" y="66766"/>
                    <a:pt x="8161" y="67308"/>
                  </a:cubicBezTo>
                  <a:cubicBezTo>
                    <a:pt x="6838" y="69293"/>
                    <a:pt x="7500" y="72902"/>
                    <a:pt x="9485" y="75609"/>
                  </a:cubicBezTo>
                  <a:lnTo>
                    <a:pt x="42132" y="11440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39" name="Google Shape;1339;p233"/>
            <p:cNvSpPr/>
            <p:nvPr/>
          </p:nvSpPr>
          <p:spPr>
            <a:xfrm>
              <a:off x="8152571" y="2728556"/>
              <a:ext cx="220500" cy="171300"/>
            </a:xfrm>
            <a:custGeom>
              <a:rect b="b" l="l" r="r" t="t"/>
              <a:pathLst>
                <a:path extrusionOk="0" h="120000" w="120000">
                  <a:moveTo>
                    <a:pt x="98328" y="119747"/>
                  </a:moveTo>
                  <a:lnTo>
                    <a:pt x="88787" y="119747"/>
                  </a:lnTo>
                  <a:cubicBezTo>
                    <a:pt x="87331" y="119747"/>
                    <a:pt x="86361" y="118235"/>
                    <a:pt x="86361" y="115966"/>
                  </a:cubicBezTo>
                  <a:cubicBezTo>
                    <a:pt x="86361" y="113697"/>
                    <a:pt x="87331" y="112184"/>
                    <a:pt x="88787" y="112184"/>
                  </a:cubicBezTo>
                  <a:lnTo>
                    <a:pt x="98328" y="112184"/>
                  </a:lnTo>
                  <a:cubicBezTo>
                    <a:pt x="106415" y="112184"/>
                    <a:pt x="115148" y="104117"/>
                    <a:pt x="115148" y="89747"/>
                  </a:cubicBezTo>
                  <a:lnTo>
                    <a:pt x="115148" y="33781"/>
                  </a:lnTo>
                  <a:cubicBezTo>
                    <a:pt x="115148" y="19915"/>
                    <a:pt x="107223" y="7563"/>
                    <a:pt x="98328" y="7563"/>
                  </a:cubicBezTo>
                  <a:lnTo>
                    <a:pt x="21671" y="7563"/>
                  </a:lnTo>
                  <a:cubicBezTo>
                    <a:pt x="12776" y="7563"/>
                    <a:pt x="4851" y="19915"/>
                    <a:pt x="4851" y="33781"/>
                  </a:cubicBezTo>
                  <a:lnTo>
                    <a:pt x="4851" y="89747"/>
                  </a:lnTo>
                  <a:cubicBezTo>
                    <a:pt x="4851" y="104117"/>
                    <a:pt x="13423" y="112184"/>
                    <a:pt x="21671" y="112184"/>
                  </a:cubicBezTo>
                  <a:lnTo>
                    <a:pt x="31212" y="112184"/>
                  </a:lnTo>
                  <a:cubicBezTo>
                    <a:pt x="32668" y="112184"/>
                    <a:pt x="33638" y="113697"/>
                    <a:pt x="33638" y="115966"/>
                  </a:cubicBezTo>
                  <a:cubicBezTo>
                    <a:pt x="33638" y="118235"/>
                    <a:pt x="32668" y="119747"/>
                    <a:pt x="31212" y="119747"/>
                  </a:cubicBezTo>
                  <a:lnTo>
                    <a:pt x="21671" y="119747"/>
                  </a:lnTo>
                  <a:cubicBezTo>
                    <a:pt x="9541" y="119747"/>
                    <a:pt x="0" y="106638"/>
                    <a:pt x="0" y="89747"/>
                  </a:cubicBezTo>
                  <a:lnTo>
                    <a:pt x="0" y="33781"/>
                  </a:lnTo>
                  <a:cubicBezTo>
                    <a:pt x="0" y="15882"/>
                    <a:pt x="10026" y="0"/>
                    <a:pt x="21671" y="0"/>
                  </a:cubicBezTo>
                  <a:lnTo>
                    <a:pt x="98328" y="0"/>
                  </a:lnTo>
                  <a:cubicBezTo>
                    <a:pt x="109649" y="0"/>
                    <a:pt x="119838" y="16134"/>
                    <a:pt x="119838" y="33781"/>
                  </a:cubicBezTo>
                  <a:lnTo>
                    <a:pt x="119838" y="89747"/>
                  </a:lnTo>
                  <a:cubicBezTo>
                    <a:pt x="119838" y="106638"/>
                    <a:pt x="110458" y="119747"/>
                    <a:pt x="98328" y="11974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340" name="Google Shape;1340;p233"/>
          <p:cNvSpPr/>
          <p:nvPr/>
        </p:nvSpPr>
        <p:spPr>
          <a:xfrm>
            <a:off x="3048092" y="1651507"/>
            <a:ext cx="153000" cy="153000"/>
          </a:xfrm>
          <a:custGeom>
            <a:rect b="b" l="l" r="r" t="t"/>
            <a:pathLst>
              <a:path extrusionOk="0" h="120000" w="120000">
                <a:moveTo>
                  <a:pt x="104035" y="119824"/>
                </a:moveTo>
                <a:cubicBezTo>
                  <a:pt x="103157" y="119824"/>
                  <a:pt x="102631" y="119474"/>
                  <a:pt x="102105" y="118948"/>
                </a:cubicBezTo>
                <a:lnTo>
                  <a:pt x="59824" y="76729"/>
                </a:lnTo>
                <a:lnTo>
                  <a:pt x="35614" y="98452"/>
                </a:lnTo>
                <a:cubicBezTo>
                  <a:pt x="34736" y="98978"/>
                  <a:pt x="34035" y="99153"/>
                  <a:pt x="33333" y="98978"/>
                </a:cubicBezTo>
                <a:cubicBezTo>
                  <a:pt x="32456" y="98802"/>
                  <a:pt x="31754" y="98277"/>
                  <a:pt x="31403" y="97226"/>
                </a:cubicBezTo>
                <a:lnTo>
                  <a:pt x="175" y="3678"/>
                </a:lnTo>
                <a:cubicBezTo>
                  <a:pt x="0" y="2627"/>
                  <a:pt x="175" y="1576"/>
                  <a:pt x="1052" y="1051"/>
                </a:cubicBezTo>
                <a:cubicBezTo>
                  <a:pt x="1754" y="350"/>
                  <a:pt x="2807" y="0"/>
                  <a:pt x="3684" y="525"/>
                </a:cubicBezTo>
                <a:lnTo>
                  <a:pt x="97192" y="34335"/>
                </a:lnTo>
                <a:cubicBezTo>
                  <a:pt x="98070" y="34510"/>
                  <a:pt x="98771" y="35386"/>
                  <a:pt x="98771" y="36087"/>
                </a:cubicBezTo>
                <a:cubicBezTo>
                  <a:pt x="99122" y="36963"/>
                  <a:pt x="98771" y="38014"/>
                  <a:pt x="98070" y="38540"/>
                </a:cubicBezTo>
                <a:lnTo>
                  <a:pt x="76491" y="60087"/>
                </a:lnTo>
                <a:lnTo>
                  <a:pt x="118771" y="102306"/>
                </a:lnTo>
                <a:cubicBezTo>
                  <a:pt x="119824" y="103357"/>
                  <a:pt x="119824" y="104934"/>
                  <a:pt x="118771" y="105985"/>
                </a:cubicBezTo>
                <a:lnTo>
                  <a:pt x="105789" y="118948"/>
                </a:lnTo>
                <a:cubicBezTo>
                  <a:pt x="105614" y="119474"/>
                  <a:pt x="104736" y="119824"/>
                  <a:pt x="104035" y="119824"/>
                </a:cubicBezTo>
                <a:close/>
                <a:moveTo>
                  <a:pt x="59824" y="70423"/>
                </a:moveTo>
                <a:cubicBezTo>
                  <a:pt x="60526" y="70423"/>
                  <a:pt x="61052" y="70598"/>
                  <a:pt x="61578" y="71124"/>
                </a:cubicBezTo>
                <a:lnTo>
                  <a:pt x="104035" y="113518"/>
                </a:lnTo>
                <a:lnTo>
                  <a:pt x="113333" y="104233"/>
                </a:lnTo>
                <a:lnTo>
                  <a:pt x="70877" y="61839"/>
                </a:lnTo>
                <a:cubicBezTo>
                  <a:pt x="70000" y="60788"/>
                  <a:pt x="70000" y="59211"/>
                  <a:pt x="70877" y="58160"/>
                </a:cubicBezTo>
                <a:lnTo>
                  <a:pt x="91578" y="37664"/>
                </a:lnTo>
                <a:lnTo>
                  <a:pt x="6666" y="7007"/>
                </a:lnTo>
                <a:lnTo>
                  <a:pt x="35087" y="91795"/>
                </a:lnTo>
                <a:lnTo>
                  <a:pt x="58245" y="70948"/>
                </a:lnTo>
                <a:cubicBezTo>
                  <a:pt x="58771" y="70598"/>
                  <a:pt x="59298" y="70423"/>
                  <a:pt x="59824" y="7042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341" name="Google Shape;1341;p233"/>
          <p:cNvGrpSpPr/>
          <p:nvPr/>
        </p:nvGrpSpPr>
        <p:grpSpPr>
          <a:xfrm>
            <a:off x="2175582" y="3289528"/>
            <a:ext cx="219429" cy="219429"/>
            <a:chOff x="7525719" y="4886010"/>
            <a:chExt cx="291600" cy="291600"/>
          </a:xfrm>
        </p:grpSpPr>
        <p:sp>
          <p:nvSpPr>
            <p:cNvPr id="1342" name="Google Shape;1342;p233"/>
            <p:cNvSpPr/>
            <p:nvPr/>
          </p:nvSpPr>
          <p:spPr>
            <a:xfrm>
              <a:off x="7525719" y="4886010"/>
              <a:ext cx="291600" cy="291600"/>
            </a:xfrm>
            <a:custGeom>
              <a:rect b="b" l="l" r="r" t="t"/>
              <a:pathLst>
                <a:path extrusionOk="0" h="120000" w="120000">
                  <a:moveTo>
                    <a:pt x="74932" y="119865"/>
                  </a:moveTo>
                  <a:cubicBezTo>
                    <a:pt x="74394" y="119865"/>
                    <a:pt x="73991" y="119595"/>
                    <a:pt x="73587" y="119191"/>
                  </a:cubicBezTo>
                  <a:lnTo>
                    <a:pt x="538" y="45303"/>
                  </a:lnTo>
                  <a:cubicBezTo>
                    <a:pt x="134" y="44898"/>
                    <a:pt x="0" y="44494"/>
                    <a:pt x="0" y="43955"/>
                  </a:cubicBezTo>
                  <a:lnTo>
                    <a:pt x="0" y="1887"/>
                  </a:lnTo>
                  <a:cubicBezTo>
                    <a:pt x="0" y="808"/>
                    <a:pt x="807" y="0"/>
                    <a:pt x="2017" y="0"/>
                  </a:cubicBezTo>
                  <a:lnTo>
                    <a:pt x="43856" y="0"/>
                  </a:lnTo>
                  <a:cubicBezTo>
                    <a:pt x="44394" y="0"/>
                    <a:pt x="44798" y="134"/>
                    <a:pt x="45201" y="539"/>
                  </a:cubicBezTo>
                  <a:lnTo>
                    <a:pt x="119058" y="73752"/>
                  </a:lnTo>
                  <a:cubicBezTo>
                    <a:pt x="119461" y="74022"/>
                    <a:pt x="119865" y="74831"/>
                    <a:pt x="119596" y="75640"/>
                  </a:cubicBezTo>
                  <a:cubicBezTo>
                    <a:pt x="119461" y="76314"/>
                    <a:pt x="119058" y="76853"/>
                    <a:pt x="118251" y="77123"/>
                  </a:cubicBezTo>
                  <a:lnTo>
                    <a:pt x="86502" y="86696"/>
                  </a:lnTo>
                  <a:lnTo>
                    <a:pt x="76950" y="118516"/>
                  </a:lnTo>
                  <a:cubicBezTo>
                    <a:pt x="76681" y="119056"/>
                    <a:pt x="76143" y="119595"/>
                    <a:pt x="75605" y="119865"/>
                  </a:cubicBezTo>
                  <a:cubicBezTo>
                    <a:pt x="75336" y="119865"/>
                    <a:pt x="75201" y="119865"/>
                    <a:pt x="74932" y="119865"/>
                  </a:cubicBezTo>
                  <a:close/>
                  <a:moveTo>
                    <a:pt x="3901" y="43146"/>
                  </a:moveTo>
                  <a:lnTo>
                    <a:pt x="73991" y="114067"/>
                  </a:lnTo>
                  <a:lnTo>
                    <a:pt x="82869" y="84539"/>
                  </a:lnTo>
                  <a:cubicBezTo>
                    <a:pt x="83139" y="83865"/>
                    <a:pt x="83542" y="83325"/>
                    <a:pt x="84349" y="83056"/>
                  </a:cubicBezTo>
                  <a:lnTo>
                    <a:pt x="113811" y="74022"/>
                  </a:lnTo>
                  <a:lnTo>
                    <a:pt x="43049" y="3910"/>
                  </a:lnTo>
                  <a:lnTo>
                    <a:pt x="3901" y="3910"/>
                  </a:lnTo>
                  <a:lnTo>
                    <a:pt x="3901" y="431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43" name="Google Shape;1343;p233"/>
            <p:cNvSpPr/>
            <p:nvPr/>
          </p:nvSpPr>
          <p:spPr>
            <a:xfrm>
              <a:off x="7561798" y="4922090"/>
              <a:ext cx="59100" cy="59100"/>
            </a:xfrm>
            <a:custGeom>
              <a:rect b="b" l="l" r="r" t="t"/>
              <a:pathLst>
                <a:path extrusionOk="0" h="120000" w="120000">
                  <a:moveTo>
                    <a:pt x="59664" y="119329"/>
                  </a:moveTo>
                  <a:cubicBezTo>
                    <a:pt x="26815" y="119329"/>
                    <a:pt x="0" y="92513"/>
                    <a:pt x="0" y="59664"/>
                  </a:cubicBezTo>
                  <a:cubicBezTo>
                    <a:pt x="0" y="26815"/>
                    <a:pt x="26815" y="0"/>
                    <a:pt x="59664" y="0"/>
                  </a:cubicBezTo>
                  <a:cubicBezTo>
                    <a:pt x="92513" y="0"/>
                    <a:pt x="119329" y="26815"/>
                    <a:pt x="119329" y="59664"/>
                  </a:cubicBezTo>
                  <a:cubicBezTo>
                    <a:pt x="119329" y="92513"/>
                    <a:pt x="92513" y="119329"/>
                    <a:pt x="59664" y="119329"/>
                  </a:cubicBezTo>
                  <a:close/>
                  <a:moveTo>
                    <a:pt x="59664" y="20111"/>
                  </a:moveTo>
                  <a:cubicBezTo>
                    <a:pt x="38212" y="20111"/>
                    <a:pt x="20111" y="38212"/>
                    <a:pt x="20111" y="59664"/>
                  </a:cubicBezTo>
                  <a:cubicBezTo>
                    <a:pt x="20111" y="81787"/>
                    <a:pt x="37541" y="99217"/>
                    <a:pt x="59664" y="99217"/>
                  </a:cubicBezTo>
                  <a:cubicBezTo>
                    <a:pt x="81117" y="99217"/>
                    <a:pt x="99888" y="81787"/>
                    <a:pt x="99888" y="59664"/>
                  </a:cubicBezTo>
                  <a:cubicBezTo>
                    <a:pt x="99888" y="38212"/>
                    <a:pt x="81787" y="20111"/>
                    <a:pt x="59664" y="201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44" name="Google Shape;1344;p233"/>
          <p:cNvGrpSpPr/>
          <p:nvPr/>
        </p:nvGrpSpPr>
        <p:grpSpPr>
          <a:xfrm>
            <a:off x="1911649" y="3289544"/>
            <a:ext cx="218220" cy="219476"/>
            <a:chOff x="7633958" y="4473260"/>
            <a:chExt cx="289993" cy="291663"/>
          </a:xfrm>
        </p:grpSpPr>
        <p:sp>
          <p:nvSpPr>
            <p:cNvPr id="1345" name="Google Shape;1345;p233"/>
            <p:cNvSpPr/>
            <p:nvPr/>
          </p:nvSpPr>
          <p:spPr>
            <a:xfrm>
              <a:off x="7633958" y="4502123"/>
              <a:ext cx="267000" cy="262800"/>
            </a:xfrm>
            <a:custGeom>
              <a:rect b="b" l="l" r="r" t="t"/>
              <a:pathLst>
                <a:path extrusionOk="0" h="120000" w="120000">
                  <a:moveTo>
                    <a:pt x="79020" y="119850"/>
                  </a:moveTo>
                  <a:cubicBezTo>
                    <a:pt x="78433" y="119850"/>
                    <a:pt x="77992" y="119551"/>
                    <a:pt x="77552" y="119102"/>
                  </a:cubicBezTo>
                  <a:lnTo>
                    <a:pt x="734" y="41446"/>
                  </a:lnTo>
                  <a:cubicBezTo>
                    <a:pt x="293" y="40997"/>
                    <a:pt x="0" y="40548"/>
                    <a:pt x="0" y="39950"/>
                  </a:cubicBezTo>
                  <a:lnTo>
                    <a:pt x="0" y="2244"/>
                  </a:lnTo>
                  <a:cubicBezTo>
                    <a:pt x="0" y="897"/>
                    <a:pt x="881" y="0"/>
                    <a:pt x="2203" y="0"/>
                  </a:cubicBezTo>
                  <a:lnTo>
                    <a:pt x="41419" y="0"/>
                  </a:lnTo>
                  <a:cubicBezTo>
                    <a:pt x="42007" y="0"/>
                    <a:pt x="42447" y="299"/>
                    <a:pt x="42888" y="748"/>
                  </a:cubicBezTo>
                  <a:lnTo>
                    <a:pt x="119118" y="76907"/>
                  </a:lnTo>
                  <a:cubicBezTo>
                    <a:pt x="119559" y="77356"/>
                    <a:pt x="119853" y="78254"/>
                    <a:pt x="119853" y="79002"/>
                  </a:cubicBezTo>
                  <a:cubicBezTo>
                    <a:pt x="119559" y="79600"/>
                    <a:pt x="119118" y="80349"/>
                    <a:pt x="118531" y="80498"/>
                  </a:cubicBezTo>
                  <a:lnTo>
                    <a:pt x="91946" y="91122"/>
                  </a:lnTo>
                  <a:lnTo>
                    <a:pt x="81223" y="118204"/>
                  </a:lnTo>
                  <a:cubicBezTo>
                    <a:pt x="81077" y="118952"/>
                    <a:pt x="80342" y="119401"/>
                    <a:pt x="79755" y="119551"/>
                  </a:cubicBezTo>
                  <a:cubicBezTo>
                    <a:pt x="79314" y="119850"/>
                    <a:pt x="79314" y="119850"/>
                    <a:pt x="79020" y="119850"/>
                  </a:cubicBezTo>
                  <a:close/>
                  <a:moveTo>
                    <a:pt x="4406" y="39052"/>
                  </a:moveTo>
                  <a:lnTo>
                    <a:pt x="78139" y="113566"/>
                  </a:lnTo>
                  <a:lnTo>
                    <a:pt x="87980" y="88728"/>
                  </a:lnTo>
                  <a:cubicBezTo>
                    <a:pt x="88274" y="88129"/>
                    <a:pt x="88714" y="87680"/>
                    <a:pt x="89302" y="87381"/>
                  </a:cubicBezTo>
                  <a:lnTo>
                    <a:pt x="113684" y="77655"/>
                  </a:lnTo>
                  <a:lnTo>
                    <a:pt x="40538" y="4488"/>
                  </a:lnTo>
                  <a:lnTo>
                    <a:pt x="4406" y="4488"/>
                  </a:lnTo>
                  <a:lnTo>
                    <a:pt x="4406" y="3905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46" name="Google Shape;1346;p233"/>
            <p:cNvSpPr/>
            <p:nvPr/>
          </p:nvSpPr>
          <p:spPr>
            <a:xfrm>
              <a:off x="7667151" y="4473260"/>
              <a:ext cx="256800" cy="176100"/>
            </a:xfrm>
            <a:custGeom>
              <a:rect b="b" l="l" r="r" t="t"/>
              <a:pathLst>
                <a:path extrusionOk="0" h="120000" w="120000">
                  <a:moveTo>
                    <a:pt x="108869" y="119776"/>
                  </a:moveTo>
                  <a:cubicBezTo>
                    <a:pt x="108106" y="119776"/>
                    <a:pt x="107191" y="118880"/>
                    <a:pt x="106886" y="117537"/>
                  </a:cubicBezTo>
                  <a:cubicBezTo>
                    <a:pt x="106429" y="115970"/>
                    <a:pt x="107191" y="113955"/>
                    <a:pt x="108259" y="113283"/>
                  </a:cubicBezTo>
                  <a:lnTo>
                    <a:pt x="113443" y="110597"/>
                  </a:lnTo>
                  <a:lnTo>
                    <a:pt x="42083" y="6716"/>
                  </a:lnTo>
                  <a:lnTo>
                    <a:pt x="2287" y="6716"/>
                  </a:lnTo>
                  <a:cubicBezTo>
                    <a:pt x="914" y="6716"/>
                    <a:pt x="0" y="5373"/>
                    <a:pt x="0" y="3358"/>
                  </a:cubicBezTo>
                  <a:cubicBezTo>
                    <a:pt x="0" y="1343"/>
                    <a:pt x="914" y="0"/>
                    <a:pt x="2287" y="0"/>
                  </a:cubicBezTo>
                  <a:lnTo>
                    <a:pt x="42998" y="0"/>
                  </a:lnTo>
                  <a:cubicBezTo>
                    <a:pt x="43608" y="0"/>
                    <a:pt x="44066" y="447"/>
                    <a:pt x="44523" y="1119"/>
                  </a:cubicBezTo>
                  <a:lnTo>
                    <a:pt x="119085" y="109925"/>
                  </a:lnTo>
                  <a:cubicBezTo>
                    <a:pt x="119542" y="110597"/>
                    <a:pt x="119847" y="111940"/>
                    <a:pt x="119847" y="112835"/>
                  </a:cubicBezTo>
                  <a:cubicBezTo>
                    <a:pt x="119542" y="113955"/>
                    <a:pt x="119085" y="114850"/>
                    <a:pt x="118170" y="115298"/>
                  </a:cubicBezTo>
                  <a:lnTo>
                    <a:pt x="109631" y="119552"/>
                  </a:lnTo>
                  <a:cubicBezTo>
                    <a:pt x="109326" y="119776"/>
                    <a:pt x="109174" y="119776"/>
                    <a:pt x="108869" y="11977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47" name="Google Shape;1347;p233"/>
            <p:cNvSpPr/>
            <p:nvPr/>
          </p:nvSpPr>
          <p:spPr>
            <a:xfrm>
              <a:off x="7670038" y="4535317"/>
              <a:ext cx="46200" cy="46200"/>
            </a:xfrm>
            <a:custGeom>
              <a:rect b="b" l="l" r="r" t="t"/>
              <a:pathLst>
                <a:path extrusionOk="0" h="120000" w="120000">
                  <a:moveTo>
                    <a:pt x="59580" y="119160"/>
                  </a:moveTo>
                  <a:cubicBezTo>
                    <a:pt x="27692" y="119160"/>
                    <a:pt x="0" y="92307"/>
                    <a:pt x="0" y="59580"/>
                  </a:cubicBezTo>
                  <a:cubicBezTo>
                    <a:pt x="0" y="27692"/>
                    <a:pt x="26853" y="0"/>
                    <a:pt x="59580" y="0"/>
                  </a:cubicBezTo>
                  <a:cubicBezTo>
                    <a:pt x="91468" y="0"/>
                    <a:pt x="119160" y="27692"/>
                    <a:pt x="119160" y="59580"/>
                  </a:cubicBezTo>
                  <a:cubicBezTo>
                    <a:pt x="119160" y="93146"/>
                    <a:pt x="92307" y="119160"/>
                    <a:pt x="59580" y="119160"/>
                  </a:cubicBezTo>
                  <a:close/>
                  <a:moveTo>
                    <a:pt x="59580" y="25174"/>
                  </a:moveTo>
                  <a:cubicBezTo>
                    <a:pt x="41118" y="25174"/>
                    <a:pt x="25174" y="41118"/>
                    <a:pt x="25174" y="59580"/>
                  </a:cubicBezTo>
                  <a:cubicBezTo>
                    <a:pt x="25174" y="78041"/>
                    <a:pt x="41118" y="94825"/>
                    <a:pt x="59580" y="94825"/>
                  </a:cubicBezTo>
                  <a:cubicBezTo>
                    <a:pt x="78041" y="94825"/>
                    <a:pt x="94825" y="78041"/>
                    <a:pt x="94825" y="59580"/>
                  </a:cubicBezTo>
                  <a:cubicBezTo>
                    <a:pt x="94825" y="41118"/>
                    <a:pt x="78041" y="25174"/>
                    <a:pt x="59580" y="2517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48" name="Google Shape;1348;p233"/>
          <p:cNvGrpSpPr/>
          <p:nvPr/>
        </p:nvGrpSpPr>
        <p:grpSpPr>
          <a:xfrm>
            <a:off x="1721247" y="3691147"/>
            <a:ext cx="171535" cy="220407"/>
            <a:chOff x="9362889" y="2859596"/>
            <a:chExt cx="227953" cy="292900"/>
          </a:xfrm>
        </p:grpSpPr>
        <p:sp>
          <p:nvSpPr>
            <p:cNvPr id="1349" name="Google Shape;1349;p233"/>
            <p:cNvSpPr/>
            <p:nvPr/>
          </p:nvSpPr>
          <p:spPr>
            <a:xfrm>
              <a:off x="9531742" y="3005358"/>
              <a:ext cx="59100" cy="78000"/>
            </a:xfrm>
            <a:custGeom>
              <a:rect b="b" l="l" r="r" t="t"/>
              <a:pathLst>
                <a:path extrusionOk="0" h="120000" w="120000">
                  <a:moveTo>
                    <a:pt x="39553" y="119497"/>
                  </a:moveTo>
                  <a:lnTo>
                    <a:pt x="9385" y="119497"/>
                  </a:lnTo>
                  <a:cubicBezTo>
                    <a:pt x="4022" y="119497"/>
                    <a:pt x="0" y="116485"/>
                    <a:pt x="0" y="111966"/>
                  </a:cubicBezTo>
                  <a:cubicBezTo>
                    <a:pt x="0" y="107447"/>
                    <a:pt x="4022" y="104435"/>
                    <a:pt x="9385" y="104435"/>
                  </a:cubicBezTo>
                  <a:lnTo>
                    <a:pt x="39553" y="104435"/>
                  </a:lnTo>
                  <a:cubicBezTo>
                    <a:pt x="74413" y="104435"/>
                    <a:pt x="99217" y="85857"/>
                    <a:pt x="99217" y="59748"/>
                  </a:cubicBezTo>
                  <a:cubicBezTo>
                    <a:pt x="99217" y="33640"/>
                    <a:pt x="74413" y="15062"/>
                    <a:pt x="39553" y="15062"/>
                  </a:cubicBezTo>
                  <a:lnTo>
                    <a:pt x="9385" y="15062"/>
                  </a:lnTo>
                  <a:cubicBezTo>
                    <a:pt x="4022" y="15062"/>
                    <a:pt x="0" y="12050"/>
                    <a:pt x="0" y="7531"/>
                  </a:cubicBezTo>
                  <a:cubicBezTo>
                    <a:pt x="0" y="3012"/>
                    <a:pt x="4022" y="0"/>
                    <a:pt x="9385" y="0"/>
                  </a:cubicBezTo>
                  <a:lnTo>
                    <a:pt x="39553" y="0"/>
                  </a:lnTo>
                  <a:cubicBezTo>
                    <a:pt x="85139" y="0"/>
                    <a:pt x="119329" y="25606"/>
                    <a:pt x="119329" y="59748"/>
                  </a:cubicBezTo>
                  <a:cubicBezTo>
                    <a:pt x="119329" y="93891"/>
                    <a:pt x="86480" y="119497"/>
                    <a:pt x="39553" y="11949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0" name="Google Shape;1350;p233"/>
            <p:cNvSpPr/>
            <p:nvPr/>
          </p:nvSpPr>
          <p:spPr>
            <a:xfrm>
              <a:off x="9375879" y="2986596"/>
              <a:ext cx="165900" cy="165900"/>
            </a:xfrm>
            <a:custGeom>
              <a:rect b="b" l="l" r="r" t="t"/>
              <a:pathLst>
                <a:path extrusionOk="0" h="120000" w="120000">
                  <a:moveTo>
                    <a:pt x="98613" y="119762"/>
                  </a:moveTo>
                  <a:lnTo>
                    <a:pt x="21148" y="119762"/>
                  </a:lnTo>
                  <a:cubicBezTo>
                    <a:pt x="9267" y="119762"/>
                    <a:pt x="0" y="110495"/>
                    <a:pt x="0" y="98613"/>
                  </a:cubicBezTo>
                  <a:lnTo>
                    <a:pt x="0" y="3564"/>
                  </a:lnTo>
                  <a:cubicBezTo>
                    <a:pt x="0" y="1425"/>
                    <a:pt x="1425" y="0"/>
                    <a:pt x="3564" y="0"/>
                  </a:cubicBezTo>
                  <a:lnTo>
                    <a:pt x="116198" y="0"/>
                  </a:lnTo>
                  <a:cubicBezTo>
                    <a:pt x="118336" y="0"/>
                    <a:pt x="119762" y="1425"/>
                    <a:pt x="119762" y="3564"/>
                  </a:cubicBezTo>
                  <a:lnTo>
                    <a:pt x="119762" y="98613"/>
                  </a:lnTo>
                  <a:cubicBezTo>
                    <a:pt x="119762" y="110495"/>
                    <a:pt x="110970" y="119762"/>
                    <a:pt x="98613" y="119762"/>
                  </a:cubicBezTo>
                  <a:close/>
                  <a:moveTo>
                    <a:pt x="7128" y="7128"/>
                  </a:moveTo>
                  <a:lnTo>
                    <a:pt x="7128" y="98613"/>
                  </a:lnTo>
                  <a:cubicBezTo>
                    <a:pt x="7128" y="106455"/>
                    <a:pt x="13544" y="112633"/>
                    <a:pt x="21148" y="112633"/>
                  </a:cubicBezTo>
                  <a:lnTo>
                    <a:pt x="98613" y="112633"/>
                  </a:lnTo>
                  <a:cubicBezTo>
                    <a:pt x="106693" y="112633"/>
                    <a:pt x="112871" y="106693"/>
                    <a:pt x="112871" y="98613"/>
                  </a:cubicBezTo>
                  <a:lnTo>
                    <a:pt x="112871" y="7128"/>
                  </a:lnTo>
                  <a:lnTo>
                    <a:pt x="7128" y="71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1" name="Google Shape;1351;p233"/>
            <p:cNvSpPr/>
            <p:nvPr/>
          </p:nvSpPr>
          <p:spPr>
            <a:xfrm>
              <a:off x="9518753" y="2859596"/>
              <a:ext cx="59100" cy="79500"/>
            </a:xfrm>
            <a:custGeom>
              <a:rect b="b" l="l" r="r" t="t"/>
              <a:pathLst>
                <a:path extrusionOk="0" h="120000" w="120000">
                  <a:moveTo>
                    <a:pt x="61657" y="119502"/>
                  </a:moveTo>
                  <a:cubicBezTo>
                    <a:pt x="53701" y="119502"/>
                    <a:pt x="45745" y="118008"/>
                    <a:pt x="37790" y="115518"/>
                  </a:cubicBezTo>
                  <a:cubicBezTo>
                    <a:pt x="10607" y="106058"/>
                    <a:pt x="0" y="86141"/>
                    <a:pt x="11270" y="66224"/>
                  </a:cubicBezTo>
                  <a:cubicBezTo>
                    <a:pt x="14585" y="61244"/>
                    <a:pt x="19226" y="55767"/>
                    <a:pt x="25193" y="50788"/>
                  </a:cubicBezTo>
                  <a:cubicBezTo>
                    <a:pt x="37790" y="38838"/>
                    <a:pt x="49060" y="28879"/>
                    <a:pt x="34475" y="11452"/>
                  </a:cubicBezTo>
                  <a:cubicBezTo>
                    <a:pt x="32486" y="9460"/>
                    <a:pt x="33149" y="5477"/>
                    <a:pt x="34475" y="3485"/>
                  </a:cubicBezTo>
                  <a:cubicBezTo>
                    <a:pt x="36464" y="995"/>
                    <a:pt x="41104" y="0"/>
                    <a:pt x="45082" y="497"/>
                  </a:cubicBezTo>
                  <a:cubicBezTo>
                    <a:pt x="80220" y="7468"/>
                    <a:pt x="104751" y="25892"/>
                    <a:pt x="112707" y="51286"/>
                  </a:cubicBezTo>
                  <a:cubicBezTo>
                    <a:pt x="119337" y="74190"/>
                    <a:pt x="112044" y="98589"/>
                    <a:pt x="92154" y="110539"/>
                  </a:cubicBezTo>
                  <a:cubicBezTo>
                    <a:pt x="83535" y="117012"/>
                    <a:pt x="73591" y="119502"/>
                    <a:pt x="61657" y="119502"/>
                  </a:cubicBezTo>
                  <a:close/>
                  <a:moveTo>
                    <a:pt x="59668" y="21410"/>
                  </a:moveTo>
                  <a:cubicBezTo>
                    <a:pt x="63646" y="38340"/>
                    <a:pt x="49723" y="50788"/>
                    <a:pt x="39779" y="60248"/>
                  </a:cubicBezTo>
                  <a:cubicBezTo>
                    <a:pt x="35138" y="64730"/>
                    <a:pt x="31160" y="68713"/>
                    <a:pt x="29171" y="72199"/>
                  </a:cubicBezTo>
                  <a:cubicBezTo>
                    <a:pt x="21215" y="84647"/>
                    <a:pt x="28508" y="96597"/>
                    <a:pt x="45745" y="102572"/>
                  </a:cubicBezTo>
                  <a:cubicBezTo>
                    <a:pt x="59005" y="107053"/>
                    <a:pt x="70276" y="106058"/>
                    <a:pt x="79558" y="100082"/>
                  </a:cubicBezTo>
                  <a:cubicBezTo>
                    <a:pt x="92817" y="91618"/>
                    <a:pt x="98784" y="72697"/>
                    <a:pt x="92817" y="55767"/>
                  </a:cubicBezTo>
                  <a:cubicBezTo>
                    <a:pt x="89502" y="40331"/>
                    <a:pt x="77569" y="28879"/>
                    <a:pt x="59668" y="214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2" name="Google Shape;1352;p233"/>
            <p:cNvSpPr/>
            <p:nvPr/>
          </p:nvSpPr>
          <p:spPr>
            <a:xfrm>
              <a:off x="9495662" y="2923096"/>
              <a:ext cx="46200" cy="73500"/>
            </a:xfrm>
            <a:custGeom>
              <a:rect b="b" l="l" r="r" t="t"/>
              <a:pathLst>
                <a:path extrusionOk="0" h="120000" w="120000">
                  <a:moveTo>
                    <a:pt x="15319" y="119461"/>
                  </a:moveTo>
                  <a:cubicBezTo>
                    <a:pt x="12765" y="119461"/>
                    <a:pt x="11914" y="119461"/>
                    <a:pt x="9361" y="118385"/>
                  </a:cubicBezTo>
                  <a:cubicBezTo>
                    <a:pt x="2553" y="116233"/>
                    <a:pt x="0" y="111390"/>
                    <a:pt x="4255" y="107623"/>
                  </a:cubicBezTo>
                  <a:lnTo>
                    <a:pt x="92765" y="5919"/>
                  </a:lnTo>
                  <a:cubicBezTo>
                    <a:pt x="96170" y="2152"/>
                    <a:pt x="103829" y="0"/>
                    <a:pt x="109787" y="2690"/>
                  </a:cubicBezTo>
                  <a:cubicBezTo>
                    <a:pt x="116595" y="4843"/>
                    <a:pt x="119148" y="10224"/>
                    <a:pt x="114893" y="13991"/>
                  </a:cubicBezTo>
                  <a:lnTo>
                    <a:pt x="27234" y="115156"/>
                  </a:lnTo>
                  <a:cubicBezTo>
                    <a:pt x="24680" y="117847"/>
                    <a:pt x="20425" y="119461"/>
                    <a:pt x="15319" y="11946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3" name="Google Shape;1353;p233"/>
            <p:cNvSpPr/>
            <p:nvPr/>
          </p:nvSpPr>
          <p:spPr>
            <a:xfrm>
              <a:off x="9521639" y="2927426"/>
              <a:ext cx="33300" cy="67800"/>
            </a:xfrm>
            <a:custGeom>
              <a:rect b="b" l="l" r="r" t="t"/>
              <a:pathLst>
                <a:path extrusionOk="0" h="120000" w="120000">
                  <a:moveTo>
                    <a:pt x="20198" y="119425"/>
                  </a:moveTo>
                  <a:cubicBezTo>
                    <a:pt x="19009" y="119425"/>
                    <a:pt x="16633" y="119425"/>
                    <a:pt x="13069" y="118277"/>
                  </a:cubicBezTo>
                  <a:cubicBezTo>
                    <a:pt x="4752" y="116555"/>
                    <a:pt x="0" y="111387"/>
                    <a:pt x="3564" y="107368"/>
                  </a:cubicBezTo>
                  <a:lnTo>
                    <a:pt x="81980" y="6889"/>
                  </a:lnTo>
                  <a:cubicBezTo>
                    <a:pt x="85544" y="2870"/>
                    <a:pt x="96237" y="0"/>
                    <a:pt x="104554" y="1722"/>
                  </a:cubicBezTo>
                  <a:cubicBezTo>
                    <a:pt x="114059" y="3444"/>
                    <a:pt x="118811" y="8612"/>
                    <a:pt x="115247" y="12631"/>
                  </a:cubicBezTo>
                  <a:lnTo>
                    <a:pt x="36831" y="113110"/>
                  </a:lnTo>
                  <a:cubicBezTo>
                    <a:pt x="34455" y="117703"/>
                    <a:pt x="27326" y="119425"/>
                    <a:pt x="20198" y="11942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4" name="Google Shape;1354;p233"/>
            <p:cNvSpPr/>
            <p:nvPr/>
          </p:nvSpPr>
          <p:spPr>
            <a:xfrm>
              <a:off x="9362889" y="2907221"/>
              <a:ext cx="73500" cy="87900"/>
            </a:xfrm>
            <a:custGeom>
              <a:rect b="b" l="l" r="r" t="t"/>
              <a:pathLst>
                <a:path extrusionOk="0" h="120000" w="120000">
                  <a:moveTo>
                    <a:pt x="110400" y="119555"/>
                  </a:moveTo>
                  <a:lnTo>
                    <a:pt x="47466" y="119555"/>
                  </a:lnTo>
                  <a:cubicBezTo>
                    <a:pt x="44266" y="119555"/>
                    <a:pt x="41600" y="118222"/>
                    <a:pt x="40000" y="115555"/>
                  </a:cubicBezTo>
                  <a:lnTo>
                    <a:pt x="8533" y="62666"/>
                  </a:lnTo>
                  <a:cubicBezTo>
                    <a:pt x="8000" y="62222"/>
                    <a:pt x="8000" y="61333"/>
                    <a:pt x="8000" y="60888"/>
                  </a:cubicBezTo>
                  <a:lnTo>
                    <a:pt x="0" y="8000"/>
                  </a:lnTo>
                  <a:cubicBezTo>
                    <a:pt x="0" y="5333"/>
                    <a:pt x="533" y="3555"/>
                    <a:pt x="3200" y="1333"/>
                  </a:cubicBezTo>
                  <a:cubicBezTo>
                    <a:pt x="5333" y="0"/>
                    <a:pt x="8533" y="0"/>
                    <a:pt x="11733" y="1333"/>
                  </a:cubicBezTo>
                  <a:lnTo>
                    <a:pt x="67200" y="28000"/>
                  </a:lnTo>
                  <a:cubicBezTo>
                    <a:pt x="68800" y="28444"/>
                    <a:pt x="69333" y="29333"/>
                    <a:pt x="70400" y="30666"/>
                  </a:cubicBezTo>
                  <a:lnTo>
                    <a:pt x="117866" y="109777"/>
                  </a:lnTo>
                  <a:cubicBezTo>
                    <a:pt x="119466" y="111555"/>
                    <a:pt x="118400" y="114222"/>
                    <a:pt x="117866" y="116000"/>
                  </a:cubicBezTo>
                  <a:cubicBezTo>
                    <a:pt x="116266" y="118222"/>
                    <a:pt x="113600" y="119555"/>
                    <a:pt x="110400" y="119555"/>
                  </a:cubicBezTo>
                  <a:close/>
                  <a:moveTo>
                    <a:pt x="52800" y="106222"/>
                  </a:moveTo>
                  <a:lnTo>
                    <a:pt x="98666" y="106222"/>
                  </a:lnTo>
                  <a:lnTo>
                    <a:pt x="58666" y="38222"/>
                  </a:lnTo>
                  <a:lnTo>
                    <a:pt x="18666" y="19111"/>
                  </a:lnTo>
                  <a:lnTo>
                    <a:pt x="24533" y="57333"/>
                  </a:lnTo>
                  <a:lnTo>
                    <a:pt x="52800" y="1062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5" name="Google Shape;1355;p233"/>
            <p:cNvSpPr/>
            <p:nvPr/>
          </p:nvSpPr>
          <p:spPr>
            <a:xfrm>
              <a:off x="9365776" y="2927426"/>
              <a:ext cx="40500" cy="30300"/>
            </a:xfrm>
            <a:custGeom>
              <a:rect b="b" l="l" r="r" t="t"/>
              <a:pathLst>
                <a:path extrusionOk="0" h="120000" w="120000">
                  <a:moveTo>
                    <a:pt x="16451" y="118681"/>
                  </a:moveTo>
                  <a:cubicBezTo>
                    <a:pt x="11612" y="118681"/>
                    <a:pt x="7741" y="114725"/>
                    <a:pt x="4838" y="110769"/>
                  </a:cubicBezTo>
                  <a:cubicBezTo>
                    <a:pt x="0" y="101538"/>
                    <a:pt x="1935" y="89670"/>
                    <a:pt x="8709" y="83076"/>
                  </a:cubicBezTo>
                  <a:lnTo>
                    <a:pt x="94838" y="5274"/>
                  </a:lnTo>
                  <a:cubicBezTo>
                    <a:pt x="101612" y="0"/>
                    <a:pt x="110322" y="1318"/>
                    <a:pt x="115161" y="11868"/>
                  </a:cubicBezTo>
                  <a:cubicBezTo>
                    <a:pt x="119032" y="21098"/>
                    <a:pt x="118064" y="32967"/>
                    <a:pt x="110322" y="38241"/>
                  </a:cubicBezTo>
                  <a:lnTo>
                    <a:pt x="24193" y="117362"/>
                  </a:lnTo>
                  <a:cubicBezTo>
                    <a:pt x="21290" y="118681"/>
                    <a:pt x="19354" y="118681"/>
                    <a:pt x="16451" y="11868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6" name="Google Shape;1356;p233"/>
            <p:cNvSpPr/>
            <p:nvPr/>
          </p:nvSpPr>
          <p:spPr>
            <a:xfrm>
              <a:off x="9435049" y="2859596"/>
              <a:ext cx="67800" cy="135600"/>
            </a:xfrm>
            <a:custGeom>
              <a:rect b="b" l="l" r="r" t="t"/>
              <a:pathLst>
                <a:path extrusionOk="0" h="120000" w="120000">
                  <a:moveTo>
                    <a:pt x="110813" y="119711"/>
                  </a:moveTo>
                  <a:lnTo>
                    <a:pt x="8612" y="119711"/>
                  </a:lnTo>
                  <a:cubicBezTo>
                    <a:pt x="3444" y="119711"/>
                    <a:pt x="0" y="117980"/>
                    <a:pt x="0" y="115384"/>
                  </a:cubicBezTo>
                  <a:lnTo>
                    <a:pt x="0" y="4326"/>
                  </a:lnTo>
                  <a:cubicBezTo>
                    <a:pt x="0" y="1730"/>
                    <a:pt x="3444" y="0"/>
                    <a:pt x="8612" y="0"/>
                  </a:cubicBezTo>
                  <a:lnTo>
                    <a:pt x="110813" y="0"/>
                  </a:lnTo>
                  <a:cubicBezTo>
                    <a:pt x="115980" y="0"/>
                    <a:pt x="119425" y="1730"/>
                    <a:pt x="119425" y="4326"/>
                  </a:cubicBezTo>
                  <a:lnTo>
                    <a:pt x="119425" y="115384"/>
                  </a:lnTo>
                  <a:cubicBezTo>
                    <a:pt x="119425" y="117980"/>
                    <a:pt x="115980" y="119711"/>
                    <a:pt x="110813" y="119711"/>
                  </a:cubicBezTo>
                  <a:close/>
                  <a:moveTo>
                    <a:pt x="17224" y="111057"/>
                  </a:moveTo>
                  <a:lnTo>
                    <a:pt x="102200" y="111057"/>
                  </a:lnTo>
                  <a:lnTo>
                    <a:pt x="102200" y="8365"/>
                  </a:lnTo>
                  <a:lnTo>
                    <a:pt x="17224" y="8365"/>
                  </a:lnTo>
                  <a:lnTo>
                    <a:pt x="17224" y="1110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7" name="Google Shape;1357;p233"/>
            <p:cNvSpPr/>
            <p:nvPr/>
          </p:nvSpPr>
          <p:spPr>
            <a:xfrm>
              <a:off x="9463912" y="2888460"/>
              <a:ext cx="39000" cy="10200"/>
            </a:xfrm>
            <a:custGeom>
              <a:rect b="b" l="l" r="r" t="t"/>
              <a:pathLst>
                <a:path extrusionOk="0" h="120000" w="120000">
                  <a:moveTo>
                    <a:pt x="104000" y="116000"/>
                  </a:moveTo>
                  <a:lnTo>
                    <a:pt x="15000" y="116000"/>
                  </a:lnTo>
                  <a:cubicBezTo>
                    <a:pt x="6000" y="116000"/>
                    <a:pt x="0" y="88000"/>
                    <a:pt x="0" y="56000"/>
                  </a:cubicBezTo>
                  <a:cubicBezTo>
                    <a:pt x="0" y="20000"/>
                    <a:pt x="6000" y="0"/>
                    <a:pt x="15000" y="0"/>
                  </a:cubicBezTo>
                  <a:lnTo>
                    <a:pt x="104000" y="0"/>
                  </a:lnTo>
                  <a:cubicBezTo>
                    <a:pt x="113000" y="0"/>
                    <a:pt x="119000" y="20000"/>
                    <a:pt x="119000" y="56000"/>
                  </a:cubicBezTo>
                  <a:cubicBezTo>
                    <a:pt x="119000" y="88000"/>
                    <a:pt x="113000" y="116000"/>
                    <a:pt x="104000"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8" name="Google Shape;1358;p233"/>
            <p:cNvSpPr/>
            <p:nvPr/>
          </p:nvSpPr>
          <p:spPr>
            <a:xfrm>
              <a:off x="9474015" y="2908664"/>
              <a:ext cx="28800" cy="10200"/>
            </a:xfrm>
            <a:custGeom>
              <a:rect b="b" l="l" r="r" t="t"/>
              <a:pathLst>
                <a:path extrusionOk="0" h="120000" w="120000">
                  <a:moveTo>
                    <a:pt x="98666" y="116129"/>
                  </a:moveTo>
                  <a:lnTo>
                    <a:pt x="20000" y="116129"/>
                  </a:lnTo>
                  <a:cubicBezTo>
                    <a:pt x="8000" y="116129"/>
                    <a:pt x="0" y="92903"/>
                    <a:pt x="0" y="58064"/>
                  </a:cubicBezTo>
                  <a:cubicBezTo>
                    <a:pt x="0" y="23225"/>
                    <a:pt x="8000" y="0"/>
                    <a:pt x="20000" y="0"/>
                  </a:cubicBezTo>
                  <a:lnTo>
                    <a:pt x="98666" y="0"/>
                  </a:lnTo>
                  <a:cubicBezTo>
                    <a:pt x="110666" y="0"/>
                    <a:pt x="118666" y="23225"/>
                    <a:pt x="118666" y="58064"/>
                  </a:cubicBezTo>
                  <a:cubicBezTo>
                    <a:pt x="118666" y="92903"/>
                    <a:pt x="110666" y="116129"/>
                    <a:pt x="98666"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59" name="Google Shape;1359;p233"/>
            <p:cNvSpPr/>
            <p:nvPr/>
          </p:nvSpPr>
          <p:spPr>
            <a:xfrm>
              <a:off x="9463912" y="2927426"/>
              <a:ext cx="39000" cy="10200"/>
            </a:xfrm>
            <a:custGeom>
              <a:rect b="b" l="l" r="r" t="t"/>
              <a:pathLst>
                <a:path extrusionOk="0" h="120000" w="120000">
                  <a:moveTo>
                    <a:pt x="104000" y="116129"/>
                  </a:moveTo>
                  <a:lnTo>
                    <a:pt x="15000" y="116129"/>
                  </a:lnTo>
                  <a:cubicBezTo>
                    <a:pt x="6000" y="116129"/>
                    <a:pt x="0" y="92903"/>
                    <a:pt x="0" y="58064"/>
                  </a:cubicBezTo>
                  <a:cubicBezTo>
                    <a:pt x="0" y="23225"/>
                    <a:pt x="6000" y="0"/>
                    <a:pt x="15000" y="0"/>
                  </a:cubicBezTo>
                  <a:lnTo>
                    <a:pt x="104000" y="0"/>
                  </a:lnTo>
                  <a:cubicBezTo>
                    <a:pt x="113000" y="0"/>
                    <a:pt x="119000" y="23225"/>
                    <a:pt x="119000" y="58064"/>
                  </a:cubicBezTo>
                  <a:cubicBezTo>
                    <a:pt x="119000" y="92903"/>
                    <a:pt x="113000" y="116129"/>
                    <a:pt x="104000"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60" name="Google Shape;1360;p233"/>
            <p:cNvSpPr/>
            <p:nvPr/>
          </p:nvSpPr>
          <p:spPr>
            <a:xfrm>
              <a:off x="9474015" y="2956290"/>
              <a:ext cx="28800" cy="10200"/>
            </a:xfrm>
            <a:custGeom>
              <a:rect b="b" l="l" r="r" t="t"/>
              <a:pathLst>
                <a:path extrusionOk="0" h="120000" w="120000">
                  <a:moveTo>
                    <a:pt x="98666" y="116129"/>
                  </a:moveTo>
                  <a:lnTo>
                    <a:pt x="20000" y="116129"/>
                  </a:lnTo>
                  <a:cubicBezTo>
                    <a:pt x="8000" y="116129"/>
                    <a:pt x="0" y="92903"/>
                    <a:pt x="0" y="58064"/>
                  </a:cubicBezTo>
                  <a:cubicBezTo>
                    <a:pt x="0" y="23225"/>
                    <a:pt x="8000" y="0"/>
                    <a:pt x="20000" y="0"/>
                  </a:cubicBezTo>
                  <a:lnTo>
                    <a:pt x="98666" y="0"/>
                  </a:lnTo>
                  <a:cubicBezTo>
                    <a:pt x="110666" y="0"/>
                    <a:pt x="118666" y="23225"/>
                    <a:pt x="118666" y="58064"/>
                  </a:cubicBezTo>
                  <a:cubicBezTo>
                    <a:pt x="118666" y="92903"/>
                    <a:pt x="110666" y="116129"/>
                    <a:pt x="98666"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61" name="Google Shape;1361;p233"/>
          <p:cNvGrpSpPr/>
          <p:nvPr/>
        </p:nvGrpSpPr>
        <p:grpSpPr>
          <a:xfrm>
            <a:off x="1391578" y="3691689"/>
            <a:ext cx="219429" cy="219429"/>
            <a:chOff x="8883753" y="2907221"/>
            <a:chExt cx="291600" cy="291600"/>
          </a:xfrm>
        </p:grpSpPr>
        <p:sp>
          <p:nvSpPr>
            <p:cNvPr id="1362" name="Google Shape;1362;p233"/>
            <p:cNvSpPr/>
            <p:nvPr/>
          </p:nvSpPr>
          <p:spPr>
            <a:xfrm>
              <a:off x="8883753" y="2907221"/>
              <a:ext cx="291600" cy="291600"/>
            </a:xfrm>
            <a:custGeom>
              <a:rect b="b" l="l" r="r" t="t"/>
              <a:pathLst>
                <a:path extrusionOk="0" h="120000" w="120000">
                  <a:moveTo>
                    <a:pt x="117713" y="119865"/>
                  </a:moveTo>
                  <a:lnTo>
                    <a:pt x="2017" y="119865"/>
                  </a:lnTo>
                  <a:cubicBezTo>
                    <a:pt x="807" y="119865"/>
                    <a:pt x="0" y="119058"/>
                    <a:pt x="0" y="117847"/>
                  </a:cubicBezTo>
                  <a:lnTo>
                    <a:pt x="0" y="2286"/>
                  </a:lnTo>
                  <a:cubicBezTo>
                    <a:pt x="0" y="1479"/>
                    <a:pt x="403" y="672"/>
                    <a:pt x="1210" y="403"/>
                  </a:cubicBezTo>
                  <a:cubicBezTo>
                    <a:pt x="2017" y="0"/>
                    <a:pt x="2825" y="269"/>
                    <a:pt x="3497" y="807"/>
                  </a:cubicBezTo>
                  <a:lnTo>
                    <a:pt x="119058" y="116502"/>
                  </a:lnTo>
                  <a:cubicBezTo>
                    <a:pt x="119730" y="117040"/>
                    <a:pt x="119865" y="117847"/>
                    <a:pt x="119461" y="118654"/>
                  </a:cubicBezTo>
                  <a:cubicBezTo>
                    <a:pt x="119327" y="119461"/>
                    <a:pt x="118520" y="119865"/>
                    <a:pt x="117713" y="119865"/>
                  </a:cubicBezTo>
                  <a:close/>
                  <a:moveTo>
                    <a:pt x="4035" y="115964"/>
                  </a:moveTo>
                  <a:lnTo>
                    <a:pt x="112869" y="115964"/>
                  </a:lnTo>
                  <a:lnTo>
                    <a:pt x="4035" y="6995"/>
                  </a:lnTo>
                  <a:lnTo>
                    <a:pt x="4035" y="11596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63" name="Google Shape;1363;p233"/>
            <p:cNvSpPr/>
            <p:nvPr/>
          </p:nvSpPr>
          <p:spPr>
            <a:xfrm>
              <a:off x="8922719" y="3024119"/>
              <a:ext cx="137100" cy="137100"/>
            </a:xfrm>
            <a:custGeom>
              <a:rect b="b" l="l" r="r" t="t"/>
              <a:pathLst>
                <a:path extrusionOk="0" h="120000" w="120000">
                  <a:moveTo>
                    <a:pt x="114832" y="119712"/>
                  </a:moveTo>
                  <a:lnTo>
                    <a:pt x="4306" y="119712"/>
                  </a:lnTo>
                  <a:cubicBezTo>
                    <a:pt x="1722" y="119712"/>
                    <a:pt x="0" y="117990"/>
                    <a:pt x="0" y="115406"/>
                  </a:cubicBezTo>
                  <a:lnTo>
                    <a:pt x="0" y="4593"/>
                  </a:lnTo>
                  <a:cubicBezTo>
                    <a:pt x="0" y="3157"/>
                    <a:pt x="861" y="1435"/>
                    <a:pt x="2583" y="861"/>
                  </a:cubicBezTo>
                  <a:cubicBezTo>
                    <a:pt x="4306" y="0"/>
                    <a:pt x="6028" y="574"/>
                    <a:pt x="7177" y="1722"/>
                  </a:cubicBezTo>
                  <a:lnTo>
                    <a:pt x="117990" y="112248"/>
                  </a:lnTo>
                  <a:cubicBezTo>
                    <a:pt x="119138" y="113684"/>
                    <a:pt x="119712" y="115406"/>
                    <a:pt x="118851" y="117129"/>
                  </a:cubicBezTo>
                  <a:cubicBezTo>
                    <a:pt x="118277" y="118851"/>
                    <a:pt x="116555" y="119712"/>
                    <a:pt x="114832" y="119712"/>
                  </a:cubicBezTo>
                  <a:close/>
                  <a:moveTo>
                    <a:pt x="8612" y="111100"/>
                  </a:moveTo>
                  <a:lnTo>
                    <a:pt x="104784" y="111100"/>
                  </a:lnTo>
                  <a:lnTo>
                    <a:pt x="8612" y="14928"/>
                  </a:lnTo>
                  <a:lnTo>
                    <a:pt x="8612" y="1111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64" name="Google Shape;1364;p233"/>
            <p:cNvSpPr/>
            <p:nvPr/>
          </p:nvSpPr>
          <p:spPr>
            <a:xfrm>
              <a:off x="8916947" y="2956290"/>
              <a:ext cx="26100" cy="24600"/>
            </a:xfrm>
            <a:custGeom>
              <a:rect b="b" l="l" r="r" t="t"/>
              <a:pathLst>
                <a:path extrusionOk="0" h="120000" w="120000">
                  <a:moveTo>
                    <a:pt x="24615" y="118421"/>
                  </a:moveTo>
                  <a:cubicBezTo>
                    <a:pt x="18461" y="118421"/>
                    <a:pt x="13846" y="116842"/>
                    <a:pt x="9230" y="112105"/>
                  </a:cubicBezTo>
                  <a:cubicBezTo>
                    <a:pt x="0" y="102631"/>
                    <a:pt x="0" y="88421"/>
                    <a:pt x="9230" y="78947"/>
                  </a:cubicBezTo>
                  <a:lnTo>
                    <a:pt x="76923" y="9473"/>
                  </a:lnTo>
                  <a:cubicBezTo>
                    <a:pt x="86153" y="0"/>
                    <a:pt x="100000" y="0"/>
                    <a:pt x="109230" y="9473"/>
                  </a:cubicBezTo>
                  <a:cubicBezTo>
                    <a:pt x="118461" y="18947"/>
                    <a:pt x="118461" y="31578"/>
                    <a:pt x="109230" y="41052"/>
                  </a:cubicBezTo>
                  <a:lnTo>
                    <a:pt x="40000" y="112105"/>
                  </a:lnTo>
                  <a:cubicBezTo>
                    <a:pt x="38461" y="116842"/>
                    <a:pt x="30769" y="118421"/>
                    <a:pt x="24615" y="11842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65" name="Google Shape;1365;p233"/>
            <p:cNvSpPr/>
            <p:nvPr/>
          </p:nvSpPr>
          <p:spPr>
            <a:xfrm>
              <a:off x="8947253" y="2988040"/>
              <a:ext cx="27300" cy="27300"/>
            </a:xfrm>
            <a:custGeom>
              <a:rect b="b" l="l" r="r" t="t"/>
              <a:pathLst>
                <a:path extrusionOk="0" h="120000" w="120000">
                  <a:moveTo>
                    <a:pt x="22588" y="118571"/>
                  </a:moveTo>
                  <a:cubicBezTo>
                    <a:pt x="15529" y="118571"/>
                    <a:pt x="12705" y="117142"/>
                    <a:pt x="8470" y="112857"/>
                  </a:cubicBezTo>
                  <a:cubicBezTo>
                    <a:pt x="0" y="104285"/>
                    <a:pt x="0" y="91428"/>
                    <a:pt x="8470" y="82857"/>
                  </a:cubicBezTo>
                  <a:lnTo>
                    <a:pt x="80470" y="8571"/>
                  </a:lnTo>
                  <a:cubicBezTo>
                    <a:pt x="88941" y="0"/>
                    <a:pt x="101647" y="0"/>
                    <a:pt x="110117" y="8571"/>
                  </a:cubicBezTo>
                  <a:cubicBezTo>
                    <a:pt x="118588" y="17142"/>
                    <a:pt x="118588" y="30000"/>
                    <a:pt x="110117" y="38571"/>
                  </a:cubicBezTo>
                  <a:lnTo>
                    <a:pt x="36705" y="112857"/>
                  </a:lnTo>
                  <a:cubicBezTo>
                    <a:pt x="35294" y="117142"/>
                    <a:pt x="28235" y="118571"/>
                    <a:pt x="22588" y="11857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66" name="Google Shape;1366;p233"/>
            <p:cNvSpPr/>
            <p:nvPr/>
          </p:nvSpPr>
          <p:spPr>
            <a:xfrm>
              <a:off x="8976117" y="3016903"/>
              <a:ext cx="27300" cy="27300"/>
            </a:xfrm>
            <a:custGeom>
              <a:rect b="b" l="l" r="r" t="t"/>
              <a:pathLst>
                <a:path extrusionOk="0" h="120000" w="120000">
                  <a:moveTo>
                    <a:pt x="22588" y="118571"/>
                  </a:moveTo>
                  <a:cubicBezTo>
                    <a:pt x="15529" y="118571"/>
                    <a:pt x="11294" y="115714"/>
                    <a:pt x="8470" y="112857"/>
                  </a:cubicBezTo>
                  <a:cubicBezTo>
                    <a:pt x="0" y="104285"/>
                    <a:pt x="0" y="91428"/>
                    <a:pt x="8470" y="82857"/>
                  </a:cubicBezTo>
                  <a:lnTo>
                    <a:pt x="80470" y="8571"/>
                  </a:lnTo>
                  <a:cubicBezTo>
                    <a:pt x="88941" y="0"/>
                    <a:pt x="101647" y="0"/>
                    <a:pt x="110117" y="8571"/>
                  </a:cubicBezTo>
                  <a:cubicBezTo>
                    <a:pt x="118588" y="17142"/>
                    <a:pt x="118588" y="30000"/>
                    <a:pt x="110117" y="38571"/>
                  </a:cubicBezTo>
                  <a:lnTo>
                    <a:pt x="36705" y="112857"/>
                  </a:lnTo>
                  <a:cubicBezTo>
                    <a:pt x="35294" y="115714"/>
                    <a:pt x="28235" y="118571"/>
                    <a:pt x="22588" y="11857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67" name="Google Shape;1367;p233"/>
            <p:cNvSpPr/>
            <p:nvPr/>
          </p:nvSpPr>
          <p:spPr>
            <a:xfrm>
              <a:off x="9009310" y="3048653"/>
              <a:ext cx="26100" cy="24600"/>
            </a:xfrm>
            <a:custGeom>
              <a:rect b="b" l="l" r="r" t="t"/>
              <a:pathLst>
                <a:path extrusionOk="0" h="120000" w="120000">
                  <a:moveTo>
                    <a:pt x="26153" y="118441"/>
                  </a:moveTo>
                  <a:cubicBezTo>
                    <a:pt x="18461" y="118441"/>
                    <a:pt x="13846" y="115324"/>
                    <a:pt x="9230" y="110649"/>
                  </a:cubicBezTo>
                  <a:cubicBezTo>
                    <a:pt x="0" y="102857"/>
                    <a:pt x="0" y="88831"/>
                    <a:pt x="9230" y="79480"/>
                  </a:cubicBezTo>
                  <a:lnTo>
                    <a:pt x="78461" y="9350"/>
                  </a:lnTo>
                  <a:cubicBezTo>
                    <a:pt x="87692" y="0"/>
                    <a:pt x="101538" y="0"/>
                    <a:pt x="109230" y="9350"/>
                  </a:cubicBezTo>
                  <a:cubicBezTo>
                    <a:pt x="118461" y="18701"/>
                    <a:pt x="118461" y="32727"/>
                    <a:pt x="109230" y="42077"/>
                  </a:cubicBezTo>
                  <a:lnTo>
                    <a:pt x="41538" y="110649"/>
                  </a:lnTo>
                  <a:cubicBezTo>
                    <a:pt x="40000" y="115324"/>
                    <a:pt x="32307" y="118441"/>
                    <a:pt x="26153" y="11844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68" name="Google Shape;1368;p233"/>
            <p:cNvSpPr/>
            <p:nvPr/>
          </p:nvSpPr>
          <p:spPr>
            <a:xfrm>
              <a:off x="9038174" y="3080403"/>
              <a:ext cx="28800" cy="27300"/>
            </a:xfrm>
            <a:custGeom>
              <a:rect b="b" l="l" r="r" t="t"/>
              <a:pathLst>
                <a:path extrusionOk="0" h="120000" w="120000">
                  <a:moveTo>
                    <a:pt x="23720" y="118571"/>
                  </a:moveTo>
                  <a:cubicBezTo>
                    <a:pt x="16744" y="118571"/>
                    <a:pt x="12558" y="115714"/>
                    <a:pt x="8372" y="111428"/>
                  </a:cubicBezTo>
                  <a:cubicBezTo>
                    <a:pt x="0" y="102857"/>
                    <a:pt x="0" y="90000"/>
                    <a:pt x="8372" y="81428"/>
                  </a:cubicBezTo>
                  <a:lnTo>
                    <a:pt x="80930" y="8571"/>
                  </a:lnTo>
                  <a:cubicBezTo>
                    <a:pt x="89302" y="0"/>
                    <a:pt x="101860" y="0"/>
                    <a:pt x="110232" y="8571"/>
                  </a:cubicBezTo>
                  <a:cubicBezTo>
                    <a:pt x="118604" y="15714"/>
                    <a:pt x="118604" y="28571"/>
                    <a:pt x="110232" y="37142"/>
                  </a:cubicBezTo>
                  <a:lnTo>
                    <a:pt x="37674" y="111428"/>
                  </a:lnTo>
                  <a:cubicBezTo>
                    <a:pt x="34883" y="115714"/>
                    <a:pt x="29302" y="118571"/>
                    <a:pt x="23720" y="11857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69" name="Google Shape;1369;p233"/>
            <p:cNvSpPr/>
            <p:nvPr/>
          </p:nvSpPr>
          <p:spPr>
            <a:xfrm>
              <a:off x="9067038" y="3109267"/>
              <a:ext cx="28800" cy="27300"/>
            </a:xfrm>
            <a:custGeom>
              <a:rect b="b" l="l" r="r" t="t"/>
              <a:pathLst>
                <a:path extrusionOk="0" h="120000" w="120000">
                  <a:moveTo>
                    <a:pt x="22325" y="118588"/>
                  </a:moveTo>
                  <a:cubicBezTo>
                    <a:pt x="16744" y="118588"/>
                    <a:pt x="12558" y="115764"/>
                    <a:pt x="8372" y="111529"/>
                  </a:cubicBezTo>
                  <a:cubicBezTo>
                    <a:pt x="0" y="103058"/>
                    <a:pt x="0" y="90352"/>
                    <a:pt x="8372" y="81882"/>
                  </a:cubicBezTo>
                  <a:lnTo>
                    <a:pt x="80930" y="8470"/>
                  </a:lnTo>
                  <a:cubicBezTo>
                    <a:pt x="89302" y="1411"/>
                    <a:pt x="101860" y="0"/>
                    <a:pt x="110232" y="8470"/>
                  </a:cubicBezTo>
                  <a:cubicBezTo>
                    <a:pt x="118604" y="15529"/>
                    <a:pt x="118604" y="29647"/>
                    <a:pt x="110232" y="38117"/>
                  </a:cubicBezTo>
                  <a:lnTo>
                    <a:pt x="37674" y="111529"/>
                  </a:lnTo>
                  <a:cubicBezTo>
                    <a:pt x="34883" y="115764"/>
                    <a:pt x="29302" y="118588"/>
                    <a:pt x="22325" y="11858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70" name="Google Shape;1370;p233"/>
            <p:cNvSpPr/>
            <p:nvPr/>
          </p:nvSpPr>
          <p:spPr>
            <a:xfrm>
              <a:off x="9101674" y="3141017"/>
              <a:ext cx="26100" cy="24600"/>
            </a:xfrm>
            <a:custGeom>
              <a:rect b="b" l="l" r="r" t="t"/>
              <a:pathLst>
                <a:path extrusionOk="0" h="120000" w="120000">
                  <a:moveTo>
                    <a:pt x="24615" y="118421"/>
                  </a:moveTo>
                  <a:cubicBezTo>
                    <a:pt x="18461" y="118421"/>
                    <a:pt x="13846" y="116842"/>
                    <a:pt x="9230" y="112105"/>
                  </a:cubicBezTo>
                  <a:cubicBezTo>
                    <a:pt x="0" y="102631"/>
                    <a:pt x="0" y="88421"/>
                    <a:pt x="9230" y="78947"/>
                  </a:cubicBezTo>
                  <a:lnTo>
                    <a:pt x="76923" y="9473"/>
                  </a:lnTo>
                  <a:cubicBezTo>
                    <a:pt x="86153" y="0"/>
                    <a:pt x="100000" y="0"/>
                    <a:pt x="109230" y="9473"/>
                  </a:cubicBezTo>
                  <a:cubicBezTo>
                    <a:pt x="118461" y="18947"/>
                    <a:pt x="118461" y="33157"/>
                    <a:pt x="109230" y="42631"/>
                  </a:cubicBezTo>
                  <a:lnTo>
                    <a:pt x="41538" y="112105"/>
                  </a:lnTo>
                  <a:cubicBezTo>
                    <a:pt x="38461" y="116842"/>
                    <a:pt x="32307" y="118421"/>
                    <a:pt x="24615" y="11842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71" name="Google Shape;1371;p233"/>
          <p:cNvGrpSpPr/>
          <p:nvPr/>
        </p:nvGrpSpPr>
        <p:grpSpPr>
          <a:xfrm>
            <a:off x="3916153" y="3701725"/>
            <a:ext cx="219403" cy="219429"/>
            <a:chOff x="10816174" y="3537891"/>
            <a:chExt cx="291565" cy="291600"/>
          </a:xfrm>
        </p:grpSpPr>
        <p:sp>
          <p:nvSpPr>
            <p:cNvPr id="1372" name="Google Shape;1372;p233"/>
            <p:cNvSpPr/>
            <p:nvPr/>
          </p:nvSpPr>
          <p:spPr>
            <a:xfrm>
              <a:off x="10912796" y="3571373"/>
              <a:ext cx="96900" cy="88800"/>
            </a:xfrm>
            <a:custGeom>
              <a:rect b="b" l="l" r="r" t="t"/>
              <a:pathLst>
                <a:path extrusionOk="0" h="120000" w="120000">
                  <a:moveTo>
                    <a:pt x="94029" y="119028"/>
                  </a:moveTo>
                  <a:cubicBezTo>
                    <a:pt x="92686" y="119028"/>
                    <a:pt x="91343" y="118056"/>
                    <a:pt x="90000" y="117570"/>
                  </a:cubicBezTo>
                  <a:lnTo>
                    <a:pt x="60895" y="92307"/>
                  </a:lnTo>
                  <a:lnTo>
                    <a:pt x="31791" y="117570"/>
                  </a:lnTo>
                  <a:cubicBezTo>
                    <a:pt x="30000" y="119514"/>
                    <a:pt x="26417" y="119514"/>
                    <a:pt x="23731" y="117570"/>
                  </a:cubicBezTo>
                  <a:cubicBezTo>
                    <a:pt x="21044" y="115627"/>
                    <a:pt x="20597" y="112712"/>
                    <a:pt x="21044" y="109797"/>
                  </a:cubicBezTo>
                  <a:lnTo>
                    <a:pt x="33134" y="71417"/>
                  </a:lnTo>
                  <a:lnTo>
                    <a:pt x="3134" y="45668"/>
                  </a:lnTo>
                  <a:cubicBezTo>
                    <a:pt x="1343" y="43238"/>
                    <a:pt x="0" y="40323"/>
                    <a:pt x="1343" y="37408"/>
                  </a:cubicBezTo>
                  <a:cubicBezTo>
                    <a:pt x="1791" y="34979"/>
                    <a:pt x="4477" y="32550"/>
                    <a:pt x="7164" y="32550"/>
                  </a:cubicBezTo>
                  <a:lnTo>
                    <a:pt x="42537" y="32550"/>
                  </a:lnTo>
                  <a:lnTo>
                    <a:pt x="52835" y="4372"/>
                  </a:lnTo>
                  <a:cubicBezTo>
                    <a:pt x="54179" y="1457"/>
                    <a:pt x="56417" y="0"/>
                    <a:pt x="59104" y="0"/>
                  </a:cubicBezTo>
                  <a:cubicBezTo>
                    <a:pt x="61791" y="0"/>
                    <a:pt x="64477" y="1457"/>
                    <a:pt x="64925" y="4372"/>
                  </a:cubicBezTo>
                  <a:lnTo>
                    <a:pt x="77014" y="32550"/>
                  </a:lnTo>
                  <a:lnTo>
                    <a:pt x="112835" y="32550"/>
                  </a:lnTo>
                  <a:cubicBezTo>
                    <a:pt x="115522" y="32550"/>
                    <a:pt x="118208" y="34979"/>
                    <a:pt x="118656" y="37408"/>
                  </a:cubicBezTo>
                  <a:cubicBezTo>
                    <a:pt x="119552" y="40323"/>
                    <a:pt x="118656" y="43238"/>
                    <a:pt x="116865" y="45668"/>
                  </a:cubicBezTo>
                  <a:lnTo>
                    <a:pt x="86865" y="71417"/>
                  </a:lnTo>
                  <a:lnTo>
                    <a:pt x="98955" y="109797"/>
                  </a:lnTo>
                  <a:cubicBezTo>
                    <a:pt x="99402" y="112712"/>
                    <a:pt x="98955" y="116113"/>
                    <a:pt x="96268" y="117570"/>
                  </a:cubicBezTo>
                  <a:cubicBezTo>
                    <a:pt x="96716" y="118056"/>
                    <a:pt x="95373" y="119028"/>
                    <a:pt x="94029" y="119028"/>
                  </a:cubicBezTo>
                  <a:close/>
                  <a:moveTo>
                    <a:pt x="60895" y="75789"/>
                  </a:moveTo>
                  <a:cubicBezTo>
                    <a:pt x="62238" y="75789"/>
                    <a:pt x="63582" y="76761"/>
                    <a:pt x="64925" y="77246"/>
                  </a:cubicBezTo>
                  <a:lnTo>
                    <a:pt x="81044" y="90850"/>
                  </a:lnTo>
                  <a:lnTo>
                    <a:pt x="74776" y="70931"/>
                  </a:lnTo>
                  <a:cubicBezTo>
                    <a:pt x="74328" y="68016"/>
                    <a:pt x="74776" y="65101"/>
                    <a:pt x="77014" y="62672"/>
                  </a:cubicBezTo>
                  <a:lnTo>
                    <a:pt x="95373" y="47125"/>
                  </a:lnTo>
                  <a:lnTo>
                    <a:pt x="74776" y="47125"/>
                  </a:lnTo>
                  <a:cubicBezTo>
                    <a:pt x="72089" y="47125"/>
                    <a:pt x="70298" y="45668"/>
                    <a:pt x="68955" y="42753"/>
                  </a:cubicBezTo>
                  <a:lnTo>
                    <a:pt x="61791" y="24777"/>
                  </a:lnTo>
                  <a:lnTo>
                    <a:pt x="55074" y="41781"/>
                  </a:lnTo>
                  <a:cubicBezTo>
                    <a:pt x="53731" y="44696"/>
                    <a:pt x="51492" y="46153"/>
                    <a:pt x="49253" y="46153"/>
                  </a:cubicBezTo>
                  <a:lnTo>
                    <a:pt x="28656" y="46153"/>
                  </a:lnTo>
                  <a:lnTo>
                    <a:pt x="47014" y="62186"/>
                  </a:lnTo>
                  <a:cubicBezTo>
                    <a:pt x="49253" y="64129"/>
                    <a:pt x="50597" y="67044"/>
                    <a:pt x="49253" y="69959"/>
                  </a:cubicBezTo>
                  <a:lnTo>
                    <a:pt x="42985" y="90364"/>
                  </a:lnTo>
                  <a:lnTo>
                    <a:pt x="59104" y="76761"/>
                  </a:lnTo>
                  <a:cubicBezTo>
                    <a:pt x="58208" y="76761"/>
                    <a:pt x="59552" y="75789"/>
                    <a:pt x="60895" y="7578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73" name="Google Shape;1373;p233"/>
            <p:cNvSpPr/>
            <p:nvPr/>
          </p:nvSpPr>
          <p:spPr>
            <a:xfrm>
              <a:off x="10816174" y="3558096"/>
              <a:ext cx="62100" cy="111000"/>
            </a:xfrm>
            <a:custGeom>
              <a:rect b="b" l="l" r="r" t="t"/>
              <a:pathLst>
                <a:path extrusionOk="0" h="120000" w="120000">
                  <a:moveTo>
                    <a:pt x="118736" y="119648"/>
                  </a:moveTo>
                  <a:cubicBezTo>
                    <a:pt x="87789" y="119648"/>
                    <a:pt x="63157" y="114721"/>
                    <a:pt x="43578" y="103460"/>
                  </a:cubicBezTo>
                  <a:cubicBezTo>
                    <a:pt x="0" y="78475"/>
                    <a:pt x="631" y="32727"/>
                    <a:pt x="1894" y="10205"/>
                  </a:cubicBezTo>
                  <a:cubicBezTo>
                    <a:pt x="1894" y="8093"/>
                    <a:pt x="1894" y="6686"/>
                    <a:pt x="1894" y="4926"/>
                  </a:cubicBezTo>
                  <a:cubicBezTo>
                    <a:pt x="1894" y="1759"/>
                    <a:pt x="5684" y="0"/>
                    <a:pt x="10736" y="0"/>
                  </a:cubicBezTo>
                  <a:lnTo>
                    <a:pt x="70736" y="0"/>
                  </a:lnTo>
                  <a:lnTo>
                    <a:pt x="70736" y="10205"/>
                  </a:lnTo>
                  <a:lnTo>
                    <a:pt x="20210" y="10205"/>
                  </a:lnTo>
                  <a:lnTo>
                    <a:pt x="20210" y="10205"/>
                  </a:lnTo>
                  <a:cubicBezTo>
                    <a:pt x="19578" y="30967"/>
                    <a:pt x="18315" y="74252"/>
                    <a:pt x="58105" y="96422"/>
                  </a:cubicBezTo>
                  <a:cubicBezTo>
                    <a:pt x="73894" y="105219"/>
                    <a:pt x="93473" y="109442"/>
                    <a:pt x="119368" y="109442"/>
                  </a:cubicBezTo>
                  <a:lnTo>
                    <a:pt x="119368" y="119648"/>
                  </a:lnTo>
                  <a:lnTo>
                    <a:pt x="118736" y="119648"/>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74" name="Google Shape;1374;p233"/>
            <p:cNvSpPr/>
            <p:nvPr/>
          </p:nvSpPr>
          <p:spPr>
            <a:xfrm>
              <a:off x="11045639" y="3558096"/>
              <a:ext cx="62100" cy="111000"/>
            </a:xfrm>
            <a:custGeom>
              <a:rect b="b" l="l" r="r" t="t"/>
              <a:pathLst>
                <a:path extrusionOk="0" h="120000" w="120000">
                  <a:moveTo>
                    <a:pt x="0" y="119648"/>
                  </a:moveTo>
                  <a:lnTo>
                    <a:pt x="0" y="109442"/>
                  </a:lnTo>
                  <a:cubicBezTo>
                    <a:pt x="25130" y="109442"/>
                    <a:pt x="44607" y="105219"/>
                    <a:pt x="59685" y="96422"/>
                  </a:cubicBezTo>
                  <a:cubicBezTo>
                    <a:pt x="98638" y="73900"/>
                    <a:pt x="98638" y="29208"/>
                    <a:pt x="98638" y="10205"/>
                  </a:cubicBezTo>
                  <a:lnTo>
                    <a:pt x="48376" y="10205"/>
                  </a:lnTo>
                  <a:lnTo>
                    <a:pt x="48376" y="0"/>
                  </a:lnTo>
                  <a:lnTo>
                    <a:pt x="108062" y="0"/>
                  </a:lnTo>
                  <a:cubicBezTo>
                    <a:pt x="113717" y="0"/>
                    <a:pt x="117486" y="1759"/>
                    <a:pt x="117486" y="4926"/>
                  </a:cubicBezTo>
                  <a:lnTo>
                    <a:pt x="117486" y="8797"/>
                  </a:lnTo>
                  <a:cubicBezTo>
                    <a:pt x="117486" y="27448"/>
                    <a:pt x="119371" y="77419"/>
                    <a:pt x="72879" y="103460"/>
                  </a:cubicBezTo>
                  <a:cubicBezTo>
                    <a:pt x="54031" y="114017"/>
                    <a:pt x="30157" y="119648"/>
                    <a:pt x="0" y="1196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75" name="Google Shape;1375;p233"/>
            <p:cNvSpPr/>
            <p:nvPr/>
          </p:nvSpPr>
          <p:spPr>
            <a:xfrm>
              <a:off x="10846480" y="3537891"/>
              <a:ext cx="231000" cy="291600"/>
            </a:xfrm>
            <a:custGeom>
              <a:rect b="b" l="l" r="r" t="t"/>
              <a:pathLst>
                <a:path extrusionOk="0" h="120000" w="120000">
                  <a:moveTo>
                    <a:pt x="92727" y="119865"/>
                  </a:moveTo>
                  <a:lnTo>
                    <a:pt x="27102" y="119865"/>
                  </a:lnTo>
                  <a:cubicBezTo>
                    <a:pt x="25568" y="119865"/>
                    <a:pt x="24545" y="119057"/>
                    <a:pt x="24545" y="117845"/>
                  </a:cubicBezTo>
                  <a:lnTo>
                    <a:pt x="24545" y="107878"/>
                  </a:lnTo>
                  <a:cubicBezTo>
                    <a:pt x="24545" y="106666"/>
                    <a:pt x="25568" y="105858"/>
                    <a:pt x="27102" y="105858"/>
                  </a:cubicBezTo>
                  <a:cubicBezTo>
                    <a:pt x="41931" y="105858"/>
                    <a:pt x="50284" y="102491"/>
                    <a:pt x="50795" y="85117"/>
                  </a:cubicBezTo>
                  <a:cubicBezTo>
                    <a:pt x="50795" y="76094"/>
                    <a:pt x="45000" y="73265"/>
                    <a:pt x="36136" y="69090"/>
                  </a:cubicBezTo>
                  <a:cubicBezTo>
                    <a:pt x="20965" y="61952"/>
                    <a:pt x="0" y="51986"/>
                    <a:pt x="0" y="2020"/>
                  </a:cubicBezTo>
                  <a:cubicBezTo>
                    <a:pt x="0" y="808"/>
                    <a:pt x="1022" y="0"/>
                    <a:pt x="2556" y="0"/>
                  </a:cubicBezTo>
                  <a:lnTo>
                    <a:pt x="117272" y="0"/>
                  </a:lnTo>
                  <a:cubicBezTo>
                    <a:pt x="118806" y="0"/>
                    <a:pt x="119829" y="808"/>
                    <a:pt x="119829" y="2020"/>
                  </a:cubicBezTo>
                  <a:cubicBezTo>
                    <a:pt x="119829" y="51582"/>
                    <a:pt x="98693" y="61548"/>
                    <a:pt x="83693" y="68956"/>
                  </a:cubicBezTo>
                  <a:cubicBezTo>
                    <a:pt x="74829" y="73131"/>
                    <a:pt x="68693" y="76094"/>
                    <a:pt x="68693" y="85117"/>
                  </a:cubicBezTo>
                  <a:cubicBezTo>
                    <a:pt x="68693" y="99393"/>
                    <a:pt x="76022" y="105858"/>
                    <a:pt x="92727" y="105858"/>
                  </a:cubicBezTo>
                  <a:cubicBezTo>
                    <a:pt x="94261" y="105858"/>
                    <a:pt x="95284" y="106666"/>
                    <a:pt x="95284" y="107878"/>
                  </a:cubicBezTo>
                  <a:lnTo>
                    <a:pt x="95284" y="117845"/>
                  </a:lnTo>
                  <a:cubicBezTo>
                    <a:pt x="95284" y="118787"/>
                    <a:pt x="94261" y="119865"/>
                    <a:pt x="92727" y="119865"/>
                  </a:cubicBezTo>
                  <a:close/>
                  <a:moveTo>
                    <a:pt x="90170" y="115824"/>
                  </a:moveTo>
                  <a:lnTo>
                    <a:pt x="90170" y="109764"/>
                  </a:lnTo>
                  <a:cubicBezTo>
                    <a:pt x="72443" y="109090"/>
                    <a:pt x="63579" y="100875"/>
                    <a:pt x="63579" y="85117"/>
                  </a:cubicBezTo>
                  <a:cubicBezTo>
                    <a:pt x="63579" y="73670"/>
                    <a:pt x="71931" y="69764"/>
                    <a:pt x="80795" y="65319"/>
                  </a:cubicBezTo>
                  <a:cubicBezTo>
                    <a:pt x="95795" y="58316"/>
                    <a:pt x="113863" y="49562"/>
                    <a:pt x="114715" y="4040"/>
                  </a:cubicBezTo>
                  <a:lnTo>
                    <a:pt x="5113" y="4040"/>
                  </a:lnTo>
                  <a:cubicBezTo>
                    <a:pt x="5625" y="49966"/>
                    <a:pt x="24715" y="58855"/>
                    <a:pt x="38693" y="65723"/>
                  </a:cubicBezTo>
                  <a:cubicBezTo>
                    <a:pt x="47556" y="69898"/>
                    <a:pt x="55909" y="73939"/>
                    <a:pt x="55909" y="85117"/>
                  </a:cubicBezTo>
                  <a:cubicBezTo>
                    <a:pt x="55397" y="102087"/>
                    <a:pt x="48068" y="109225"/>
                    <a:pt x="29488" y="109764"/>
                  </a:cubicBezTo>
                  <a:lnTo>
                    <a:pt x="29488" y="115824"/>
                  </a:lnTo>
                  <a:lnTo>
                    <a:pt x="90170" y="11582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376" name="Google Shape;1376;p233"/>
          <p:cNvSpPr/>
          <p:nvPr/>
        </p:nvSpPr>
        <p:spPr>
          <a:xfrm>
            <a:off x="7191041" y="1635992"/>
            <a:ext cx="175500" cy="183900"/>
          </a:xfrm>
          <a:custGeom>
            <a:rect b="b" l="l" r="r" t="t"/>
            <a:pathLst>
              <a:path extrusionOk="0" h="120000" w="120000">
                <a:moveTo>
                  <a:pt x="59852" y="119859"/>
                </a:moveTo>
                <a:cubicBezTo>
                  <a:pt x="59411" y="119859"/>
                  <a:pt x="58970" y="119578"/>
                  <a:pt x="58529" y="119438"/>
                </a:cubicBezTo>
                <a:cubicBezTo>
                  <a:pt x="57941" y="119017"/>
                  <a:pt x="43823" y="110035"/>
                  <a:pt x="29411" y="95438"/>
                </a:cubicBezTo>
                <a:cubicBezTo>
                  <a:pt x="10147" y="76210"/>
                  <a:pt x="0" y="56140"/>
                  <a:pt x="0" y="37894"/>
                </a:cubicBezTo>
                <a:cubicBezTo>
                  <a:pt x="0" y="13894"/>
                  <a:pt x="14411" y="2245"/>
                  <a:pt x="28676" y="1263"/>
                </a:cubicBezTo>
                <a:cubicBezTo>
                  <a:pt x="40441" y="421"/>
                  <a:pt x="53970" y="6877"/>
                  <a:pt x="59852" y="22877"/>
                </a:cubicBezTo>
                <a:cubicBezTo>
                  <a:pt x="65735" y="6736"/>
                  <a:pt x="80000" y="0"/>
                  <a:pt x="91911" y="842"/>
                </a:cubicBezTo>
                <a:cubicBezTo>
                  <a:pt x="105882" y="1964"/>
                  <a:pt x="119852" y="12771"/>
                  <a:pt x="119852" y="34807"/>
                </a:cubicBezTo>
                <a:cubicBezTo>
                  <a:pt x="119852" y="52070"/>
                  <a:pt x="110000" y="71578"/>
                  <a:pt x="90441" y="92771"/>
                </a:cubicBezTo>
                <a:cubicBezTo>
                  <a:pt x="76029" y="108350"/>
                  <a:pt x="61470" y="119438"/>
                  <a:pt x="61176" y="119438"/>
                </a:cubicBezTo>
                <a:cubicBezTo>
                  <a:pt x="60735" y="119859"/>
                  <a:pt x="60294" y="119859"/>
                  <a:pt x="59852" y="119859"/>
                </a:cubicBezTo>
                <a:close/>
                <a:moveTo>
                  <a:pt x="30882" y="5473"/>
                </a:moveTo>
                <a:cubicBezTo>
                  <a:pt x="30294" y="5473"/>
                  <a:pt x="29558" y="5473"/>
                  <a:pt x="28970" y="5473"/>
                </a:cubicBezTo>
                <a:cubicBezTo>
                  <a:pt x="16470" y="6315"/>
                  <a:pt x="4117" y="16701"/>
                  <a:pt x="4117" y="37894"/>
                </a:cubicBezTo>
                <a:cubicBezTo>
                  <a:pt x="4117" y="76210"/>
                  <a:pt x="51176" y="109473"/>
                  <a:pt x="59705" y="115228"/>
                </a:cubicBezTo>
                <a:cubicBezTo>
                  <a:pt x="67941" y="108771"/>
                  <a:pt x="115294" y="70596"/>
                  <a:pt x="115294" y="34807"/>
                </a:cubicBezTo>
                <a:cubicBezTo>
                  <a:pt x="115294" y="15438"/>
                  <a:pt x="103235" y="5894"/>
                  <a:pt x="91323" y="5052"/>
                </a:cubicBezTo>
                <a:cubicBezTo>
                  <a:pt x="74264" y="3789"/>
                  <a:pt x="63970" y="18105"/>
                  <a:pt x="61911" y="31859"/>
                </a:cubicBezTo>
                <a:cubicBezTo>
                  <a:pt x="61617" y="32842"/>
                  <a:pt x="60882" y="33543"/>
                  <a:pt x="59705" y="33543"/>
                </a:cubicBezTo>
                <a:cubicBezTo>
                  <a:pt x="58676" y="33543"/>
                  <a:pt x="57794" y="32701"/>
                  <a:pt x="57500" y="31859"/>
                </a:cubicBezTo>
                <a:cubicBezTo>
                  <a:pt x="55588" y="18947"/>
                  <a:pt x="46323" y="5473"/>
                  <a:pt x="30882" y="54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377" name="Google Shape;1377;p233"/>
          <p:cNvGrpSpPr/>
          <p:nvPr/>
        </p:nvGrpSpPr>
        <p:grpSpPr>
          <a:xfrm>
            <a:off x="3504503" y="1626894"/>
            <a:ext cx="196991" cy="202124"/>
            <a:chOff x="9621547" y="3871267"/>
            <a:chExt cx="287957" cy="295460"/>
          </a:xfrm>
        </p:grpSpPr>
        <p:sp>
          <p:nvSpPr>
            <p:cNvPr id="1378" name="Google Shape;1378;p233"/>
            <p:cNvSpPr/>
            <p:nvPr/>
          </p:nvSpPr>
          <p:spPr>
            <a:xfrm>
              <a:off x="9795844" y="4079085"/>
              <a:ext cx="72300" cy="64800"/>
            </a:xfrm>
            <a:custGeom>
              <a:rect b="b" l="l" r="r" t="t"/>
              <a:pathLst>
                <a:path extrusionOk="0" h="120000" w="120000">
                  <a:moveTo>
                    <a:pt x="40723" y="119396"/>
                  </a:moveTo>
                  <a:lnTo>
                    <a:pt x="0" y="119396"/>
                  </a:lnTo>
                  <a:lnTo>
                    <a:pt x="0" y="101909"/>
                  </a:lnTo>
                  <a:lnTo>
                    <a:pt x="40723" y="101909"/>
                  </a:lnTo>
                  <a:cubicBezTo>
                    <a:pt x="74932" y="101909"/>
                    <a:pt x="103167" y="70552"/>
                    <a:pt x="103167" y="31959"/>
                  </a:cubicBezTo>
                  <a:lnTo>
                    <a:pt x="103167" y="0"/>
                  </a:lnTo>
                  <a:lnTo>
                    <a:pt x="119457" y="0"/>
                  </a:lnTo>
                  <a:lnTo>
                    <a:pt x="119457" y="31959"/>
                  </a:lnTo>
                  <a:cubicBezTo>
                    <a:pt x="119457" y="80201"/>
                    <a:pt x="84162" y="119396"/>
                    <a:pt x="40723" y="11939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79" name="Google Shape;1379;p233"/>
            <p:cNvSpPr/>
            <p:nvPr/>
          </p:nvSpPr>
          <p:spPr>
            <a:xfrm>
              <a:off x="9751684" y="4114227"/>
              <a:ext cx="50700" cy="52500"/>
            </a:xfrm>
            <a:custGeom>
              <a:rect b="b" l="l" r="r" t="t"/>
              <a:pathLst>
                <a:path extrusionOk="0" h="120000" w="120000">
                  <a:moveTo>
                    <a:pt x="59580" y="119166"/>
                  </a:moveTo>
                  <a:cubicBezTo>
                    <a:pt x="27692" y="119166"/>
                    <a:pt x="0" y="91666"/>
                    <a:pt x="0" y="60000"/>
                  </a:cubicBezTo>
                  <a:cubicBezTo>
                    <a:pt x="0" y="27500"/>
                    <a:pt x="27692" y="0"/>
                    <a:pt x="59580" y="0"/>
                  </a:cubicBezTo>
                  <a:cubicBezTo>
                    <a:pt x="92307" y="0"/>
                    <a:pt x="119160" y="27500"/>
                    <a:pt x="119160" y="60000"/>
                  </a:cubicBezTo>
                  <a:cubicBezTo>
                    <a:pt x="119160" y="93333"/>
                    <a:pt x="93146" y="119166"/>
                    <a:pt x="59580" y="119166"/>
                  </a:cubicBezTo>
                  <a:close/>
                  <a:moveTo>
                    <a:pt x="59580" y="25000"/>
                  </a:moveTo>
                  <a:cubicBezTo>
                    <a:pt x="41118" y="25000"/>
                    <a:pt x="25174" y="40833"/>
                    <a:pt x="25174" y="60000"/>
                  </a:cubicBezTo>
                  <a:cubicBezTo>
                    <a:pt x="25174" y="78333"/>
                    <a:pt x="41118" y="94166"/>
                    <a:pt x="59580" y="94166"/>
                  </a:cubicBezTo>
                  <a:cubicBezTo>
                    <a:pt x="78041" y="94166"/>
                    <a:pt x="94825" y="78333"/>
                    <a:pt x="94825" y="60000"/>
                  </a:cubicBezTo>
                  <a:cubicBezTo>
                    <a:pt x="94825" y="40833"/>
                    <a:pt x="79720" y="25000"/>
                    <a:pt x="59580" y="25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80" name="Google Shape;1380;p233"/>
            <p:cNvSpPr/>
            <p:nvPr/>
          </p:nvSpPr>
          <p:spPr>
            <a:xfrm>
              <a:off x="9874104" y="3989535"/>
              <a:ext cx="35400" cy="65100"/>
            </a:xfrm>
            <a:custGeom>
              <a:rect b="b" l="l" r="r" t="t"/>
              <a:pathLst>
                <a:path extrusionOk="0" h="120000" w="120000">
                  <a:moveTo>
                    <a:pt x="15000" y="119329"/>
                  </a:moveTo>
                  <a:cubicBezTo>
                    <a:pt x="6000" y="119329"/>
                    <a:pt x="0" y="115307"/>
                    <a:pt x="0" y="109273"/>
                  </a:cubicBezTo>
                  <a:cubicBezTo>
                    <a:pt x="0" y="103240"/>
                    <a:pt x="6000" y="99217"/>
                    <a:pt x="15000" y="99217"/>
                  </a:cubicBezTo>
                  <a:cubicBezTo>
                    <a:pt x="61000" y="99217"/>
                    <a:pt x="89000" y="84469"/>
                    <a:pt x="89000" y="59664"/>
                  </a:cubicBezTo>
                  <a:cubicBezTo>
                    <a:pt x="89000" y="34860"/>
                    <a:pt x="61000" y="20111"/>
                    <a:pt x="15000" y="20111"/>
                  </a:cubicBezTo>
                  <a:cubicBezTo>
                    <a:pt x="6000" y="20111"/>
                    <a:pt x="0" y="16089"/>
                    <a:pt x="0" y="10055"/>
                  </a:cubicBezTo>
                  <a:cubicBezTo>
                    <a:pt x="0" y="4022"/>
                    <a:pt x="6000" y="0"/>
                    <a:pt x="15000" y="0"/>
                  </a:cubicBezTo>
                  <a:cubicBezTo>
                    <a:pt x="79000" y="0"/>
                    <a:pt x="119000" y="24134"/>
                    <a:pt x="119000" y="59664"/>
                  </a:cubicBezTo>
                  <a:cubicBezTo>
                    <a:pt x="119000" y="95195"/>
                    <a:pt x="79000" y="119329"/>
                    <a:pt x="15000" y="1193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81" name="Google Shape;1381;p233"/>
            <p:cNvSpPr/>
            <p:nvPr/>
          </p:nvSpPr>
          <p:spPr>
            <a:xfrm>
              <a:off x="9621547" y="3989535"/>
              <a:ext cx="35400" cy="65100"/>
            </a:xfrm>
            <a:custGeom>
              <a:rect b="b" l="l" r="r" t="t"/>
              <a:pathLst>
                <a:path extrusionOk="0" h="120000" w="120000">
                  <a:moveTo>
                    <a:pt x="104000" y="119329"/>
                  </a:moveTo>
                  <a:cubicBezTo>
                    <a:pt x="40000" y="119329"/>
                    <a:pt x="0" y="95195"/>
                    <a:pt x="0" y="59664"/>
                  </a:cubicBezTo>
                  <a:cubicBezTo>
                    <a:pt x="0" y="24134"/>
                    <a:pt x="40000" y="0"/>
                    <a:pt x="104000" y="0"/>
                  </a:cubicBezTo>
                  <a:cubicBezTo>
                    <a:pt x="113000" y="0"/>
                    <a:pt x="119000" y="4022"/>
                    <a:pt x="119000" y="10055"/>
                  </a:cubicBezTo>
                  <a:cubicBezTo>
                    <a:pt x="119000" y="16089"/>
                    <a:pt x="113000" y="20111"/>
                    <a:pt x="104000" y="20111"/>
                  </a:cubicBezTo>
                  <a:cubicBezTo>
                    <a:pt x="58000" y="20111"/>
                    <a:pt x="30000" y="34860"/>
                    <a:pt x="30000" y="59664"/>
                  </a:cubicBezTo>
                  <a:cubicBezTo>
                    <a:pt x="30000" y="84469"/>
                    <a:pt x="58000" y="99217"/>
                    <a:pt x="104000" y="99217"/>
                  </a:cubicBezTo>
                  <a:cubicBezTo>
                    <a:pt x="113000" y="99217"/>
                    <a:pt x="119000" y="103240"/>
                    <a:pt x="119000" y="109273"/>
                  </a:cubicBezTo>
                  <a:cubicBezTo>
                    <a:pt x="119000" y="115307"/>
                    <a:pt x="113000" y="119329"/>
                    <a:pt x="104000" y="1193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82" name="Google Shape;1382;p233"/>
            <p:cNvSpPr/>
            <p:nvPr/>
          </p:nvSpPr>
          <p:spPr>
            <a:xfrm>
              <a:off x="9823265" y="3959300"/>
              <a:ext cx="59100" cy="126900"/>
            </a:xfrm>
            <a:custGeom>
              <a:rect b="b" l="l" r="r" t="t"/>
              <a:pathLst>
                <a:path extrusionOk="0" h="120000" w="120000">
                  <a:moveTo>
                    <a:pt x="59664" y="119689"/>
                  </a:moveTo>
                  <a:lnTo>
                    <a:pt x="10055" y="119689"/>
                  </a:lnTo>
                  <a:cubicBezTo>
                    <a:pt x="4022" y="119689"/>
                    <a:pt x="0" y="117829"/>
                    <a:pt x="0" y="115038"/>
                  </a:cubicBezTo>
                  <a:lnTo>
                    <a:pt x="0" y="4651"/>
                  </a:lnTo>
                  <a:cubicBezTo>
                    <a:pt x="0" y="1860"/>
                    <a:pt x="4022" y="0"/>
                    <a:pt x="10055" y="0"/>
                  </a:cubicBezTo>
                  <a:lnTo>
                    <a:pt x="59664" y="0"/>
                  </a:lnTo>
                  <a:cubicBezTo>
                    <a:pt x="93184" y="0"/>
                    <a:pt x="119329" y="11472"/>
                    <a:pt x="119329" y="26356"/>
                  </a:cubicBezTo>
                  <a:lnTo>
                    <a:pt x="119329" y="95813"/>
                  </a:lnTo>
                  <a:cubicBezTo>
                    <a:pt x="119329" y="119689"/>
                    <a:pt x="74413" y="119689"/>
                    <a:pt x="59664" y="119689"/>
                  </a:cubicBezTo>
                  <a:close/>
                  <a:moveTo>
                    <a:pt x="20111" y="110387"/>
                  </a:moveTo>
                  <a:lnTo>
                    <a:pt x="59664" y="110387"/>
                  </a:lnTo>
                  <a:cubicBezTo>
                    <a:pt x="92513" y="110387"/>
                    <a:pt x="99217" y="104806"/>
                    <a:pt x="99217" y="95813"/>
                  </a:cubicBezTo>
                  <a:lnTo>
                    <a:pt x="99217" y="26356"/>
                  </a:lnTo>
                  <a:cubicBezTo>
                    <a:pt x="99217" y="16744"/>
                    <a:pt x="82458" y="9302"/>
                    <a:pt x="59664" y="9302"/>
                  </a:cubicBezTo>
                  <a:lnTo>
                    <a:pt x="20111" y="9302"/>
                  </a:lnTo>
                  <a:lnTo>
                    <a:pt x="20111" y="1103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83" name="Google Shape;1383;p233"/>
            <p:cNvSpPr/>
            <p:nvPr/>
          </p:nvSpPr>
          <p:spPr>
            <a:xfrm>
              <a:off x="9648639" y="3959300"/>
              <a:ext cx="59100" cy="126900"/>
            </a:xfrm>
            <a:custGeom>
              <a:rect b="b" l="l" r="r" t="t"/>
              <a:pathLst>
                <a:path extrusionOk="0" h="120000" w="120000">
                  <a:moveTo>
                    <a:pt x="109273" y="119689"/>
                  </a:moveTo>
                  <a:lnTo>
                    <a:pt x="59664" y="119689"/>
                  </a:lnTo>
                  <a:cubicBezTo>
                    <a:pt x="44916" y="119689"/>
                    <a:pt x="0" y="119689"/>
                    <a:pt x="0" y="95813"/>
                  </a:cubicBezTo>
                  <a:lnTo>
                    <a:pt x="0" y="26356"/>
                  </a:lnTo>
                  <a:cubicBezTo>
                    <a:pt x="0" y="11472"/>
                    <a:pt x="26145" y="0"/>
                    <a:pt x="59664" y="0"/>
                  </a:cubicBezTo>
                  <a:lnTo>
                    <a:pt x="109273" y="0"/>
                  </a:lnTo>
                  <a:cubicBezTo>
                    <a:pt x="115307" y="0"/>
                    <a:pt x="119329" y="1860"/>
                    <a:pt x="119329" y="4651"/>
                  </a:cubicBezTo>
                  <a:lnTo>
                    <a:pt x="119329" y="115038"/>
                  </a:lnTo>
                  <a:cubicBezTo>
                    <a:pt x="119329" y="117829"/>
                    <a:pt x="115307" y="119689"/>
                    <a:pt x="109273" y="119689"/>
                  </a:cubicBezTo>
                  <a:close/>
                  <a:moveTo>
                    <a:pt x="59664" y="9302"/>
                  </a:moveTo>
                  <a:cubicBezTo>
                    <a:pt x="36871" y="9302"/>
                    <a:pt x="20111" y="16744"/>
                    <a:pt x="20111" y="26356"/>
                  </a:cubicBezTo>
                  <a:lnTo>
                    <a:pt x="20111" y="95813"/>
                  </a:lnTo>
                  <a:cubicBezTo>
                    <a:pt x="20111" y="104806"/>
                    <a:pt x="26815" y="110387"/>
                    <a:pt x="59664" y="110387"/>
                  </a:cubicBezTo>
                  <a:lnTo>
                    <a:pt x="99888" y="110387"/>
                  </a:lnTo>
                  <a:lnTo>
                    <a:pt x="99888" y="9302"/>
                  </a:lnTo>
                  <a:lnTo>
                    <a:pt x="59664" y="93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84" name="Google Shape;1384;p233"/>
            <p:cNvSpPr/>
            <p:nvPr/>
          </p:nvSpPr>
          <p:spPr>
            <a:xfrm>
              <a:off x="9673174" y="3871267"/>
              <a:ext cx="183300" cy="92400"/>
            </a:xfrm>
            <a:custGeom>
              <a:rect b="b" l="l" r="r" t="t"/>
              <a:pathLst>
                <a:path extrusionOk="0" h="120000" w="120000">
                  <a:moveTo>
                    <a:pt x="119785" y="119575"/>
                  </a:moveTo>
                  <a:lnTo>
                    <a:pt x="113571" y="119575"/>
                  </a:lnTo>
                  <a:cubicBezTo>
                    <a:pt x="113571" y="61908"/>
                    <a:pt x="89357" y="12720"/>
                    <a:pt x="60428" y="12720"/>
                  </a:cubicBezTo>
                  <a:cubicBezTo>
                    <a:pt x="31285" y="12720"/>
                    <a:pt x="6428" y="61908"/>
                    <a:pt x="6428" y="119575"/>
                  </a:cubicBezTo>
                  <a:lnTo>
                    <a:pt x="0" y="119575"/>
                  </a:lnTo>
                  <a:cubicBezTo>
                    <a:pt x="0" y="54699"/>
                    <a:pt x="27642" y="0"/>
                    <a:pt x="60428" y="0"/>
                  </a:cubicBezTo>
                  <a:cubicBezTo>
                    <a:pt x="92785" y="0"/>
                    <a:pt x="119785" y="54699"/>
                    <a:pt x="119785" y="11957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85" name="Google Shape;1385;p233"/>
          <p:cNvGrpSpPr/>
          <p:nvPr/>
        </p:nvGrpSpPr>
        <p:grpSpPr>
          <a:xfrm>
            <a:off x="1410069" y="2871209"/>
            <a:ext cx="182406" cy="218287"/>
            <a:chOff x="8111651" y="3490267"/>
            <a:chExt cx="242400" cy="290083"/>
          </a:xfrm>
        </p:grpSpPr>
        <p:sp>
          <p:nvSpPr>
            <p:cNvPr id="1386" name="Google Shape;1386;p233"/>
            <p:cNvSpPr/>
            <p:nvPr/>
          </p:nvSpPr>
          <p:spPr>
            <a:xfrm>
              <a:off x="8159276" y="3597062"/>
              <a:ext cx="145800" cy="63600"/>
            </a:xfrm>
            <a:custGeom>
              <a:rect b="b" l="l" r="r" t="t"/>
              <a:pathLst>
                <a:path extrusionOk="0" h="120000" w="120000">
                  <a:moveTo>
                    <a:pt x="107892" y="118769"/>
                  </a:moveTo>
                  <a:cubicBezTo>
                    <a:pt x="107354" y="118769"/>
                    <a:pt x="106547" y="118769"/>
                    <a:pt x="106278" y="117538"/>
                  </a:cubicBezTo>
                  <a:cubicBezTo>
                    <a:pt x="104125" y="115692"/>
                    <a:pt x="103318" y="110153"/>
                    <a:pt x="104125" y="105846"/>
                  </a:cubicBezTo>
                  <a:cubicBezTo>
                    <a:pt x="108968" y="80615"/>
                    <a:pt x="111390" y="44923"/>
                    <a:pt x="111928" y="18461"/>
                  </a:cubicBezTo>
                  <a:lnTo>
                    <a:pt x="8071" y="18461"/>
                  </a:lnTo>
                  <a:cubicBezTo>
                    <a:pt x="8609" y="45538"/>
                    <a:pt x="11031" y="80615"/>
                    <a:pt x="15605" y="105846"/>
                  </a:cubicBezTo>
                  <a:cubicBezTo>
                    <a:pt x="16412" y="110153"/>
                    <a:pt x="15605" y="115692"/>
                    <a:pt x="13721" y="117538"/>
                  </a:cubicBezTo>
                  <a:cubicBezTo>
                    <a:pt x="11569" y="119384"/>
                    <a:pt x="9417" y="117538"/>
                    <a:pt x="8609" y="113230"/>
                  </a:cubicBezTo>
                  <a:cubicBezTo>
                    <a:pt x="2421" y="80615"/>
                    <a:pt x="0" y="36307"/>
                    <a:pt x="0" y="9230"/>
                  </a:cubicBezTo>
                  <a:cubicBezTo>
                    <a:pt x="0" y="3692"/>
                    <a:pt x="1614" y="0"/>
                    <a:pt x="4035" y="0"/>
                  </a:cubicBezTo>
                  <a:lnTo>
                    <a:pt x="115695" y="0"/>
                  </a:lnTo>
                  <a:cubicBezTo>
                    <a:pt x="118116" y="0"/>
                    <a:pt x="119730" y="3692"/>
                    <a:pt x="119730" y="9230"/>
                  </a:cubicBezTo>
                  <a:cubicBezTo>
                    <a:pt x="119730" y="36307"/>
                    <a:pt x="117847" y="80615"/>
                    <a:pt x="111390" y="113230"/>
                  </a:cubicBezTo>
                  <a:cubicBezTo>
                    <a:pt x="111121" y="116923"/>
                    <a:pt x="109506" y="118769"/>
                    <a:pt x="107892" y="11876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87" name="Google Shape;1387;p233"/>
            <p:cNvSpPr/>
            <p:nvPr/>
          </p:nvSpPr>
          <p:spPr>
            <a:xfrm>
              <a:off x="8185253" y="3673550"/>
              <a:ext cx="96600" cy="106800"/>
            </a:xfrm>
            <a:custGeom>
              <a:rect b="b" l="l" r="r" t="t"/>
              <a:pathLst>
                <a:path extrusionOk="0" h="120000" w="120000">
                  <a:moveTo>
                    <a:pt x="100945" y="119633"/>
                  </a:moveTo>
                  <a:lnTo>
                    <a:pt x="18648" y="119633"/>
                  </a:lnTo>
                  <a:lnTo>
                    <a:pt x="0" y="0"/>
                  </a:lnTo>
                  <a:lnTo>
                    <a:pt x="119594" y="0"/>
                  </a:lnTo>
                  <a:lnTo>
                    <a:pt x="100945" y="119633"/>
                  </a:lnTo>
                  <a:close/>
                  <a:moveTo>
                    <a:pt x="28783" y="108990"/>
                  </a:moveTo>
                  <a:lnTo>
                    <a:pt x="90810" y="108990"/>
                  </a:lnTo>
                  <a:lnTo>
                    <a:pt x="105810" y="11009"/>
                  </a:lnTo>
                  <a:lnTo>
                    <a:pt x="13783" y="11009"/>
                  </a:lnTo>
                  <a:lnTo>
                    <a:pt x="28783" y="1089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88" name="Google Shape;1388;p233"/>
            <p:cNvSpPr/>
            <p:nvPr/>
          </p:nvSpPr>
          <p:spPr>
            <a:xfrm>
              <a:off x="8111651" y="3673550"/>
              <a:ext cx="242400" cy="10200"/>
            </a:xfrm>
            <a:custGeom>
              <a:rect b="b" l="l" r="r" t="t"/>
              <a:pathLst>
                <a:path extrusionOk="0" h="120000" w="120000">
                  <a:moveTo>
                    <a:pt x="117574" y="116129"/>
                  </a:moveTo>
                  <a:lnTo>
                    <a:pt x="2425" y="116129"/>
                  </a:lnTo>
                  <a:cubicBezTo>
                    <a:pt x="970" y="116129"/>
                    <a:pt x="0" y="92903"/>
                    <a:pt x="0" y="58064"/>
                  </a:cubicBezTo>
                  <a:cubicBezTo>
                    <a:pt x="0" y="23225"/>
                    <a:pt x="970" y="0"/>
                    <a:pt x="2425" y="0"/>
                  </a:cubicBezTo>
                  <a:lnTo>
                    <a:pt x="117574" y="0"/>
                  </a:lnTo>
                  <a:cubicBezTo>
                    <a:pt x="118867" y="0"/>
                    <a:pt x="119838" y="23225"/>
                    <a:pt x="119838" y="58064"/>
                  </a:cubicBezTo>
                  <a:cubicBezTo>
                    <a:pt x="119838" y="92903"/>
                    <a:pt x="118867" y="116129"/>
                    <a:pt x="117574"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89" name="Google Shape;1389;p233"/>
            <p:cNvSpPr/>
            <p:nvPr/>
          </p:nvSpPr>
          <p:spPr>
            <a:xfrm>
              <a:off x="8183810" y="3490267"/>
              <a:ext cx="96600" cy="96600"/>
            </a:xfrm>
            <a:custGeom>
              <a:rect b="b" l="l" r="r" t="t"/>
              <a:pathLst>
                <a:path extrusionOk="0" h="120000" w="120000">
                  <a:moveTo>
                    <a:pt x="59797" y="119595"/>
                  </a:moveTo>
                  <a:cubicBezTo>
                    <a:pt x="26666" y="119595"/>
                    <a:pt x="0" y="92525"/>
                    <a:pt x="0" y="59797"/>
                  </a:cubicBezTo>
                  <a:cubicBezTo>
                    <a:pt x="0" y="26666"/>
                    <a:pt x="26666" y="0"/>
                    <a:pt x="59797" y="0"/>
                  </a:cubicBezTo>
                  <a:cubicBezTo>
                    <a:pt x="92525" y="0"/>
                    <a:pt x="119595" y="26666"/>
                    <a:pt x="119595" y="59797"/>
                  </a:cubicBezTo>
                  <a:cubicBezTo>
                    <a:pt x="119595" y="92525"/>
                    <a:pt x="93333" y="119595"/>
                    <a:pt x="59797" y="119595"/>
                  </a:cubicBezTo>
                  <a:close/>
                  <a:moveTo>
                    <a:pt x="59797" y="12121"/>
                  </a:moveTo>
                  <a:cubicBezTo>
                    <a:pt x="33535" y="12121"/>
                    <a:pt x="11717" y="33535"/>
                    <a:pt x="11717" y="59797"/>
                  </a:cubicBezTo>
                  <a:cubicBezTo>
                    <a:pt x="11717" y="86060"/>
                    <a:pt x="33535" y="107878"/>
                    <a:pt x="59797" y="107878"/>
                  </a:cubicBezTo>
                  <a:cubicBezTo>
                    <a:pt x="86060" y="107878"/>
                    <a:pt x="107474" y="86060"/>
                    <a:pt x="107474" y="59797"/>
                  </a:cubicBezTo>
                  <a:cubicBezTo>
                    <a:pt x="107474" y="33535"/>
                    <a:pt x="86868" y="12121"/>
                    <a:pt x="59797" y="12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90" name="Google Shape;1390;p233"/>
            <p:cNvSpPr/>
            <p:nvPr/>
          </p:nvSpPr>
          <p:spPr>
            <a:xfrm flipH="1" rot="10800000">
              <a:off x="8221765" y="3625319"/>
              <a:ext cx="22200" cy="43200"/>
            </a:xfrm>
            <a:custGeom>
              <a:rect b="b" l="l" r="r" t="t"/>
              <a:pathLst>
                <a:path extrusionOk="0" h="120000" w="120000">
                  <a:moveTo>
                    <a:pt x="95238" y="0"/>
                  </a:moveTo>
                  <a:lnTo>
                    <a:pt x="22857" y="0"/>
                  </a:lnTo>
                  <a:lnTo>
                    <a:pt x="0" y="119083"/>
                  </a:lnTo>
                  <a:lnTo>
                    <a:pt x="118095" y="119083"/>
                  </a:lnTo>
                  <a:lnTo>
                    <a:pt x="95238" y="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91" name="Google Shape;1391;p233"/>
          <p:cNvGrpSpPr/>
          <p:nvPr/>
        </p:nvGrpSpPr>
        <p:grpSpPr>
          <a:xfrm>
            <a:off x="3344799" y="3337378"/>
            <a:ext cx="266639" cy="124137"/>
            <a:chOff x="7645503" y="4005482"/>
            <a:chExt cx="291600" cy="135758"/>
          </a:xfrm>
        </p:grpSpPr>
        <p:sp>
          <p:nvSpPr>
            <p:cNvPr id="1392" name="Google Shape;1392;p233"/>
            <p:cNvSpPr/>
            <p:nvPr/>
          </p:nvSpPr>
          <p:spPr>
            <a:xfrm>
              <a:off x="7645503" y="4005482"/>
              <a:ext cx="291600" cy="10200"/>
            </a:xfrm>
            <a:custGeom>
              <a:rect b="b" l="l" r="r" t="t"/>
              <a:pathLst>
                <a:path extrusionOk="0" h="120000" w="120000">
                  <a:moveTo>
                    <a:pt x="117845" y="116000"/>
                  </a:moveTo>
                  <a:lnTo>
                    <a:pt x="2020" y="116000"/>
                  </a:lnTo>
                  <a:cubicBezTo>
                    <a:pt x="808" y="116000"/>
                    <a:pt x="0" y="88000"/>
                    <a:pt x="0" y="56000"/>
                  </a:cubicBezTo>
                  <a:cubicBezTo>
                    <a:pt x="0" y="20000"/>
                    <a:pt x="808" y="0"/>
                    <a:pt x="2020" y="0"/>
                  </a:cubicBezTo>
                  <a:lnTo>
                    <a:pt x="117845" y="0"/>
                  </a:lnTo>
                  <a:cubicBezTo>
                    <a:pt x="119057" y="0"/>
                    <a:pt x="119865" y="20000"/>
                    <a:pt x="119865" y="56000"/>
                  </a:cubicBezTo>
                  <a:cubicBezTo>
                    <a:pt x="119865" y="88000"/>
                    <a:pt x="119057" y="116000"/>
                    <a:pt x="117845"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93" name="Google Shape;1393;p233"/>
            <p:cNvSpPr/>
            <p:nvPr/>
          </p:nvSpPr>
          <p:spPr>
            <a:xfrm>
              <a:off x="7645503" y="4131040"/>
              <a:ext cx="291600" cy="10200"/>
            </a:xfrm>
            <a:custGeom>
              <a:rect b="b" l="l" r="r" t="t"/>
              <a:pathLst>
                <a:path extrusionOk="0" h="120000" w="120000">
                  <a:moveTo>
                    <a:pt x="117845" y="116129"/>
                  </a:moveTo>
                  <a:lnTo>
                    <a:pt x="2020" y="116129"/>
                  </a:lnTo>
                  <a:cubicBezTo>
                    <a:pt x="808" y="116129"/>
                    <a:pt x="0" y="92903"/>
                    <a:pt x="0" y="58064"/>
                  </a:cubicBezTo>
                  <a:cubicBezTo>
                    <a:pt x="0" y="23225"/>
                    <a:pt x="808" y="0"/>
                    <a:pt x="2020" y="0"/>
                  </a:cubicBezTo>
                  <a:lnTo>
                    <a:pt x="117845" y="0"/>
                  </a:lnTo>
                  <a:cubicBezTo>
                    <a:pt x="119057" y="0"/>
                    <a:pt x="119865" y="23225"/>
                    <a:pt x="119865" y="58064"/>
                  </a:cubicBezTo>
                  <a:cubicBezTo>
                    <a:pt x="119865" y="92903"/>
                    <a:pt x="119057" y="116129"/>
                    <a:pt x="11784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94" name="Google Shape;1394;p233"/>
            <p:cNvSpPr/>
            <p:nvPr/>
          </p:nvSpPr>
          <p:spPr>
            <a:xfrm>
              <a:off x="7694571" y="4043005"/>
              <a:ext cx="49200" cy="59100"/>
            </a:xfrm>
            <a:custGeom>
              <a:rect b="b" l="l" r="r" t="t"/>
              <a:pathLst>
                <a:path extrusionOk="0" h="120000" w="120000">
                  <a:moveTo>
                    <a:pt x="107114" y="119333"/>
                  </a:moveTo>
                  <a:cubicBezTo>
                    <a:pt x="103892" y="119333"/>
                    <a:pt x="99865" y="118666"/>
                    <a:pt x="97449" y="115333"/>
                  </a:cubicBezTo>
                  <a:lnTo>
                    <a:pt x="23355" y="38000"/>
                  </a:lnTo>
                  <a:lnTo>
                    <a:pt x="23355" y="108666"/>
                  </a:lnTo>
                  <a:cubicBezTo>
                    <a:pt x="23355" y="114666"/>
                    <a:pt x="18523" y="118666"/>
                    <a:pt x="11275" y="118666"/>
                  </a:cubicBezTo>
                  <a:cubicBezTo>
                    <a:pt x="4026" y="118666"/>
                    <a:pt x="0" y="114666"/>
                    <a:pt x="0" y="108666"/>
                  </a:cubicBezTo>
                  <a:lnTo>
                    <a:pt x="0" y="10000"/>
                  </a:lnTo>
                  <a:cubicBezTo>
                    <a:pt x="0" y="6000"/>
                    <a:pt x="3221" y="2000"/>
                    <a:pt x="8053" y="666"/>
                  </a:cubicBezTo>
                  <a:cubicBezTo>
                    <a:pt x="12885" y="0"/>
                    <a:pt x="17718" y="666"/>
                    <a:pt x="20939" y="4000"/>
                  </a:cubicBezTo>
                  <a:lnTo>
                    <a:pt x="95033" y="80666"/>
                  </a:lnTo>
                  <a:lnTo>
                    <a:pt x="95033" y="10666"/>
                  </a:lnTo>
                  <a:cubicBezTo>
                    <a:pt x="95033" y="4666"/>
                    <a:pt x="99865" y="666"/>
                    <a:pt x="107114" y="666"/>
                  </a:cubicBezTo>
                  <a:cubicBezTo>
                    <a:pt x="114362" y="666"/>
                    <a:pt x="119194" y="4666"/>
                    <a:pt x="119194" y="10666"/>
                  </a:cubicBezTo>
                  <a:lnTo>
                    <a:pt x="119194" y="109333"/>
                  </a:lnTo>
                  <a:cubicBezTo>
                    <a:pt x="119194" y="113333"/>
                    <a:pt x="115167" y="117333"/>
                    <a:pt x="110335" y="118666"/>
                  </a:cubicBezTo>
                  <a:cubicBezTo>
                    <a:pt x="110335" y="118666"/>
                    <a:pt x="109530" y="119333"/>
                    <a:pt x="107114" y="1193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95" name="Google Shape;1395;p233"/>
            <p:cNvSpPr/>
            <p:nvPr/>
          </p:nvSpPr>
          <p:spPr>
            <a:xfrm>
              <a:off x="7752298" y="4043005"/>
              <a:ext cx="44700" cy="59100"/>
            </a:xfrm>
            <a:custGeom>
              <a:rect b="b" l="l" r="r" t="t"/>
              <a:pathLst>
                <a:path extrusionOk="0" h="120000" w="120000">
                  <a:moveTo>
                    <a:pt x="105777" y="119329"/>
                  </a:moveTo>
                  <a:lnTo>
                    <a:pt x="13333" y="119329"/>
                  </a:lnTo>
                  <a:cubicBezTo>
                    <a:pt x="5333" y="119329"/>
                    <a:pt x="0" y="115307"/>
                    <a:pt x="0" y="109273"/>
                  </a:cubicBezTo>
                  <a:lnTo>
                    <a:pt x="0" y="10055"/>
                  </a:lnTo>
                  <a:cubicBezTo>
                    <a:pt x="0" y="4022"/>
                    <a:pt x="5333" y="0"/>
                    <a:pt x="13333" y="0"/>
                  </a:cubicBezTo>
                  <a:lnTo>
                    <a:pt x="105777" y="0"/>
                  </a:lnTo>
                  <a:cubicBezTo>
                    <a:pt x="113777" y="0"/>
                    <a:pt x="119111" y="4022"/>
                    <a:pt x="119111" y="10055"/>
                  </a:cubicBezTo>
                  <a:cubicBezTo>
                    <a:pt x="119111" y="16089"/>
                    <a:pt x="113777" y="20111"/>
                    <a:pt x="105777" y="20111"/>
                  </a:cubicBezTo>
                  <a:lnTo>
                    <a:pt x="26666" y="20111"/>
                  </a:lnTo>
                  <a:lnTo>
                    <a:pt x="26666" y="99217"/>
                  </a:lnTo>
                  <a:lnTo>
                    <a:pt x="105777" y="99217"/>
                  </a:lnTo>
                  <a:cubicBezTo>
                    <a:pt x="113777" y="99217"/>
                    <a:pt x="119111" y="103240"/>
                    <a:pt x="119111" y="109273"/>
                  </a:cubicBezTo>
                  <a:cubicBezTo>
                    <a:pt x="119111" y="115307"/>
                    <a:pt x="113777" y="119329"/>
                    <a:pt x="105777" y="1193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96" name="Google Shape;1396;p233"/>
            <p:cNvSpPr/>
            <p:nvPr/>
          </p:nvSpPr>
          <p:spPr>
            <a:xfrm>
              <a:off x="7752298" y="4067540"/>
              <a:ext cx="34500" cy="10200"/>
            </a:xfrm>
            <a:custGeom>
              <a:rect b="b" l="l" r="r" t="t"/>
              <a:pathLst>
                <a:path extrusionOk="0" h="120000" w="120000">
                  <a:moveTo>
                    <a:pt x="101714" y="116129"/>
                  </a:moveTo>
                  <a:lnTo>
                    <a:pt x="17142" y="116129"/>
                  </a:lnTo>
                  <a:cubicBezTo>
                    <a:pt x="6857" y="116129"/>
                    <a:pt x="0" y="92903"/>
                    <a:pt x="0" y="58064"/>
                  </a:cubicBezTo>
                  <a:cubicBezTo>
                    <a:pt x="0" y="23225"/>
                    <a:pt x="6857" y="0"/>
                    <a:pt x="17142" y="0"/>
                  </a:cubicBezTo>
                  <a:lnTo>
                    <a:pt x="101714" y="0"/>
                  </a:lnTo>
                  <a:cubicBezTo>
                    <a:pt x="112000" y="0"/>
                    <a:pt x="118857" y="23225"/>
                    <a:pt x="118857" y="58064"/>
                  </a:cubicBezTo>
                  <a:cubicBezTo>
                    <a:pt x="118857" y="92903"/>
                    <a:pt x="112000" y="116129"/>
                    <a:pt x="101714"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397" name="Google Shape;1397;p233"/>
            <p:cNvSpPr/>
            <p:nvPr/>
          </p:nvSpPr>
          <p:spPr>
            <a:xfrm>
              <a:off x="7804253" y="4043005"/>
              <a:ext cx="85200" cy="59100"/>
            </a:xfrm>
            <a:custGeom>
              <a:rect b="b" l="l" r="r" t="t"/>
              <a:pathLst>
                <a:path extrusionOk="0" h="120000" w="120000">
                  <a:moveTo>
                    <a:pt x="85057" y="119340"/>
                  </a:moveTo>
                  <a:lnTo>
                    <a:pt x="85057" y="119340"/>
                  </a:lnTo>
                  <a:cubicBezTo>
                    <a:pt x="82298" y="119340"/>
                    <a:pt x="79540" y="116043"/>
                    <a:pt x="78620" y="113406"/>
                  </a:cubicBezTo>
                  <a:lnTo>
                    <a:pt x="59310" y="38901"/>
                  </a:lnTo>
                  <a:lnTo>
                    <a:pt x="39540" y="113406"/>
                  </a:lnTo>
                  <a:cubicBezTo>
                    <a:pt x="38620" y="117362"/>
                    <a:pt x="35862" y="119340"/>
                    <a:pt x="33103" y="119340"/>
                  </a:cubicBezTo>
                  <a:cubicBezTo>
                    <a:pt x="30344" y="119340"/>
                    <a:pt x="27586" y="116043"/>
                    <a:pt x="27126" y="113406"/>
                  </a:cubicBezTo>
                  <a:lnTo>
                    <a:pt x="1379" y="14505"/>
                  </a:lnTo>
                  <a:cubicBezTo>
                    <a:pt x="0" y="9890"/>
                    <a:pt x="1379" y="3956"/>
                    <a:pt x="5057" y="1978"/>
                  </a:cubicBezTo>
                  <a:cubicBezTo>
                    <a:pt x="8275" y="0"/>
                    <a:pt x="12873" y="2637"/>
                    <a:pt x="14252" y="7912"/>
                  </a:cubicBezTo>
                  <a:lnTo>
                    <a:pt x="34022" y="81758"/>
                  </a:lnTo>
                  <a:lnTo>
                    <a:pt x="53793" y="7912"/>
                  </a:lnTo>
                  <a:cubicBezTo>
                    <a:pt x="54252" y="3956"/>
                    <a:pt x="57011" y="1978"/>
                    <a:pt x="59770" y="1978"/>
                  </a:cubicBezTo>
                  <a:cubicBezTo>
                    <a:pt x="62528" y="1978"/>
                    <a:pt x="65287" y="4615"/>
                    <a:pt x="65747" y="7912"/>
                  </a:cubicBezTo>
                  <a:lnTo>
                    <a:pt x="85517" y="81758"/>
                  </a:lnTo>
                  <a:lnTo>
                    <a:pt x="105287" y="7912"/>
                  </a:lnTo>
                  <a:cubicBezTo>
                    <a:pt x="106666" y="2637"/>
                    <a:pt x="110804" y="0"/>
                    <a:pt x="114482" y="1978"/>
                  </a:cubicBezTo>
                  <a:cubicBezTo>
                    <a:pt x="117701" y="3956"/>
                    <a:pt x="119540" y="9890"/>
                    <a:pt x="118160" y="14505"/>
                  </a:cubicBezTo>
                  <a:lnTo>
                    <a:pt x="92413" y="113406"/>
                  </a:lnTo>
                  <a:cubicBezTo>
                    <a:pt x="90574" y="116043"/>
                    <a:pt x="88275" y="119340"/>
                    <a:pt x="85057" y="11934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398" name="Google Shape;1398;p233"/>
          <p:cNvGrpSpPr/>
          <p:nvPr/>
        </p:nvGrpSpPr>
        <p:grpSpPr>
          <a:xfrm>
            <a:off x="1410074" y="3286312"/>
            <a:ext cx="182406" cy="205590"/>
            <a:chOff x="7975992" y="4829149"/>
            <a:chExt cx="242400" cy="273209"/>
          </a:xfrm>
        </p:grpSpPr>
        <p:sp>
          <p:nvSpPr>
            <p:cNvPr id="1399" name="Google Shape;1399;p233"/>
            <p:cNvSpPr/>
            <p:nvPr/>
          </p:nvSpPr>
          <p:spPr>
            <a:xfrm>
              <a:off x="7975992" y="4907658"/>
              <a:ext cx="242400" cy="194700"/>
            </a:xfrm>
            <a:custGeom>
              <a:rect b="b" l="l" r="r" t="t"/>
              <a:pathLst>
                <a:path extrusionOk="0" h="120000" w="120000">
                  <a:moveTo>
                    <a:pt x="117574" y="119797"/>
                  </a:moveTo>
                  <a:lnTo>
                    <a:pt x="2425" y="119797"/>
                  </a:lnTo>
                  <a:cubicBezTo>
                    <a:pt x="970" y="119797"/>
                    <a:pt x="0" y="118585"/>
                    <a:pt x="0" y="116767"/>
                  </a:cubicBezTo>
                  <a:lnTo>
                    <a:pt x="0" y="3030"/>
                  </a:lnTo>
                  <a:cubicBezTo>
                    <a:pt x="0" y="1212"/>
                    <a:pt x="970" y="0"/>
                    <a:pt x="2425" y="0"/>
                  </a:cubicBezTo>
                  <a:lnTo>
                    <a:pt x="117574" y="0"/>
                  </a:lnTo>
                  <a:cubicBezTo>
                    <a:pt x="118867" y="0"/>
                    <a:pt x="119838" y="1212"/>
                    <a:pt x="119838" y="3030"/>
                  </a:cubicBezTo>
                  <a:lnTo>
                    <a:pt x="119838" y="116767"/>
                  </a:lnTo>
                  <a:cubicBezTo>
                    <a:pt x="119838" y="118181"/>
                    <a:pt x="118867" y="119797"/>
                    <a:pt x="117574" y="119797"/>
                  </a:cubicBezTo>
                  <a:close/>
                  <a:moveTo>
                    <a:pt x="4851" y="113737"/>
                  </a:moveTo>
                  <a:lnTo>
                    <a:pt x="115148" y="113737"/>
                  </a:lnTo>
                  <a:lnTo>
                    <a:pt x="115148" y="5858"/>
                  </a:lnTo>
                  <a:lnTo>
                    <a:pt x="4851" y="5858"/>
                  </a:lnTo>
                  <a:lnTo>
                    <a:pt x="4851" y="11373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00" name="Google Shape;1400;p233"/>
            <p:cNvSpPr/>
            <p:nvPr/>
          </p:nvSpPr>
          <p:spPr>
            <a:xfrm>
              <a:off x="8032925" y="4829149"/>
              <a:ext cx="128700" cy="83700"/>
            </a:xfrm>
            <a:custGeom>
              <a:rect b="b" l="l" r="r" t="t"/>
              <a:pathLst>
                <a:path extrusionOk="0" h="120000" w="120000">
                  <a:moveTo>
                    <a:pt x="114621" y="119527"/>
                  </a:moveTo>
                  <a:cubicBezTo>
                    <a:pt x="111596" y="119527"/>
                    <a:pt x="109579" y="116692"/>
                    <a:pt x="109579" y="112913"/>
                  </a:cubicBezTo>
                  <a:lnTo>
                    <a:pt x="109579" y="85984"/>
                  </a:lnTo>
                  <a:cubicBezTo>
                    <a:pt x="109579" y="46771"/>
                    <a:pt x="85378" y="14173"/>
                    <a:pt x="56470" y="14173"/>
                  </a:cubicBezTo>
                  <a:cubicBezTo>
                    <a:pt x="29579" y="14173"/>
                    <a:pt x="10084" y="43937"/>
                    <a:pt x="10084" y="85984"/>
                  </a:cubicBezTo>
                  <a:lnTo>
                    <a:pt x="10084" y="111968"/>
                  </a:lnTo>
                  <a:cubicBezTo>
                    <a:pt x="10084" y="116220"/>
                    <a:pt x="8067" y="119055"/>
                    <a:pt x="5042" y="119055"/>
                  </a:cubicBezTo>
                  <a:cubicBezTo>
                    <a:pt x="2016" y="119055"/>
                    <a:pt x="0" y="116220"/>
                    <a:pt x="0" y="111968"/>
                  </a:cubicBezTo>
                  <a:lnTo>
                    <a:pt x="0" y="85984"/>
                  </a:lnTo>
                  <a:cubicBezTo>
                    <a:pt x="0" y="36377"/>
                    <a:pt x="23865" y="0"/>
                    <a:pt x="56470" y="0"/>
                  </a:cubicBezTo>
                  <a:cubicBezTo>
                    <a:pt x="90756" y="0"/>
                    <a:pt x="119663" y="39212"/>
                    <a:pt x="119663" y="85984"/>
                  </a:cubicBezTo>
                  <a:lnTo>
                    <a:pt x="119663" y="112913"/>
                  </a:lnTo>
                  <a:cubicBezTo>
                    <a:pt x="119663" y="116220"/>
                    <a:pt x="117647" y="119527"/>
                    <a:pt x="114621" y="11952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01" name="Google Shape;1401;p233"/>
          <p:cNvGrpSpPr/>
          <p:nvPr/>
        </p:nvGrpSpPr>
        <p:grpSpPr>
          <a:xfrm>
            <a:off x="1940666" y="4100770"/>
            <a:ext cx="141737" cy="213770"/>
            <a:chOff x="13274516" y="2936518"/>
            <a:chExt cx="219000" cy="330300"/>
          </a:xfrm>
        </p:grpSpPr>
        <p:sp>
          <p:nvSpPr>
            <p:cNvPr id="1402" name="Google Shape;1402;p233"/>
            <p:cNvSpPr/>
            <p:nvPr/>
          </p:nvSpPr>
          <p:spPr>
            <a:xfrm>
              <a:off x="13274516" y="2936518"/>
              <a:ext cx="219000" cy="330300"/>
            </a:xfrm>
            <a:custGeom>
              <a:rect b="b" l="l" r="r" t="t"/>
              <a:pathLst>
                <a:path extrusionOk="0" h="120000" w="120000">
                  <a:moveTo>
                    <a:pt x="59901" y="119869"/>
                  </a:moveTo>
                  <a:cubicBezTo>
                    <a:pt x="59113" y="119869"/>
                    <a:pt x="57931" y="119477"/>
                    <a:pt x="57536" y="118955"/>
                  </a:cubicBezTo>
                  <a:cubicBezTo>
                    <a:pt x="55172" y="116605"/>
                    <a:pt x="0" y="60718"/>
                    <a:pt x="0" y="39564"/>
                  </a:cubicBezTo>
                  <a:cubicBezTo>
                    <a:pt x="0" y="17758"/>
                    <a:pt x="26995" y="0"/>
                    <a:pt x="59901" y="0"/>
                  </a:cubicBezTo>
                  <a:cubicBezTo>
                    <a:pt x="93004" y="0"/>
                    <a:pt x="119802" y="17758"/>
                    <a:pt x="119802" y="39564"/>
                  </a:cubicBezTo>
                  <a:cubicBezTo>
                    <a:pt x="119802" y="60848"/>
                    <a:pt x="64630" y="116605"/>
                    <a:pt x="62266" y="118955"/>
                  </a:cubicBezTo>
                  <a:cubicBezTo>
                    <a:pt x="61674" y="119477"/>
                    <a:pt x="60689" y="119869"/>
                    <a:pt x="59901" y="119869"/>
                  </a:cubicBezTo>
                  <a:close/>
                  <a:moveTo>
                    <a:pt x="59901" y="3786"/>
                  </a:moveTo>
                  <a:cubicBezTo>
                    <a:pt x="30147" y="3786"/>
                    <a:pt x="5911" y="19847"/>
                    <a:pt x="5911" y="39564"/>
                  </a:cubicBezTo>
                  <a:cubicBezTo>
                    <a:pt x="5911" y="57192"/>
                    <a:pt x="49064" y="103155"/>
                    <a:pt x="59901" y="114515"/>
                  </a:cubicBezTo>
                  <a:cubicBezTo>
                    <a:pt x="70738" y="103286"/>
                    <a:pt x="113891" y="57453"/>
                    <a:pt x="113891" y="39564"/>
                  </a:cubicBezTo>
                  <a:cubicBezTo>
                    <a:pt x="113891" y="19847"/>
                    <a:pt x="89655" y="3786"/>
                    <a:pt x="59901" y="37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03" name="Google Shape;1403;p233"/>
            <p:cNvSpPr/>
            <p:nvPr/>
          </p:nvSpPr>
          <p:spPr>
            <a:xfrm>
              <a:off x="13334109" y="2981826"/>
              <a:ext cx="99900" cy="99900"/>
            </a:xfrm>
            <a:custGeom>
              <a:rect b="b" l="l" r="r" t="t"/>
              <a:pathLst>
                <a:path extrusionOk="0" h="120000" w="120000">
                  <a:moveTo>
                    <a:pt x="60000" y="119475"/>
                  </a:moveTo>
                  <a:cubicBezTo>
                    <a:pt x="27130" y="119475"/>
                    <a:pt x="0" y="92227"/>
                    <a:pt x="0" y="59737"/>
                  </a:cubicBezTo>
                  <a:cubicBezTo>
                    <a:pt x="0" y="27248"/>
                    <a:pt x="27652" y="0"/>
                    <a:pt x="60000" y="0"/>
                  </a:cubicBezTo>
                  <a:cubicBezTo>
                    <a:pt x="92869" y="0"/>
                    <a:pt x="119478" y="27248"/>
                    <a:pt x="119478" y="59737"/>
                  </a:cubicBezTo>
                  <a:cubicBezTo>
                    <a:pt x="119478" y="92227"/>
                    <a:pt x="92347" y="119475"/>
                    <a:pt x="60000" y="119475"/>
                  </a:cubicBezTo>
                  <a:close/>
                  <a:moveTo>
                    <a:pt x="60000" y="15196"/>
                  </a:moveTo>
                  <a:cubicBezTo>
                    <a:pt x="36000" y="15196"/>
                    <a:pt x="15652" y="35633"/>
                    <a:pt x="15652" y="59737"/>
                  </a:cubicBezTo>
                  <a:cubicBezTo>
                    <a:pt x="15652" y="83842"/>
                    <a:pt x="36521" y="103755"/>
                    <a:pt x="60000" y="103755"/>
                  </a:cubicBezTo>
                  <a:cubicBezTo>
                    <a:pt x="84000" y="103755"/>
                    <a:pt x="103826" y="83842"/>
                    <a:pt x="103826" y="59737"/>
                  </a:cubicBezTo>
                  <a:cubicBezTo>
                    <a:pt x="103826" y="35633"/>
                    <a:pt x="83478" y="15196"/>
                    <a:pt x="60000" y="15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04" name="Google Shape;1404;p233"/>
          <p:cNvGrpSpPr/>
          <p:nvPr/>
        </p:nvGrpSpPr>
        <p:grpSpPr>
          <a:xfrm>
            <a:off x="6609717" y="1627498"/>
            <a:ext cx="200254" cy="201122"/>
            <a:chOff x="3338368" y="1539586"/>
            <a:chExt cx="276900" cy="278100"/>
          </a:xfrm>
        </p:grpSpPr>
        <p:sp>
          <p:nvSpPr>
            <p:cNvPr id="1405" name="Google Shape;1405;p233"/>
            <p:cNvSpPr/>
            <p:nvPr/>
          </p:nvSpPr>
          <p:spPr>
            <a:xfrm>
              <a:off x="3385599" y="1585505"/>
              <a:ext cx="72300" cy="73500"/>
            </a:xfrm>
            <a:custGeom>
              <a:rect b="b" l="l" r="r" t="t"/>
              <a:pathLst>
                <a:path extrusionOk="0" h="120000" w="120000">
                  <a:moveTo>
                    <a:pt x="101311" y="119516"/>
                  </a:moveTo>
                  <a:lnTo>
                    <a:pt x="17704" y="119516"/>
                  </a:lnTo>
                  <a:cubicBezTo>
                    <a:pt x="7868" y="119516"/>
                    <a:pt x="0" y="111774"/>
                    <a:pt x="0" y="101612"/>
                  </a:cubicBezTo>
                  <a:lnTo>
                    <a:pt x="0" y="17903"/>
                  </a:lnTo>
                  <a:cubicBezTo>
                    <a:pt x="0" y="7741"/>
                    <a:pt x="7868" y="0"/>
                    <a:pt x="17704" y="0"/>
                  </a:cubicBezTo>
                  <a:lnTo>
                    <a:pt x="101311" y="0"/>
                  </a:lnTo>
                  <a:cubicBezTo>
                    <a:pt x="111639" y="0"/>
                    <a:pt x="119508" y="7741"/>
                    <a:pt x="119508" y="17903"/>
                  </a:cubicBezTo>
                  <a:lnTo>
                    <a:pt x="119508" y="101612"/>
                  </a:lnTo>
                  <a:cubicBezTo>
                    <a:pt x="119508" y="111774"/>
                    <a:pt x="111639" y="119516"/>
                    <a:pt x="101311" y="119516"/>
                  </a:cubicBezTo>
                  <a:close/>
                  <a:moveTo>
                    <a:pt x="17704" y="14516"/>
                  </a:moveTo>
                  <a:cubicBezTo>
                    <a:pt x="16229" y="14516"/>
                    <a:pt x="13770" y="16451"/>
                    <a:pt x="13770" y="17903"/>
                  </a:cubicBezTo>
                  <a:lnTo>
                    <a:pt x="13770" y="101612"/>
                  </a:lnTo>
                  <a:cubicBezTo>
                    <a:pt x="13770" y="103064"/>
                    <a:pt x="16229" y="105483"/>
                    <a:pt x="17704" y="105483"/>
                  </a:cubicBezTo>
                  <a:lnTo>
                    <a:pt x="101311" y="105483"/>
                  </a:lnTo>
                  <a:cubicBezTo>
                    <a:pt x="102786" y="105483"/>
                    <a:pt x="105245" y="103064"/>
                    <a:pt x="105245" y="101612"/>
                  </a:cubicBezTo>
                  <a:lnTo>
                    <a:pt x="105245" y="17903"/>
                  </a:lnTo>
                  <a:cubicBezTo>
                    <a:pt x="105245" y="16451"/>
                    <a:pt x="102786" y="14516"/>
                    <a:pt x="101311" y="14516"/>
                  </a:cubicBezTo>
                  <a:lnTo>
                    <a:pt x="17704" y="1451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06" name="Google Shape;1406;p233"/>
            <p:cNvSpPr/>
            <p:nvPr/>
          </p:nvSpPr>
          <p:spPr>
            <a:xfrm>
              <a:off x="3478750" y="1604221"/>
              <a:ext cx="89100" cy="11100"/>
            </a:xfrm>
            <a:custGeom>
              <a:rect b="b" l="l" r="r" t="t"/>
              <a:pathLst>
                <a:path extrusionOk="0" h="120000" w="120000">
                  <a:moveTo>
                    <a:pt x="113578" y="116129"/>
                  </a:moveTo>
                  <a:lnTo>
                    <a:pt x="6020" y="116129"/>
                  </a:lnTo>
                  <a:cubicBezTo>
                    <a:pt x="2408" y="116129"/>
                    <a:pt x="0" y="92903"/>
                    <a:pt x="0" y="58064"/>
                  </a:cubicBezTo>
                  <a:cubicBezTo>
                    <a:pt x="0" y="23225"/>
                    <a:pt x="2408" y="0"/>
                    <a:pt x="6020" y="0"/>
                  </a:cubicBezTo>
                  <a:lnTo>
                    <a:pt x="113578" y="0"/>
                  </a:lnTo>
                  <a:cubicBezTo>
                    <a:pt x="117190" y="0"/>
                    <a:pt x="119598" y="23225"/>
                    <a:pt x="119598" y="58064"/>
                  </a:cubicBezTo>
                  <a:cubicBezTo>
                    <a:pt x="119598" y="92903"/>
                    <a:pt x="117190" y="116129"/>
                    <a:pt x="113578"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07" name="Google Shape;1407;p233"/>
            <p:cNvSpPr/>
            <p:nvPr/>
          </p:nvSpPr>
          <p:spPr>
            <a:xfrm>
              <a:off x="3478750" y="1631772"/>
              <a:ext cx="89100" cy="11100"/>
            </a:xfrm>
            <a:custGeom>
              <a:rect b="b" l="l" r="r" t="t"/>
              <a:pathLst>
                <a:path extrusionOk="0" h="120000" w="120000">
                  <a:moveTo>
                    <a:pt x="113578" y="116129"/>
                  </a:moveTo>
                  <a:lnTo>
                    <a:pt x="6020" y="116129"/>
                  </a:lnTo>
                  <a:cubicBezTo>
                    <a:pt x="2408" y="116129"/>
                    <a:pt x="0" y="92903"/>
                    <a:pt x="0" y="58064"/>
                  </a:cubicBezTo>
                  <a:cubicBezTo>
                    <a:pt x="0" y="23225"/>
                    <a:pt x="2408" y="0"/>
                    <a:pt x="6020" y="0"/>
                  </a:cubicBezTo>
                  <a:lnTo>
                    <a:pt x="113578" y="0"/>
                  </a:lnTo>
                  <a:cubicBezTo>
                    <a:pt x="117190" y="0"/>
                    <a:pt x="119598" y="23225"/>
                    <a:pt x="119598" y="58064"/>
                  </a:cubicBezTo>
                  <a:cubicBezTo>
                    <a:pt x="119598" y="92903"/>
                    <a:pt x="117190" y="116129"/>
                    <a:pt x="113578"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08" name="Google Shape;1408;p233"/>
            <p:cNvSpPr/>
            <p:nvPr/>
          </p:nvSpPr>
          <p:spPr>
            <a:xfrm>
              <a:off x="3385599" y="1697024"/>
              <a:ext cx="72300" cy="73500"/>
            </a:xfrm>
            <a:custGeom>
              <a:rect b="b" l="l" r="r" t="t"/>
              <a:pathLst>
                <a:path extrusionOk="0" h="120000" w="120000">
                  <a:moveTo>
                    <a:pt x="101311" y="119518"/>
                  </a:moveTo>
                  <a:lnTo>
                    <a:pt x="17704" y="119518"/>
                  </a:lnTo>
                  <a:cubicBezTo>
                    <a:pt x="7868" y="119518"/>
                    <a:pt x="0" y="111807"/>
                    <a:pt x="0" y="101686"/>
                  </a:cubicBezTo>
                  <a:lnTo>
                    <a:pt x="0" y="17831"/>
                  </a:lnTo>
                  <a:cubicBezTo>
                    <a:pt x="0" y="8192"/>
                    <a:pt x="7868" y="0"/>
                    <a:pt x="17704" y="0"/>
                  </a:cubicBezTo>
                  <a:lnTo>
                    <a:pt x="101311" y="0"/>
                  </a:lnTo>
                  <a:cubicBezTo>
                    <a:pt x="111639" y="0"/>
                    <a:pt x="119508" y="8192"/>
                    <a:pt x="119508" y="17831"/>
                  </a:cubicBezTo>
                  <a:lnTo>
                    <a:pt x="119508" y="101686"/>
                  </a:lnTo>
                  <a:cubicBezTo>
                    <a:pt x="119508" y="111807"/>
                    <a:pt x="111639" y="119518"/>
                    <a:pt x="101311" y="119518"/>
                  </a:cubicBezTo>
                  <a:close/>
                  <a:moveTo>
                    <a:pt x="17704" y="14457"/>
                  </a:moveTo>
                  <a:cubicBezTo>
                    <a:pt x="16229" y="14457"/>
                    <a:pt x="13770" y="16385"/>
                    <a:pt x="13770" y="17831"/>
                  </a:cubicBezTo>
                  <a:lnTo>
                    <a:pt x="13770" y="101686"/>
                  </a:lnTo>
                  <a:cubicBezTo>
                    <a:pt x="13770" y="103132"/>
                    <a:pt x="16229" y="105060"/>
                    <a:pt x="17704" y="105060"/>
                  </a:cubicBezTo>
                  <a:lnTo>
                    <a:pt x="101311" y="105060"/>
                  </a:lnTo>
                  <a:cubicBezTo>
                    <a:pt x="102786" y="105060"/>
                    <a:pt x="105245" y="103132"/>
                    <a:pt x="105245" y="101686"/>
                  </a:cubicBezTo>
                  <a:lnTo>
                    <a:pt x="105245" y="17831"/>
                  </a:lnTo>
                  <a:cubicBezTo>
                    <a:pt x="105245" y="16385"/>
                    <a:pt x="102786" y="14457"/>
                    <a:pt x="101311" y="14457"/>
                  </a:cubicBezTo>
                  <a:lnTo>
                    <a:pt x="17704" y="144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09" name="Google Shape;1409;p233"/>
            <p:cNvSpPr/>
            <p:nvPr/>
          </p:nvSpPr>
          <p:spPr>
            <a:xfrm>
              <a:off x="3478750" y="1715738"/>
              <a:ext cx="89100" cy="11100"/>
            </a:xfrm>
            <a:custGeom>
              <a:rect b="b" l="l" r="r" t="t"/>
              <a:pathLst>
                <a:path extrusionOk="0" h="120000" w="120000">
                  <a:moveTo>
                    <a:pt x="113578" y="116000"/>
                  </a:moveTo>
                  <a:lnTo>
                    <a:pt x="6020" y="116000"/>
                  </a:lnTo>
                  <a:cubicBezTo>
                    <a:pt x="2408" y="116000"/>
                    <a:pt x="0" y="92000"/>
                    <a:pt x="0" y="56000"/>
                  </a:cubicBezTo>
                  <a:cubicBezTo>
                    <a:pt x="0" y="24000"/>
                    <a:pt x="2408" y="0"/>
                    <a:pt x="6020" y="0"/>
                  </a:cubicBezTo>
                  <a:lnTo>
                    <a:pt x="113578" y="0"/>
                  </a:lnTo>
                  <a:cubicBezTo>
                    <a:pt x="117190" y="0"/>
                    <a:pt x="119598" y="24000"/>
                    <a:pt x="119598" y="56000"/>
                  </a:cubicBezTo>
                  <a:cubicBezTo>
                    <a:pt x="119598" y="92000"/>
                    <a:pt x="117190" y="116000"/>
                    <a:pt x="113578"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10" name="Google Shape;1410;p233"/>
            <p:cNvSpPr/>
            <p:nvPr/>
          </p:nvSpPr>
          <p:spPr>
            <a:xfrm>
              <a:off x="3478750" y="1743291"/>
              <a:ext cx="89100" cy="11100"/>
            </a:xfrm>
            <a:custGeom>
              <a:rect b="b" l="l" r="r" t="t"/>
              <a:pathLst>
                <a:path extrusionOk="0" h="120000" w="120000">
                  <a:moveTo>
                    <a:pt x="113578" y="116129"/>
                  </a:moveTo>
                  <a:lnTo>
                    <a:pt x="6020" y="116129"/>
                  </a:lnTo>
                  <a:cubicBezTo>
                    <a:pt x="2408" y="116129"/>
                    <a:pt x="0" y="92903"/>
                    <a:pt x="0" y="58064"/>
                  </a:cubicBezTo>
                  <a:cubicBezTo>
                    <a:pt x="0" y="23225"/>
                    <a:pt x="2408" y="0"/>
                    <a:pt x="6020" y="0"/>
                  </a:cubicBezTo>
                  <a:lnTo>
                    <a:pt x="113578" y="0"/>
                  </a:lnTo>
                  <a:cubicBezTo>
                    <a:pt x="117190" y="0"/>
                    <a:pt x="119598" y="23225"/>
                    <a:pt x="119598" y="58064"/>
                  </a:cubicBezTo>
                  <a:cubicBezTo>
                    <a:pt x="119598" y="92903"/>
                    <a:pt x="117190" y="116129"/>
                    <a:pt x="113578"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11" name="Google Shape;1411;p233"/>
            <p:cNvSpPr/>
            <p:nvPr/>
          </p:nvSpPr>
          <p:spPr>
            <a:xfrm>
              <a:off x="3338368" y="1539586"/>
              <a:ext cx="276900" cy="278100"/>
            </a:xfrm>
            <a:custGeom>
              <a:rect b="b" l="l" r="r" t="t"/>
              <a:pathLst>
                <a:path extrusionOk="0" h="120000" w="120000">
                  <a:moveTo>
                    <a:pt x="112274" y="119871"/>
                  </a:moveTo>
                  <a:lnTo>
                    <a:pt x="7596" y="119871"/>
                  </a:lnTo>
                  <a:cubicBezTo>
                    <a:pt x="3347" y="119871"/>
                    <a:pt x="0" y="116398"/>
                    <a:pt x="0" y="112282"/>
                  </a:cubicBezTo>
                  <a:lnTo>
                    <a:pt x="0" y="7588"/>
                  </a:lnTo>
                  <a:cubicBezTo>
                    <a:pt x="0" y="3344"/>
                    <a:pt x="3347" y="0"/>
                    <a:pt x="7596" y="0"/>
                  </a:cubicBezTo>
                  <a:lnTo>
                    <a:pt x="112274" y="0"/>
                  </a:lnTo>
                  <a:cubicBezTo>
                    <a:pt x="116394" y="0"/>
                    <a:pt x="119871" y="3344"/>
                    <a:pt x="119871" y="7588"/>
                  </a:cubicBezTo>
                  <a:lnTo>
                    <a:pt x="119871" y="112282"/>
                  </a:lnTo>
                  <a:cubicBezTo>
                    <a:pt x="119871" y="116398"/>
                    <a:pt x="116394" y="119871"/>
                    <a:pt x="112274" y="119871"/>
                  </a:cubicBezTo>
                  <a:close/>
                  <a:moveTo>
                    <a:pt x="7596" y="3729"/>
                  </a:moveTo>
                  <a:cubicBezTo>
                    <a:pt x="5536" y="3729"/>
                    <a:pt x="3733" y="5530"/>
                    <a:pt x="3733" y="7588"/>
                  </a:cubicBezTo>
                  <a:lnTo>
                    <a:pt x="3733" y="112282"/>
                  </a:lnTo>
                  <a:cubicBezTo>
                    <a:pt x="3733" y="114340"/>
                    <a:pt x="5536" y="116012"/>
                    <a:pt x="7596" y="116012"/>
                  </a:cubicBezTo>
                  <a:lnTo>
                    <a:pt x="112274" y="116012"/>
                  </a:lnTo>
                  <a:cubicBezTo>
                    <a:pt x="114334" y="116012"/>
                    <a:pt x="116008" y="114340"/>
                    <a:pt x="116008" y="112282"/>
                  </a:cubicBezTo>
                  <a:lnTo>
                    <a:pt x="116008" y="7588"/>
                  </a:lnTo>
                  <a:cubicBezTo>
                    <a:pt x="116008" y="5530"/>
                    <a:pt x="114334" y="3729"/>
                    <a:pt x="112274" y="3729"/>
                  </a:cubicBezTo>
                  <a:lnTo>
                    <a:pt x="7596" y="37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412" name="Google Shape;1412;p233"/>
          <p:cNvSpPr/>
          <p:nvPr/>
        </p:nvSpPr>
        <p:spPr>
          <a:xfrm>
            <a:off x="7018183" y="4111621"/>
            <a:ext cx="190500" cy="209400"/>
          </a:xfrm>
          <a:custGeom>
            <a:rect b="b" l="l" r="r" t="t"/>
            <a:pathLst>
              <a:path extrusionOk="0" h="120000" w="120000">
                <a:moveTo>
                  <a:pt x="42162" y="119871"/>
                </a:moveTo>
                <a:lnTo>
                  <a:pt x="36521" y="119871"/>
                </a:lnTo>
                <a:cubicBezTo>
                  <a:pt x="35957" y="119871"/>
                  <a:pt x="35111" y="119486"/>
                  <a:pt x="34829" y="118844"/>
                </a:cubicBezTo>
                <a:cubicBezTo>
                  <a:pt x="34406" y="118331"/>
                  <a:pt x="34406" y="117561"/>
                  <a:pt x="34688" y="116919"/>
                </a:cubicBezTo>
                <a:lnTo>
                  <a:pt x="58942" y="70331"/>
                </a:lnTo>
                <a:lnTo>
                  <a:pt x="27497" y="68278"/>
                </a:lnTo>
                <a:lnTo>
                  <a:pt x="14383" y="81368"/>
                </a:lnTo>
                <a:cubicBezTo>
                  <a:pt x="13960" y="81754"/>
                  <a:pt x="13396" y="82010"/>
                  <a:pt x="12972" y="82010"/>
                </a:cubicBezTo>
                <a:lnTo>
                  <a:pt x="2256" y="82010"/>
                </a:lnTo>
                <a:cubicBezTo>
                  <a:pt x="1410" y="82010"/>
                  <a:pt x="846" y="81625"/>
                  <a:pt x="423" y="80983"/>
                </a:cubicBezTo>
                <a:cubicBezTo>
                  <a:pt x="0" y="80470"/>
                  <a:pt x="0" y="79700"/>
                  <a:pt x="423" y="79058"/>
                </a:cubicBezTo>
                <a:lnTo>
                  <a:pt x="13678" y="58780"/>
                </a:lnTo>
                <a:lnTo>
                  <a:pt x="423" y="40299"/>
                </a:lnTo>
                <a:cubicBezTo>
                  <a:pt x="0" y="39786"/>
                  <a:pt x="0" y="39016"/>
                  <a:pt x="423" y="38374"/>
                </a:cubicBezTo>
                <a:cubicBezTo>
                  <a:pt x="846" y="37860"/>
                  <a:pt x="1410" y="37475"/>
                  <a:pt x="2256" y="37475"/>
                </a:cubicBezTo>
                <a:lnTo>
                  <a:pt x="12972" y="37475"/>
                </a:lnTo>
                <a:cubicBezTo>
                  <a:pt x="13537" y="37475"/>
                  <a:pt x="14101" y="37604"/>
                  <a:pt x="14383" y="37989"/>
                </a:cubicBezTo>
                <a:lnTo>
                  <a:pt x="27497" y="51080"/>
                </a:lnTo>
                <a:lnTo>
                  <a:pt x="58942" y="49026"/>
                </a:lnTo>
                <a:lnTo>
                  <a:pt x="34688" y="2823"/>
                </a:lnTo>
                <a:cubicBezTo>
                  <a:pt x="34406" y="2310"/>
                  <a:pt x="34406" y="1540"/>
                  <a:pt x="34829" y="898"/>
                </a:cubicBezTo>
                <a:cubicBezTo>
                  <a:pt x="35252" y="385"/>
                  <a:pt x="35957" y="0"/>
                  <a:pt x="36521" y="0"/>
                </a:cubicBezTo>
                <a:lnTo>
                  <a:pt x="42162" y="0"/>
                </a:lnTo>
                <a:cubicBezTo>
                  <a:pt x="47661" y="0"/>
                  <a:pt x="48789" y="1283"/>
                  <a:pt x="71210" y="25026"/>
                </a:cubicBezTo>
                <a:cubicBezTo>
                  <a:pt x="76850" y="30930"/>
                  <a:pt x="83760" y="38374"/>
                  <a:pt x="92502" y="47486"/>
                </a:cubicBezTo>
                <a:lnTo>
                  <a:pt x="92925" y="47486"/>
                </a:lnTo>
                <a:cubicBezTo>
                  <a:pt x="102937" y="48128"/>
                  <a:pt x="119858" y="49026"/>
                  <a:pt x="119858" y="59550"/>
                </a:cubicBezTo>
                <a:cubicBezTo>
                  <a:pt x="119858" y="69818"/>
                  <a:pt x="102937" y="70716"/>
                  <a:pt x="94054" y="71358"/>
                </a:cubicBezTo>
                <a:cubicBezTo>
                  <a:pt x="93349" y="71358"/>
                  <a:pt x="92925" y="71358"/>
                  <a:pt x="92502" y="71358"/>
                </a:cubicBezTo>
                <a:cubicBezTo>
                  <a:pt x="83619" y="80855"/>
                  <a:pt x="76427" y="88171"/>
                  <a:pt x="70787" y="94331"/>
                </a:cubicBezTo>
                <a:cubicBezTo>
                  <a:pt x="48789" y="118459"/>
                  <a:pt x="47379" y="119871"/>
                  <a:pt x="42162" y="119871"/>
                </a:cubicBezTo>
                <a:close/>
                <a:moveTo>
                  <a:pt x="39905" y="116021"/>
                </a:moveTo>
                <a:lnTo>
                  <a:pt x="42162" y="116021"/>
                </a:lnTo>
                <a:cubicBezTo>
                  <a:pt x="45264" y="116021"/>
                  <a:pt x="46956" y="114352"/>
                  <a:pt x="67403" y="92791"/>
                </a:cubicBezTo>
                <a:cubicBezTo>
                  <a:pt x="73325" y="86759"/>
                  <a:pt x="80658" y="78930"/>
                  <a:pt x="89823" y="69176"/>
                </a:cubicBezTo>
                <a:cubicBezTo>
                  <a:pt x="90246" y="68791"/>
                  <a:pt x="90528" y="68663"/>
                  <a:pt x="91233" y="68663"/>
                </a:cubicBezTo>
                <a:cubicBezTo>
                  <a:pt x="91797" y="68663"/>
                  <a:pt x="92784" y="68406"/>
                  <a:pt x="93631" y="68406"/>
                </a:cubicBezTo>
                <a:cubicBezTo>
                  <a:pt x="101386" y="68021"/>
                  <a:pt x="115487" y="67122"/>
                  <a:pt x="115487" y="60449"/>
                </a:cubicBezTo>
                <a:cubicBezTo>
                  <a:pt x="115487" y="53775"/>
                  <a:pt x="101104" y="52877"/>
                  <a:pt x="92502" y="52235"/>
                </a:cubicBezTo>
                <a:lnTo>
                  <a:pt x="91092" y="52235"/>
                </a:lnTo>
                <a:cubicBezTo>
                  <a:pt x="90387" y="52235"/>
                  <a:pt x="89964" y="52106"/>
                  <a:pt x="89682" y="51721"/>
                </a:cubicBezTo>
                <a:cubicBezTo>
                  <a:pt x="80658" y="42224"/>
                  <a:pt x="73466" y="34780"/>
                  <a:pt x="67826" y="28748"/>
                </a:cubicBezTo>
                <a:cubicBezTo>
                  <a:pt x="46956" y="6673"/>
                  <a:pt x="45264" y="4877"/>
                  <a:pt x="42021" y="4877"/>
                </a:cubicBezTo>
                <a:lnTo>
                  <a:pt x="39623" y="4877"/>
                </a:lnTo>
                <a:lnTo>
                  <a:pt x="63736" y="50951"/>
                </a:lnTo>
                <a:cubicBezTo>
                  <a:pt x="63877" y="51465"/>
                  <a:pt x="63877" y="52106"/>
                  <a:pt x="63736" y="52620"/>
                </a:cubicBezTo>
                <a:cubicBezTo>
                  <a:pt x="63313" y="53262"/>
                  <a:pt x="62608" y="53647"/>
                  <a:pt x="62044" y="53647"/>
                </a:cubicBezTo>
                <a:lnTo>
                  <a:pt x="26650" y="55957"/>
                </a:lnTo>
                <a:cubicBezTo>
                  <a:pt x="26086" y="55957"/>
                  <a:pt x="25381" y="55700"/>
                  <a:pt x="25099" y="55315"/>
                </a:cubicBezTo>
                <a:lnTo>
                  <a:pt x="11844" y="41967"/>
                </a:lnTo>
                <a:lnTo>
                  <a:pt x="6063" y="41967"/>
                </a:lnTo>
                <a:lnTo>
                  <a:pt x="18190" y="58395"/>
                </a:lnTo>
                <a:cubicBezTo>
                  <a:pt x="18613" y="58909"/>
                  <a:pt x="18613" y="59679"/>
                  <a:pt x="18190" y="60449"/>
                </a:cubicBezTo>
                <a:lnTo>
                  <a:pt x="6063" y="78930"/>
                </a:lnTo>
                <a:lnTo>
                  <a:pt x="12126" y="78930"/>
                </a:lnTo>
                <a:lnTo>
                  <a:pt x="25240" y="65582"/>
                </a:lnTo>
                <a:cubicBezTo>
                  <a:pt x="25663" y="65197"/>
                  <a:pt x="26227" y="65069"/>
                  <a:pt x="26933" y="65069"/>
                </a:cubicBezTo>
                <a:lnTo>
                  <a:pt x="62185" y="67251"/>
                </a:lnTo>
                <a:cubicBezTo>
                  <a:pt x="62890" y="67251"/>
                  <a:pt x="63454" y="67764"/>
                  <a:pt x="63877" y="68278"/>
                </a:cubicBezTo>
                <a:cubicBezTo>
                  <a:pt x="64300" y="68919"/>
                  <a:pt x="64300" y="69433"/>
                  <a:pt x="63877" y="69946"/>
                </a:cubicBezTo>
                <a:lnTo>
                  <a:pt x="39905" y="116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413" name="Google Shape;1413;p233"/>
          <p:cNvGrpSpPr/>
          <p:nvPr/>
        </p:nvGrpSpPr>
        <p:grpSpPr>
          <a:xfrm>
            <a:off x="1970424" y="3717154"/>
            <a:ext cx="230265" cy="168410"/>
            <a:chOff x="6489515" y="4409760"/>
            <a:chExt cx="306000" cy="223800"/>
          </a:xfrm>
        </p:grpSpPr>
        <p:sp>
          <p:nvSpPr>
            <p:cNvPr id="1414" name="Google Shape;1414;p233"/>
            <p:cNvSpPr/>
            <p:nvPr/>
          </p:nvSpPr>
          <p:spPr>
            <a:xfrm>
              <a:off x="6551571" y="4471817"/>
              <a:ext cx="242400" cy="161700"/>
            </a:xfrm>
            <a:custGeom>
              <a:rect b="b" l="l" r="r" t="t"/>
              <a:pathLst>
                <a:path extrusionOk="0" h="120000" w="120000">
                  <a:moveTo>
                    <a:pt x="2907" y="119756"/>
                  </a:moveTo>
                  <a:cubicBezTo>
                    <a:pt x="2422" y="119756"/>
                    <a:pt x="1938" y="119513"/>
                    <a:pt x="1453" y="119026"/>
                  </a:cubicBezTo>
                  <a:cubicBezTo>
                    <a:pt x="323" y="118052"/>
                    <a:pt x="0" y="115862"/>
                    <a:pt x="969" y="114158"/>
                  </a:cubicBezTo>
                  <a:lnTo>
                    <a:pt x="45060" y="20202"/>
                  </a:lnTo>
                  <a:cubicBezTo>
                    <a:pt x="45545" y="19229"/>
                    <a:pt x="46352" y="18742"/>
                    <a:pt x="46998" y="18742"/>
                  </a:cubicBezTo>
                  <a:lnTo>
                    <a:pt x="46998" y="18742"/>
                  </a:lnTo>
                  <a:cubicBezTo>
                    <a:pt x="47644" y="18742"/>
                    <a:pt x="48452" y="19472"/>
                    <a:pt x="48936" y="20202"/>
                  </a:cubicBezTo>
                  <a:lnTo>
                    <a:pt x="64925" y="53062"/>
                  </a:lnTo>
                  <a:lnTo>
                    <a:pt x="86244" y="1947"/>
                  </a:lnTo>
                  <a:cubicBezTo>
                    <a:pt x="86729" y="730"/>
                    <a:pt x="87375" y="0"/>
                    <a:pt x="88183" y="0"/>
                  </a:cubicBezTo>
                  <a:cubicBezTo>
                    <a:pt x="89152" y="0"/>
                    <a:pt x="89798" y="730"/>
                    <a:pt x="90121" y="1460"/>
                  </a:cubicBezTo>
                  <a:lnTo>
                    <a:pt x="119030" y="65720"/>
                  </a:lnTo>
                  <a:cubicBezTo>
                    <a:pt x="119838" y="67423"/>
                    <a:pt x="119515" y="69858"/>
                    <a:pt x="118384" y="70831"/>
                  </a:cubicBezTo>
                  <a:cubicBezTo>
                    <a:pt x="117092" y="72048"/>
                    <a:pt x="115639" y="71561"/>
                    <a:pt x="114993" y="69614"/>
                  </a:cubicBezTo>
                  <a:lnTo>
                    <a:pt x="88183" y="10223"/>
                  </a:lnTo>
                  <a:lnTo>
                    <a:pt x="66864" y="61095"/>
                  </a:lnTo>
                  <a:cubicBezTo>
                    <a:pt x="66379" y="62068"/>
                    <a:pt x="65733" y="62799"/>
                    <a:pt x="64925" y="62799"/>
                  </a:cubicBezTo>
                  <a:cubicBezTo>
                    <a:pt x="63956" y="62799"/>
                    <a:pt x="63472" y="62555"/>
                    <a:pt x="62987" y="61338"/>
                  </a:cubicBezTo>
                  <a:lnTo>
                    <a:pt x="46675" y="28235"/>
                  </a:lnTo>
                  <a:lnTo>
                    <a:pt x="4683" y="118052"/>
                  </a:lnTo>
                  <a:cubicBezTo>
                    <a:pt x="4360" y="119513"/>
                    <a:pt x="3714" y="119756"/>
                    <a:pt x="2907" y="11975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15" name="Google Shape;1415;p233"/>
            <p:cNvSpPr/>
            <p:nvPr/>
          </p:nvSpPr>
          <p:spPr>
            <a:xfrm>
              <a:off x="6489515" y="4409760"/>
              <a:ext cx="306000" cy="223800"/>
            </a:xfrm>
            <a:custGeom>
              <a:rect b="b" l="l" r="r" t="t"/>
              <a:pathLst>
                <a:path extrusionOk="0" h="120000" w="120000">
                  <a:moveTo>
                    <a:pt x="114089" y="119824"/>
                  </a:moveTo>
                  <a:lnTo>
                    <a:pt x="5781" y="119824"/>
                  </a:lnTo>
                  <a:cubicBezTo>
                    <a:pt x="2569" y="119824"/>
                    <a:pt x="0" y="116491"/>
                    <a:pt x="0" y="112105"/>
                  </a:cubicBezTo>
                  <a:lnTo>
                    <a:pt x="0" y="7894"/>
                  </a:lnTo>
                  <a:cubicBezTo>
                    <a:pt x="0" y="3333"/>
                    <a:pt x="2569" y="0"/>
                    <a:pt x="5781" y="0"/>
                  </a:cubicBezTo>
                  <a:lnTo>
                    <a:pt x="114089" y="0"/>
                  </a:lnTo>
                  <a:cubicBezTo>
                    <a:pt x="117301" y="0"/>
                    <a:pt x="119871" y="3333"/>
                    <a:pt x="119871" y="7894"/>
                  </a:cubicBezTo>
                  <a:lnTo>
                    <a:pt x="119871" y="112105"/>
                  </a:lnTo>
                  <a:cubicBezTo>
                    <a:pt x="119871" y="116491"/>
                    <a:pt x="117301" y="119824"/>
                    <a:pt x="114089" y="119824"/>
                  </a:cubicBezTo>
                  <a:close/>
                  <a:moveTo>
                    <a:pt x="5781" y="5263"/>
                  </a:moveTo>
                  <a:cubicBezTo>
                    <a:pt x="4625" y="5263"/>
                    <a:pt x="3854" y="6315"/>
                    <a:pt x="3854" y="7894"/>
                  </a:cubicBezTo>
                  <a:lnTo>
                    <a:pt x="3854" y="112105"/>
                  </a:lnTo>
                  <a:cubicBezTo>
                    <a:pt x="3854" y="113684"/>
                    <a:pt x="4625" y="114736"/>
                    <a:pt x="5781" y="114736"/>
                  </a:cubicBezTo>
                  <a:lnTo>
                    <a:pt x="114089" y="114736"/>
                  </a:lnTo>
                  <a:cubicBezTo>
                    <a:pt x="115246" y="114736"/>
                    <a:pt x="116017" y="113684"/>
                    <a:pt x="116017" y="112105"/>
                  </a:cubicBezTo>
                  <a:lnTo>
                    <a:pt x="116017" y="7894"/>
                  </a:lnTo>
                  <a:cubicBezTo>
                    <a:pt x="116017" y="6315"/>
                    <a:pt x="115246" y="5263"/>
                    <a:pt x="114089" y="5263"/>
                  </a:cubicBezTo>
                  <a:lnTo>
                    <a:pt x="5781" y="52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16" name="Google Shape;1416;p233"/>
          <p:cNvGrpSpPr/>
          <p:nvPr/>
        </p:nvGrpSpPr>
        <p:grpSpPr>
          <a:xfrm>
            <a:off x="8308700" y="2865160"/>
            <a:ext cx="183571" cy="230166"/>
            <a:chOff x="5700094" y="5512164"/>
            <a:chExt cx="243948" cy="305868"/>
          </a:xfrm>
        </p:grpSpPr>
        <p:sp>
          <p:nvSpPr>
            <p:cNvPr id="1417" name="Google Shape;1417;p233"/>
            <p:cNvSpPr/>
            <p:nvPr/>
          </p:nvSpPr>
          <p:spPr>
            <a:xfrm>
              <a:off x="5733288" y="5617517"/>
              <a:ext cx="150000" cy="124200"/>
            </a:xfrm>
            <a:custGeom>
              <a:rect b="b" l="l" r="r" t="t"/>
              <a:pathLst>
                <a:path extrusionOk="0" h="120000" w="120000">
                  <a:moveTo>
                    <a:pt x="55929" y="119684"/>
                  </a:moveTo>
                  <a:lnTo>
                    <a:pt x="55929" y="119684"/>
                  </a:lnTo>
                  <a:cubicBezTo>
                    <a:pt x="54091" y="119684"/>
                    <a:pt x="52516" y="118421"/>
                    <a:pt x="51991" y="115894"/>
                  </a:cubicBezTo>
                  <a:lnTo>
                    <a:pt x="37549" y="29368"/>
                  </a:lnTo>
                  <a:lnTo>
                    <a:pt x="29409" y="82421"/>
                  </a:lnTo>
                  <a:cubicBezTo>
                    <a:pt x="29146" y="84631"/>
                    <a:pt x="27571" y="85894"/>
                    <a:pt x="25470" y="85894"/>
                  </a:cubicBezTo>
                  <a:lnTo>
                    <a:pt x="3676" y="85894"/>
                  </a:lnTo>
                  <a:cubicBezTo>
                    <a:pt x="1312" y="85894"/>
                    <a:pt x="0" y="84315"/>
                    <a:pt x="0" y="81473"/>
                  </a:cubicBezTo>
                  <a:cubicBezTo>
                    <a:pt x="0" y="78631"/>
                    <a:pt x="1312" y="76736"/>
                    <a:pt x="3676" y="76736"/>
                  </a:cubicBezTo>
                  <a:lnTo>
                    <a:pt x="22319" y="76736"/>
                  </a:lnTo>
                  <a:lnTo>
                    <a:pt x="33610" y="3789"/>
                  </a:lnTo>
                  <a:cubicBezTo>
                    <a:pt x="34135" y="1263"/>
                    <a:pt x="35711" y="0"/>
                    <a:pt x="37549" y="0"/>
                  </a:cubicBezTo>
                  <a:lnTo>
                    <a:pt x="37549" y="0"/>
                  </a:lnTo>
                  <a:cubicBezTo>
                    <a:pt x="39649" y="0"/>
                    <a:pt x="41225" y="1263"/>
                    <a:pt x="41487" y="3789"/>
                  </a:cubicBezTo>
                  <a:lnTo>
                    <a:pt x="55929" y="91263"/>
                  </a:lnTo>
                  <a:lnTo>
                    <a:pt x="63019" y="48631"/>
                  </a:lnTo>
                  <a:cubicBezTo>
                    <a:pt x="63282" y="46736"/>
                    <a:pt x="64857" y="44842"/>
                    <a:pt x="66433" y="44842"/>
                  </a:cubicBezTo>
                  <a:cubicBezTo>
                    <a:pt x="68008" y="44842"/>
                    <a:pt x="69846" y="45789"/>
                    <a:pt x="70371" y="47684"/>
                  </a:cubicBezTo>
                  <a:lnTo>
                    <a:pt x="79562" y="76736"/>
                  </a:lnTo>
                  <a:lnTo>
                    <a:pt x="115798" y="76736"/>
                  </a:lnTo>
                  <a:cubicBezTo>
                    <a:pt x="118161" y="76736"/>
                    <a:pt x="119737" y="78631"/>
                    <a:pt x="119737" y="81473"/>
                  </a:cubicBezTo>
                  <a:cubicBezTo>
                    <a:pt x="119737" y="84315"/>
                    <a:pt x="118161" y="85894"/>
                    <a:pt x="115798" y="85894"/>
                  </a:cubicBezTo>
                  <a:lnTo>
                    <a:pt x="76936" y="85894"/>
                  </a:lnTo>
                  <a:cubicBezTo>
                    <a:pt x="75361" y="85894"/>
                    <a:pt x="73785" y="84631"/>
                    <a:pt x="73522" y="83368"/>
                  </a:cubicBezTo>
                  <a:lnTo>
                    <a:pt x="68008" y="66315"/>
                  </a:lnTo>
                  <a:lnTo>
                    <a:pt x="59868" y="115894"/>
                  </a:lnTo>
                  <a:cubicBezTo>
                    <a:pt x="59343" y="117789"/>
                    <a:pt x="57768" y="119684"/>
                    <a:pt x="55929" y="1196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18" name="Google Shape;1418;p233"/>
            <p:cNvSpPr/>
            <p:nvPr/>
          </p:nvSpPr>
          <p:spPr>
            <a:xfrm>
              <a:off x="5700094" y="5551130"/>
              <a:ext cx="223800" cy="226500"/>
            </a:xfrm>
            <a:custGeom>
              <a:rect b="b" l="l" r="r" t="t"/>
              <a:pathLst>
                <a:path extrusionOk="0" h="120000" w="120000">
                  <a:moveTo>
                    <a:pt x="59912" y="119826"/>
                  </a:moveTo>
                  <a:cubicBezTo>
                    <a:pt x="26881" y="119826"/>
                    <a:pt x="0" y="92908"/>
                    <a:pt x="0" y="59913"/>
                  </a:cubicBezTo>
                  <a:cubicBezTo>
                    <a:pt x="0" y="26917"/>
                    <a:pt x="26881" y="0"/>
                    <a:pt x="59912" y="0"/>
                  </a:cubicBezTo>
                  <a:cubicBezTo>
                    <a:pt x="92942" y="0"/>
                    <a:pt x="119824" y="26917"/>
                    <a:pt x="119824" y="59913"/>
                  </a:cubicBezTo>
                  <a:cubicBezTo>
                    <a:pt x="119824" y="92908"/>
                    <a:pt x="92942" y="119826"/>
                    <a:pt x="59912" y="119826"/>
                  </a:cubicBezTo>
                  <a:close/>
                  <a:moveTo>
                    <a:pt x="59912" y="5383"/>
                  </a:moveTo>
                  <a:cubicBezTo>
                    <a:pt x="29692" y="5383"/>
                    <a:pt x="5270" y="30217"/>
                    <a:pt x="5270" y="60260"/>
                  </a:cubicBezTo>
                  <a:cubicBezTo>
                    <a:pt x="5270" y="90477"/>
                    <a:pt x="29692" y="114963"/>
                    <a:pt x="59912" y="114963"/>
                  </a:cubicBezTo>
                  <a:cubicBezTo>
                    <a:pt x="90131" y="114963"/>
                    <a:pt x="114553" y="90477"/>
                    <a:pt x="114553" y="60260"/>
                  </a:cubicBezTo>
                  <a:cubicBezTo>
                    <a:pt x="114553" y="30217"/>
                    <a:pt x="90131" y="5383"/>
                    <a:pt x="59912" y="53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19" name="Google Shape;1419;p233"/>
            <p:cNvSpPr/>
            <p:nvPr/>
          </p:nvSpPr>
          <p:spPr>
            <a:xfrm>
              <a:off x="5749162" y="5751732"/>
              <a:ext cx="125700" cy="66300"/>
            </a:xfrm>
            <a:custGeom>
              <a:rect b="b" l="l" r="r" t="t"/>
              <a:pathLst>
                <a:path extrusionOk="0" h="120000" w="120000">
                  <a:moveTo>
                    <a:pt x="112480" y="119414"/>
                  </a:moveTo>
                  <a:lnTo>
                    <a:pt x="6579" y="119414"/>
                  </a:lnTo>
                  <a:cubicBezTo>
                    <a:pt x="4073" y="119414"/>
                    <a:pt x="1879" y="115902"/>
                    <a:pt x="1879" y="111219"/>
                  </a:cubicBezTo>
                  <a:lnTo>
                    <a:pt x="0" y="9365"/>
                  </a:lnTo>
                  <a:cubicBezTo>
                    <a:pt x="0" y="4097"/>
                    <a:pt x="1879" y="585"/>
                    <a:pt x="4699" y="585"/>
                  </a:cubicBezTo>
                  <a:cubicBezTo>
                    <a:pt x="7519" y="0"/>
                    <a:pt x="9399" y="4097"/>
                    <a:pt x="9399" y="9365"/>
                  </a:cubicBezTo>
                  <a:lnTo>
                    <a:pt x="10966" y="102439"/>
                  </a:lnTo>
                  <a:lnTo>
                    <a:pt x="108093" y="102439"/>
                  </a:lnTo>
                  <a:lnTo>
                    <a:pt x="110600" y="8780"/>
                  </a:lnTo>
                  <a:cubicBezTo>
                    <a:pt x="110600" y="3512"/>
                    <a:pt x="112793" y="0"/>
                    <a:pt x="114986" y="0"/>
                  </a:cubicBezTo>
                  <a:cubicBezTo>
                    <a:pt x="117806" y="0"/>
                    <a:pt x="119686" y="4097"/>
                    <a:pt x="119686" y="8780"/>
                  </a:cubicBezTo>
                  <a:lnTo>
                    <a:pt x="117493" y="111219"/>
                  </a:lnTo>
                  <a:cubicBezTo>
                    <a:pt x="116866" y="115317"/>
                    <a:pt x="114986" y="119414"/>
                    <a:pt x="112480" y="11941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20" name="Google Shape;1420;p233"/>
            <p:cNvSpPr/>
            <p:nvPr/>
          </p:nvSpPr>
          <p:spPr>
            <a:xfrm>
              <a:off x="5749162" y="5512164"/>
              <a:ext cx="125700" cy="66300"/>
            </a:xfrm>
            <a:custGeom>
              <a:rect b="b" l="l" r="r" t="t"/>
              <a:pathLst>
                <a:path extrusionOk="0" h="120000" w="120000">
                  <a:moveTo>
                    <a:pt x="4712" y="119402"/>
                  </a:moveTo>
                  <a:cubicBezTo>
                    <a:pt x="1884" y="119402"/>
                    <a:pt x="0" y="114626"/>
                    <a:pt x="0" y="110447"/>
                  </a:cubicBezTo>
                  <a:lnTo>
                    <a:pt x="1884" y="8358"/>
                  </a:lnTo>
                  <a:cubicBezTo>
                    <a:pt x="1884" y="4179"/>
                    <a:pt x="4397" y="0"/>
                    <a:pt x="6596" y="0"/>
                  </a:cubicBezTo>
                  <a:lnTo>
                    <a:pt x="112774" y="0"/>
                  </a:lnTo>
                  <a:cubicBezTo>
                    <a:pt x="114973" y="0"/>
                    <a:pt x="117486" y="3582"/>
                    <a:pt x="117486" y="8358"/>
                  </a:cubicBezTo>
                  <a:lnTo>
                    <a:pt x="119685" y="109253"/>
                  </a:lnTo>
                  <a:cubicBezTo>
                    <a:pt x="119685" y="114626"/>
                    <a:pt x="117486" y="118208"/>
                    <a:pt x="114973" y="118208"/>
                  </a:cubicBezTo>
                  <a:cubicBezTo>
                    <a:pt x="112146" y="118208"/>
                    <a:pt x="110575" y="114626"/>
                    <a:pt x="110575" y="109253"/>
                  </a:cubicBezTo>
                  <a:lnTo>
                    <a:pt x="108062" y="17313"/>
                  </a:lnTo>
                  <a:lnTo>
                    <a:pt x="10680" y="17313"/>
                  </a:lnTo>
                  <a:lnTo>
                    <a:pt x="9109" y="110447"/>
                  </a:lnTo>
                  <a:cubicBezTo>
                    <a:pt x="9109" y="115820"/>
                    <a:pt x="7225" y="119402"/>
                    <a:pt x="4712" y="11940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21" name="Google Shape;1421;p233"/>
            <p:cNvSpPr/>
            <p:nvPr/>
          </p:nvSpPr>
          <p:spPr>
            <a:xfrm>
              <a:off x="5816992" y="5601641"/>
              <a:ext cx="67800" cy="62100"/>
            </a:xfrm>
            <a:custGeom>
              <a:rect b="b" l="l" r="r" t="t"/>
              <a:pathLst>
                <a:path extrusionOk="0" h="120000" w="120000">
                  <a:moveTo>
                    <a:pt x="58550" y="119371"/>
                  </a:moveTo>
                  <a:cubicBezTo>
                    <a:pt x="57391" y="119371"/>
                    <a:pt x="56811" y="119371"/>
                    <a:pt x="55652" y="118743"/>
                  </a:cubicBezTo>
                  <a:cubicBezTo>
                    <a:pt x="48695" y="115602"/>
                    <a:pt x="9275" y="62827"/>
                    <a:pt x="9275" y="61570"/>
                  </a:cubicBezTo>
                  <a:cubicBezTo>
                    <a:pt x="1739" y="51518"/>
                    <a:pt x="0" y="38324"/>
                    <a:pt x="4057" y="26387"/>
                  </a:cubicBezTo>
                  <a:cubicBezTo>
                    <a:pt x="9275" y="13193"/>
                    <a:pt x="21449" y="3141"/>
                    <a:pt x="34202" y="1256"/>
                  </a:cubicBezTo>
                  <a:cubicBezTo>
                    <a:pt x="43478" y="0"/>
                    <a:pt x="52173" y="3141"/>
                    <a:pt x="59130" y="9424"/>
                  </a:cubicBezTo>
                  <a:cubicBezTo>
                    <a:pt x="66666" y="3141"/>
                    <a:pt x="75362" y="0"/>
                    <a:pt x="85217" y="1884"/>
                  </a:cubicBezTo>
                  <a:cubicBezTo>
                    <a:pt x="97971" y="3769"/>
                    <a:pt x="108985" y="13193"/>
                    <a:pt x="114202" y="27015"/>
                  </a:cubicBezTo>
                  <a:cubicBezTo>
                    <a:pt x="119420" y="40209"/>
                    <a:pt x="116521" y="54031"/>
                    <a:pt x="108405" y="65340"/>
                  </a:cubicBezTo>
                  <a:cubicBezTo>
                    <a:pt x="108405" y="65340"/>
                    <a:pt x="108405" y="66596"/>
                    <a:pt x="107246" y="66596"/>
                  </a:cubicBezTo>
                  <a:cubicBezTo>
                    <a:pt x="106666" y="67225"/>
                    <a:pt x="103768" y="69738"/>
                    <a:pt x="100289" y="74764"/>
                  </a:cubicBezTo>
                  <a:cubicBezTo>
                    <a:pt x="65507" y="119371"/>
                    <a:pt x="64347" y="119371"/>
                    <a:pt x="58550" y="119371"/>
                  </a:cubicBezTo>
                  <a:close/>
                  <a:moveTo>
                    <a:pt x="38840" y="19476"/>
                  </a:moveTo>
                  <a:cubicBezTo>
                    <a:pt x="37681" y="19476"/>
                    <a:pt x="37101" y="19476"/>
                    <a:pt x="37101" y="19476"/>
                  </a:cubicBezTo>
                  <a:cubicBezTo>
                    <a:pt x="30144" y="20732"/>
                    <a:pt x="23188" y="26387"/>
                    <a:pt x="20289" y="33926"/>
                  </a:cubicBezTo>
                  <a:cubicBezTo>
                    <a:pt x="18550" y="38324"/>
                    <a:pt x="17971" y="44607"/>
                    <a:pt x="23188" y="51518"/>
                  </a:cubicBezTo>
                  <a:cubicBezTo>
                    <a:pt x="25507" y="55287"/>
                    <a:pt x="48695" y="84816"/>
                    <a:pt x="59130" y="98010"/>
                  </a:cubicBezTo>
                  <a:cubicBezTo>
                    <a:pt x="66666" y="88586"/>
                    <a:pt x="81739" y="70994"/>
                    <a:pt x="87536" y="62827"/>
                  </a:cubicBezTo>
                  <a:cubicBezTo>
                    <a:pt x="91014" y="57801"/>
                    <a:pt x="93333" y="55287"/>
                    <a:pt x="95072" y="53403"/>
                  </a:cubicBezTo>
                  <a:cubicBezTo>
                    <a:pt x="101449" y="44607"/>
                    <a:pt x="100289" y="38324"/>
                    <a:pt x="98550" y="33926"/>
                  </a:cubicBezTo>
                  <a:cubicBezTo>
                    <a:pt x="96231" y="27015"/>
                    <a:pt x="90434" y="21361"/>
                    <a:pt x="83478" y="20732"/>
                  </a:cubicBezTo>
                  <a:cubicBezTo>
                    <a:pt x="78840" y="19476"/>
                    <a:pt x="71884" y="20732"/>
                    <a:pt x="66666" y="28900"/>
                  </a:cubicBezTo>
                  <a:cubicBezTo>
                    <a:pt x="65507" y="30785"/>
                    <a:pt x="62608" y="32670"/>
                    <a:pt x="60289" y="32670"/>
                  </a:cubicBezTo>
                  <a:lnTo>
                    <a:pt x="60289" y="32670"/>
                  </a:lnTo>
                  <a:cubicBezTo>
                    <a:pt x="57391" y="32670"/>
                    <a:pt x="55072" y="30785"/>
                    <a:pt x="53333" y="28900"/>
                  </a:cubicBezTo>
                  <a:cubicBezTo>
                    <a:pt x="48695" y="22617"/>
                    <a:pt x="43478" y="19476"/>
                    <a:pt x="38840" y="194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22" name="Google Shape;1422;p233"/>
            <p:cNvSpPr/>
            <p:nvPr/>
          </p:nvSpPr>
          <p:spPr>
            <a:xfrm>
              <a:off x="5912242" y="5644937"/>
              <a:ext cx="31800" cy="40500"/>
            </a:xfrm>
            <a:custGeom>
              <a:rect b="b" l="l" r="r" t="t"/>
              <a:pathLst>
                <a:path extrusionOk="0" h="120000" w="120000">
                  <a:moveTo>
                    <a:pt x="100408" y="119032"/>
                  </a:moveTo>
                  <a:lnTo>
                    <a:pt x="22040" y="119032"/>
                  </a:lnTo>
                  <a:cubicBezTo>
                    <a:pt x="11020" y="119032"/>
                    <a:pt x="3673" y="113225"/>
                    <a:pt x="3673" y="104516"/>
                  </a:cubicBezTo>
                  <a:cubicBezTo>
                    <a:pt x="3673" y="95806"/>
                    <a:pt x="11020" y="90000"/>
                    <a:pt x="22040" y="90000"/>
                  </a:cubicBezTo>
                  <a:lnTo>
                    <a:pt x="82040" y="90000"/>
                  </a:lnTo>
                  <a:lnTo>
                    <a:pt x="82040" y="28064"/>
                  </a:lnTo>
                  <a:lnTo>
                    <a:pt x="18367" y="28064"/>
                  </a:lnTo>
                  <a:cubicBezTo>
                    <a:pt x="7346" y="28064"/>
                    <a:pt x="0" y="23225"/>
                    <a:pt x="0" y="14516"/>
                  </a:cubicBezTo>
                  <a:cubicBezTo>
                    <a:pt x="0" y="6774"/>
                    <a:pt x="7346" y="0"/>
                    <a:pt x="18367" y="0"/>
                  </a:cubicBezTo>
                  <a:lnTo>
                    <a:pt x="100408" y="0"/>
                  </a:lnTo>
                  <a:cubicBezTo>
                    <a:pt x="111428" y="0"/>
                    <a:pt x="118775" y="5806"/>
                    <a:pt x="118775" y="14516"/>
                  </a:cubicBezTo>
                  <a:lnTo>
                    <a:pt x="118775" y="104516"/>
                  </a:lnTo>
                  <a:cubicBezTo>
                    <a:pt x="118775" y="111290"/>
                    <a:pt x="111428" y="119032"/>
                    <a:pt x="100408" y="11903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23" name="Google Shape;1423;p233"/>
          <p:cNvGrpSpPr/>
          <p:nvPr/>
        </p:nvGrpSpPr>
        <p:grpSpPr>
          <a:xfrm>
            <a:off x="8272589" y="1647806"/>
            <a:ext cx="221223" cy="160767"/>
            <a:chOff x="6095526" y="5530926"/>
            <a:chExt cx="305895" cy="222300"/>
          </a:xfrm>
        </p:grpSpPr>
        <p:sp>
          <p:nvSpPr>
            <p:cNvPr id="1424" name="Google Shape;1424;p233"/>
            <p:cNvSpPr/>
            <p:nvPr/>
          </p:nvSpPr>
          <p:spPr>
            <a:xfrm>
              <a:off x="6095526" y="5530926"/>
              <a:ext cx="213600" cy="222300"/>
            </a:xfrm>
            <a:custGeom>
              <a:rect b="b" l="l" r="r" t="t"/>
              <a:pathLst>
                <a:path extrusionOk="0" h="120000" w="120000">
                  <a:moveTo>
                    <a:pt x="113016" y="119823"/>
                  </a:moveTo>
                  <a:lnTo>
                    <a:pt x="6799" y="119823"/>
                  </a:lnTo>
                  <a:cubicBezTo>
                    <a:pt x="2940" y="119823"/>
                    <a:pt x="0" y="116637"/>
                    <a:pt x="0" y="113097"/>
                  </a:cubicBezTo>
                  <a:lnTo>
                    <a:pt x="0" y="98584"/>
                  </a:lnTo>
                  <a:cubicBezTo>
                    <a:pt x="0" y="95752"/>
                    <a:pt x="1837" y="93097"/>
                    <a:pt x="4594" y="92389"/>
                  </a:cubicBezTo>
                  <a:cubicBezTo>
                    <a:pt x="37488" y="79646"/>
                    <a:pt x="42450" y="74159"/>
                    <a:pt x="43185" y="72920"/>
                  </a:cubicBezTo>
                  <a:lnTo>
                    <a:pt x="43185" y="68672"/>
                  </a:lnTo>
                  <a:cubicBezTo>
                    <a:pt x="39693" y="64778"/>
                    <a:pt x="36753" y="59469"/>
                    <a:pt x="34732" y="53451"/>
                  </a:cubicBezTo>
                  <a:cubicBezTo>
                    <a:pt x="32343" y="51681"/>
                    <a:pt x="31056" y="48849"/>
                    <a:pt x="30505" y="45840"/>
                  </a:cubicBezTo>
                  <a:cubicBezTo>
                    <a:pt x="29954" y="43008"/>
                    <a:pt x="30689" y="39823"/>
                    <a:pt x="32343" y="37522"/>
                  </a:cubicBezTo>
                  <a:lnTo>
                    <a:pt x="32343" y="25132"/>
                  </a:lnTo>
                  <a:cubicBezTo>
                    <a:pt x="32343" y="9380"/>
                    <a:pt x="42450" y="0"/>
                    <a:pt x="59540" y="0"/>
                  </a:cubicBezTo>
                  <a:cubicBezTo>
                    <a:pt x="76998" y="0"/>
                    <a:pt x="86921" y="9203"/>
                    <a:pt x="86921" y="25132"/>
                  </a:cubicBezTo>
                  <a:lnTo>
                    <a:pt x="86921" y="37522"/>
                  </a:lnTo>
                  <a:cubicBezTo>
                    <a:pt x="88392" y="40176"/>
                    <a:pt x="89310" y="43008"/>
                    <a:pt x="88759" y="45840"/>
                  </a:cubicBezTo>
                  <a:cubicBezTo>
                    <a:pt x="88208" y="48849"/>
                    <a:pt x="86921" y="51327"/>
                    <a:pt x="84349" y="53451"/>
                  </a:cubicBezTo>
                  <a:cubicBezTo>
                    <a:pt x="82511" y="59469"/>
                    <a:pt x="79387" y="64778"/>
                    <a:pt x="75895" y="68672"/>
                  </a:cubicBezTo>
                  <a:lnTo>
                    <a:pt x="75895" y="72920"/>
                  </a:lnTo>
                  <a:cubicBezTo>
                    <a:pt x="76814" y="74513"/>
                    <a:pt x="82143" y="80000"/>
                    <a:pt x="114854" y="92566"/>
                  </a:cubicBezTo>
                  <a:cubicBezTo>
                    <a:pt x="114854" y="92566"/>
                    <a:pt x="115222" y="92566"/>
                    <a:pt x="115222" y="92920"/>
                  </a:cubicBezTo>
                  <a:cubicBezTo>
                    <a:pt x="117059" y="93982"/>
                    <a:pt x="118713" y="96283"/>
                    <a:pt x="119264" y="98584"/>
                  </a:cubicBezTo>
                  <a:cubicBezTo>
                    <a:pt x="119264" y="98938"/>
                    <a:pt x="119264" y="98938"/>
                    <a:pt x="119264" y="99115"/>
                  </a:cubicBezTo>
                  <a:lnTo>
                    <a:pt x="119264" y="113628"/>
                  </a:lnTo>
                  <a:cubicBezTo>
                    <a:pt x="119816" y="116991"/>
                    <a:pt x="116875" y="119823"/>
                    <a:pt x="113016" y="119823"/>
                  </a:cubicBezTo>
                  <a:close/>
                  <a:moveTo>
                    <a:pt x="59908" y="4955"/>
                  </a:moveTo>
                  <a:cubicBezTo>
                    <a:pt x="45758" y="4955"/>
                    <a:pt x="38039" y="12035"/>
                    <a:pt x="38039" y="24955"/>
                  </a:cubicBezTo>
                  <a:lnTo>
                    <a:pt x="38039" y="38053"/>
                  </a:lnTo>
                  <a:cubicBezTo>
                    <a:pt x="38039" y="38584"/>
                    <a:pt x="37856" y="39115"/>
                    <a:pt x="37488" y="39646"/>
                  </a:cubicBezTo>
                  <a:cubicBezTo>
                    <a:pt x="36385" y="41238"/>
                    <a:pt x="35834" y="43008"/>
                    <a:pt x="36202" y="44778"/>
                  </a:cubicBezTo>
                  <a:cubicBezTo>
                    <a:pt x="36385" y="46725"/>
                    <a:pt x="37488" y="48318"/>
                    <a:pt x="39142" y="49557"/>
                  </a:cubicBezTo>
                  <a:cubicBezTo>
                    <a:pt x="39693" y="49911"/>
                    <a:pt x="40061" y="50265"/>
                    <a:pt x="40245" y="50796"/>
                  </a:cubicBezTo>
                  <a:cubicBezTo>
                    <a:pt x="42082" y="56991"/>
                    <a:pt x="44839" y="61946"/>
                    <a:pt x="48514" y="65486"/>
                  </a:cubicBezTo>
                  <a:cubicBezTo>
                    <a:pt x="48882" y="66017"/>
                    <a:pt x="49249" y="66548"/>
                    <a:pt x="49249" y="67433"/>
                  </a:cubicBezTo>
                  <a:lnTo>
                    <a:pt x="49249" y="73097"/>
                  </a:lnTo>
                  <a:cubicBezTo>
                    <a:pt x="49249" y="73451"/>
                    <a:pt x="49249" y="73628"/>
                    <a:pt x="49249" y="73982"/>
                  </a:cubicBezTo>
                  <a:cubicBezTo>
                    <a:pt x="48147" y="77699"/>
                    <a:pt x="42450" y="83716"/>
                    <a:pt x="6983" y="97345"/>
                  </a:cubicBezTo>
                  <a:cubicBezTo>
                    <a:pt x="6431" y="97522"/>
                    <a:pt x="5880" y="98053"/>
                    <a:pt x="5880" y="98938"/>
                  </a:cubicBezTo>
                  <a:lnTo>
                    <a:pt x="5880" y="113274"/>
                  </a:lnTo>
                  <a:cubicBezTo>
                    <a:pt x="5880" y="114336"/>
                    <a:pt x="6799" y="114867"/>
                    <a:pt x="7350" y="114867"/>
                  </a:cubicBezTo>
                  <a:lnTo>
                    <a:pt x="113568" y="114867"/>
                  </a:lnTo>
                  <a:cubicBezTo>
                    <a:pt x="114119" y="114867"/>
                    <a:pt x="114854" y="114336"/>
                    <a:pt x="114854" y="113274"/>
                  </a:cubicBezTo>
                  <a:lnTo>
                    <a:pt x="114854" y="99115"/>
                  </a:lnTo>
                  <a:cubicBezTo>
                    <a:pt x="114670" y="98407"/>
                    <a:pt x="114303" y="97522"/>
                    <a:pt x="113568" y="97345"/>
                  </a:cubicBezTo>
                  <a:cubicBezTo>
                    <a:pt x="74241" y="82300"/>
                    <a:pt x="72404" y="76637"/>
                    <a:pt x="71485" y="74159"/>
                  </a:cubicBezTo>
                  <a:cubicBezTo>
                    <a:pt x="71485" y="73982"/>
                    <a:pt x="71301" y="73628"/>
                    <a:pt x="71301" y="73451"/>
                  </a:cubicBezTo>
                  <a:lnTo>
                    <a:pt x="71301" y="67610"/>
                  </a:lnTo>
                  <a:cubicBezTo>
                    <a:pt x="71301" y="66902"/>
                    <a:pt x="71485" y="66371"/>
                    <a:pt x="72036" y="65840"/>
                  </a:cubicBezTo>
                  <a:cubicBezTo>
                    <a:pt x="75712" y="62123"/>
                    <a:pt x="78468" y="57168"/>
                    <a:pt x="80306" y="51150"/>
                  </a:cubicBezTo>
                  <a:cubicBezTo>
                    <a:pt x="80490" y="50619"/>
                    <a:pt x="80857" y="50088"/>
                    <a:pt x="81408" y="49911"/>
                  </a:cubicBezTo>
                  <a:cubicBezTo>
                    <a:pt x="83062" y="48849"/>
                    <a:pt x="84165" y="46902"/>
                    <a:pt x="84349" y="45132"/>
                  </a:cubicBezTo>
                  <a:cubicBezTo>
                    <a:pt x="84716" y="43185"/>
                    <a:pt x="84165" y="41415"/>
                    <a:pt x="83062" y="39823"/>
                  </a:cubicBezTo>
                  <a:cubicBezTo>
                    <a:pt x="82695" y="39292"/>
                    <a:pt x="82511" y="38761"/>
                    <a:pt x="82511" y="38230"/>
                  </a:cubicBezTo>
                  <a:lnTo>
                    <a:pt x="82511" y="25132"/>
                  </a:lnTo>
                  <a:cubicBezTo>
                    <a:pt x="81592" y="11858"/>
                    <a:pt x="74609" y="4955"/>
                    <a:pt x="59908" y="49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25" name="Google Shape;1425;p233"/>
            <p:cNvSpPr/>
            <p:nvPr/>
          </p:nvSpPr>
          <p:spPr>
            <a:xfrm>
              <a:off x="6265821" y="5546800"/>
              <a:ext cx="135600" cy="204900"/>
            </a:xfrm>
            <a:custGeom>
              <a:rect b="b" l="l" r="r" t="t"/>
              <a:pathLst>
                <a:path extrusionOk="0" h="120000" w="120000">
                  <a:moveTo>
                    <a:pt x="109038" y="119808"/>
                  </a:moveTo>
                  <a:lnTo>
                    <a:pt x="62307" y="119808"/>
                  </a:lnTo>
                  <a:cubicBezTo>
                    <a:pt x="59711" y="119808"/>
                    <a:pt x="58269" y="118662"/>
                    <a:pt x="58269" y="116942"/>
                  </a:cubicBezTo>
                  <a:cubicBezTo>
                    <a:pt x="58269" y="115414"/>
                    <a:pt x="59711" y="114267"/>
                    <a:pt x="62307" y="114267"/>
                  </a:cubicBezTo>
                  <a:lnTo>
                    <a:pt x="109038" y="114267"/>
                  </a:lnTo>
                  <a:cubicBezTo>
                    <a:pt x="109903" y="114267"/>
                    <a:pt x="110769" y="113694"/>
                    <a:pt x="110769" y="113121"/>
                  </a:cubicBezTo>
                  <a:lnTo>
                    <a:pt x="110769" y="98980"/>
                  </a:lnTo>
                  <a:cubicBezTo>
                    <a:pt x="110769" y="98407"/>
                    <a:pt x="110192" y="98025"/>
                    <a:pt x="109326" y="97834"/>
                  </a:cubicBezTo>
                  <a:cubicBezTo>
                    <a:pt x="97500" y="94968"/>
                    <a:pt x="84519" y="93248"/>
                    <a:pt x="74423" y="91910"/>
                  </a:cubicBezTo>
                  <a:cubicBezTo>
                    <a:pt x="59134" y="89808"/>
                    <a:pt x="48750" y="88662"/>
                    <a:pt x="46730" y="83885"/>
                  </a:cubicBezTo>
                  <a:cubicBezTo>
                    <a:pt x="46730" y="83694"/>
                    <a:pt x="46730" y="83312"/>
                    <a:pt x="46730" y="83121"/>
                  </a:cubicBezTo>
                  <a:lnTo>
                    <a:pt x="46730" y="75095"/>
                  </a:lnTo>
                  <a:cubicBezTo>
                    <a:pt x="46730" y="73375"/>
                    <a:pt x="48173" y="72229"/>
                    <a:pt x="50769" y="72229"/>
                  </a:cubicBezTo>
                  <a:cubicBezTo>
                    <a:pt x="67211" y="72229"/>
                    <a:pt x="77019" y="69936"/>
                    <a:pt x="82211" y="68598"/>
                  </a:cubicBezTo>
                  <a:cubicBezTo>
                    <a:pt x="72980" y="60191"/>
                    <a:pt x="70096" y="40318"/>
                    <a:pt x="69807" y="35732"/>
                  </a:cubicBezTo>
                  <a:cubicBezTo>
                    <a:pt x="69807" y="24649"/>
                    <a:pt x="60576" y="15095"/>
                    <a:pt x="46153" y="10509"/>
                  </a:cubicBezTo>
                  <a:cubicBezTo>
                    <a:pt x="32884" y="6305"/>
                    <a:pt x="18461" y="7452"/>
                    <a:pt x="7211" y="12993"/>
                  </a:cubicBezTo>
                  <a:cubicBezTo>
                    <a:pt x="5480" y="13949"/>
                    <a:pt x="2596" y="13949"/>
                    <a:pt x="1153" y="12611"/>
                  </a:cubicBezTo>
                  <a:cubicBezTo>
                    <a:pt x="0" y="11464"/>
                    <a:pt x="0" y="9363"/>
                    <a:pt x="2019" y="8598"/>
                  </a:cubicBezTo>
                  <a:cubicBezTo>
                    <a:pt x="15865" y="1146"/>
                    <a:pt x="33750" y="0"/>
                    <a:pt x="50480" y="5159"/>
                  </a:cubicBezTo>
                  <a:cubicBezTo>
                    <a:pt x="68076" y="10891"/>
                    <a:pt x="79038" y="22356"/>
                    <a:pt x="79038" y="35541"/>
                  </a:cubicBezTo>
                  <a:cubicBezTo>
                    <a:pt x="80769" y="48726"/>
                    <a:pt x="85961" y="64585"/>
                    <a:pt x="92019" y="66687"/>
                  </a:cubicBezTo>
                  <a:cubicBezTo>
                    <a:pt x="93173" y="67261"/>
                    <a:pt x="94038" y="68025"/>
                    <a:pt x="94038" y="68789"/>
                  </a:cubicBezTo>
                  <a:cubicBezTo>
                    <a:pt x="94038" y="69745"/>
                    <a:pt x="93750" y="70509"/>
                    <a:pt x="92307" y="71464"/>
                  </a:cubicBezTo>
                  <a:cubicBezTo>
                    <a:pt x="92019" y="71656"/>
                    <a:pt x="81346" y="77388"/>
                    <a:pt x="55961" y="77961"/>
                  </a:cubicBezTo>
                  <a:lnTo>
                    <a:pt x="55961" y="82547"/>
                  </a:lnTo>
                  <a:cubicBezTo>
                    <a:pt x="58269" y="83885"/>
                    <a:pt x="68942" y="85222"/>
                    <a:pt x="77019" y="86178"/>
                  </a:cubicBezTo>
                  <a:cubicBezTo>
                    <a:pt x="87692" y="87515"/>
                    <a:pt x="100961" y="89235"/>
                    <a:pt x="113365" y="92292"/>
                  </a:cubicBezTo>
                  <a:cubicBezTo>
                    <a:pt x="117115" y="93439"/>
                    <a:pt x="119711" y="96114"/>
                    <a:pt x="119711" y="98598"/>
                  </a:cubicBezTo>
                  <a:lnTo>
                    <a:pt x="119711" y="112738"/>
                  </a:lnTo>
                  <a:cubicBezTo>
                    <a:pt x="119423" y="116942"/>
                    <a:pt x="115096" y="119808"/>
                    <a:pt x="109038" y="11980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26" name="Google Shape;1426;p233"/>
          <p:cNvGrpSpPr/>
          <p:nvPr/>
        </p:nvGrpSpPr>
        <p:grpSpPr>
          <a:xfrm>
            <a:off x="7723058" y="1635117"/>
            <a:ext cx="185800" cy="185800"/>
            <a:chOff x="6684344" y="5500619"/>
            <a:chExt cx="303000" cy="303000"/>
          </a:xfrm>
        </p:grpSpPr>
        <p:sp>
          <p:nvSpPr>
            <p:cNvPr id="1427" name="Google Shape;1427;p233"/>
            <p:cNvSpPr/>
            <p:nvPr/>
          </p:nvSpPr>
          <p:spPr>
            <a:xfrm>
              <a:off x="6684344" y="5500619"/>
              <a:ext cx="303000" cy="303000"/>
            </a:xfrm>
            <a:custGeom>
              <a:rect b="b" l="l" r="r" t="t"/>
              <a:pathLst>
                <a:path extrusionOk="0" h="120000" w="120000">
                  <a:moveTo>
                    <a:pt x="59870" y="119870"/>
                  </a:moveTo>
                  <a:cubicBezTo>
                    <a:pt x="26896" y="119870"/>
                    <a:pt x="0" y="92915"/>
                    <a:pt x="0" y="59870"/>
                  </a:cubicBezTo>
                  <a:cubicBezTo>
                    <a:pt x="0" y="26954"/>
                    <a:pt x="26896" y="0"/>
                    <a:pt x="59870" y="0"/>
                  </a:cubicBezTo>
                  <a:cubicBezTo>
                    <a:pt x="92844" y="0"/>
                    <a:pt x="119612" y="26954"/>
                    <a:pt x="119612" y="59870"/>
                  </a:cubicBezTo>
                  <a:cubicBezTo>
                    <a:pt x="119870" y="93174"/>
                    <a:pt x="92974" y="119870"/>
                    <a:pt x="59870" y="119870"/>
                  </a:cubicBezTo>
                  <a:close/>
                  <a:moveTo>
                    <a:pt x="59870" y="4017"/>
                  </a:moveTo>
                  <a:cubicBezTo>
                    <a:pt x="28965" y="4017"/>
                    <a:pt x="3879" y="29157"/>
                    <a:pt x="3879" y="60129"/>
                  </a:cubicBezTo>
                  <a:cubicBezTo>
                    <a:pt x="3879" y="91101"/>
                    <a:pt x="28965" y="116241"/>
                    <a:pt x="59870" y="116241"/>
                  </a:cubicBezTo>
                  <a:cubicBezTo>
                    <a:pt x="90646" y="116241"/>
                    <a:pt x="115732" y="91101"/>
                    <a:pt x="115732" y="60129"/>
                  </a:cubicBezTo>
                  <a:cubicBezTo>
                    <a:pt x="115732" y="29157"/>
                    <a:pt x="90905" y="4017"/>
                    <a:pt x="59870" y="4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28" name="Google Shape;1428;p233"/>
            <p:cNvSpPr/>
            <p:nvPr/>
          </p:nvSpPr>
          <p:spPr>
            <a:xfrm>
              <a:off x="6736298" y="5562676"/>
              <a:ext cx="203400" cy="204900"/>
            </a:xfrm>
            <a:custGeom>
              <a:rect b="b" l="l" r="r" t="t"/>
              <a:pathLst>
                <a:path extrusionOk="0" h="120000" w="120000">
                  <a:moveTo>
                    <a:pt x="115741" y="119423"/>
                  </a:moveTo>
                  <a:cubicBezTo>
                    <a:pt x="115548" y="119423"/>
                    <a:pt x="114967" y="119423"/>
                    <a:pt x="114774" y="119230"/>
                  </a:cubicBezTo>
                  <a:cubicBezTo>
                    <a:pt x="97548" y="112307"/>
                    <a:pt x="76451" y="102307"/>
                    <a:pt x="74322" y="95192"/>
                  </a:cubicBezTo>
                  <a:cubicBezTo>
                    <a:pt x="74322" y="95000"/>
                    <a:pt x="74322" y="94615"/>
                    <a:pt x="74322" y="94423"/>
                  </a:cubicBezTo>
                  <a:lnTo>
                    <a:pt x="74322" y="86923"/>
                  </a:lnTo>
                  <a:cubicBezTo>
                    <a:pt x="74322" y="86153"/>
                    <a:pt x="74516" y="85576"/>
                    <a:pt x="75096" y="85000"/>
                  </a:cubicBezTo>
                  <a:cubicBezTo>
                    <a:pt x="79741" y="80384"/>
                    <a:pt x="83225" y="73846"/>
                    <a:pt x="85935" y="65576"/>
                  </a:cubicBezTo>
                  <a:cubicBezTo>
                    <a:pt x="86322" y="65000"/>
                    <a:pt x="86516" y="64423"/>
                    <a:pt x="87096" y="64230"/>
                  </a:cubicBezTo>
                  <a:cubicBezTo>
                    <a:pt x="89419" y="62500"/>
                    <a:pt x="90967" y="60192"/>
                    <a:pt x="91161" y="57692"/>
                  </a:cubicBezTo>
                  <a:cubicBezTo>
                    <a:pt x="91548" y="55961"/>
                    <a:pt x="91161" y="53269"/>
                    <a:pt x="89225" y="50769"/>
                  </a:cubicBezTo>
                  <a:cubicBezTo>
                    <a:pt x="88645" y="50192"/>
                    <a:pt x="88645" y="49615"/>
                    <a:pt x="88645" y="49038"/>
                  </a:cubicBezTo>
                  <a:lnTo>
                    <a:pt x="88645" y="32307"/>
                  </a:lnTo>
                  <a:cubicBezTo>
                    <a:pt x="88645" y="14807"/>
                    <a:pt x="78580" y="5769"/>
                    <a:pt x="59225" y="5769"/>
                  </a:cubicBezTo>
                  <a:cubicBezTo>
                    <a:pt x="40451" y="5769"/>
                    <a:pt x="30000" y="15192"/>
                    <a:pt x="30000" y="32307"/>
                  </a:cubicBezTo>
                  <a:lnTo>
                    <a:pt x="30000" y="49038"/>
                  </a:lnTo>
                  <a:cubicBezTo>
                    <a:pt x="30000" y="49615"/>
                    <a:pt x="29806" y="50192"/>
                    <a:pt x="29419" y="50769"/>
                  </a:cubicBezTo>
                  <a:cubicBezTo>
                    <a:pt x="27677" y="52692"/>
                    <a:pt x="27096" y="55384"/>
                    <a:pt x="27483" y="57884"/>
                  </a:cubicBezTo>
                  <a:cubicBezTo>
                    <a:pt x="27677" y="60384"/>
                    <a:pt x="29225" y="62692"/>
                    <a:pt x="31161" y="64423"/>
                  </a:cubicBezTo>
                  <a:cubicBezTo>
                    <a:pt x="31741" y="64807"/>
                    <a:pt x="32129" y="65384"/>
                    <a:pt x="32322" y="65961"/>
                  </a:cubicBezTo>
                  <a:cubicBezTo>
                    <a:pt x="34645" y="73653"/>
                    <a:pt x="38129" y="80384"/>
                    <a:pt x="42967" y="85192"/>
                  </a:cubicBezTo>
                  <a:cubicBezTo>
                    <a:pt x="43548" y="85769"/>
                    <a:pt x="43741" y="86346"/>
                    <a:pt x="43741" y="87307"/>
                  </a:cubicBezTo>
                  <a:lnTo>
                    <a:pt x="43741" y="94615"/>
                  </a:lnTo>
                  <a:cubicBezTo>
                    <a:pt x="43741" y="95000"/>
                    <a:pt x="43741" y="95192"/>
                    <a:pt x="43741" y="95576"/>
                  </a:cubicBezTo>
                  <a:cubicBezTo>
                    <a:pt x="42193" y="101153"/>
                    <a:pt x="30580" y="108076"/>
                    <a:pt x="4258" y="119230"/>
                  </a:cubicBezTo>
                  <a:cubicBezTo>
                    <a:pt x="2903" y="119807"/>
                    <a:pt x="1161" y="119230"/>
                    <a:pt x="580" y="117692"/>
                  </a:cubicBezTo>
                  <a:cubicBezTo>
                    <a:pt x="0" y="116346"/>
                    <a:pt x="580" y="114615"/>
                    <a:pt x="1935" y="114038"/>
                  </a:cubicBezTo>
                  <a:cubicBezTo>
                    <a:pt x="29419" y="102307"/>
                    <a:pt x="36967" y="96923"/>
                    <a:pt x="38129" y="94038"/>
                  </a:cubicBezTo>
                  <a:lnTo>
                    <a:pt x="38129" y="88461"/>
                  </a:lnTo>
                  <a:cubicBezTo>
                    <a:pt x="33290" y="83269"/>
                    <a:pt x="29225" y="76153"/>
                    <a:pt x="26903" y="68461"/>
                  </a:cubicBezTo>
                  <a:cubicBezTo>
                    <a:pt x="24000" y="66153"/>
                    <a:pt x="22064" y="62500"/>
                    <a:pt x="21677" y="58846"/>
                  </a:cubicBezTo>
                  <a:cubicBezTo>
                    <a:pt x="21096" y="55000"/>
                    <a:pt x="22064" y="51346"/>
                    <a:pt x="24387" y="48269"/>
                  </a:cubicBezTo>
                  <a:lnTo>
                    <a:pt x="24387" y="32307"/>
                  </a:lnTo>
                  <a:cubicBezTo>
                    <a:pt x="24387" y="11923"/>
                    <a:pt x="37548" y="0"/>
                    <a:pt x="59225" y="0"/>
                  </a:cubicBezTo>
                  <a:cubicBezTo>
                    <a:pt x="81677" y="0"/>
                    <a:pt x="94258" y="11730"/>
                    <a:pt x="94258" y="32307"/>
                  </a:cubicBezTo>
                  <a:lnTo>
                    <a:pt x="94258" y="48269"/>
                  </a:lnTo>
                  <a:cubicBezTo>
                    <a:pt x="96580" y="51346"/>
                    <a:pt x="97548" y="54807"/>
                    <a:pt x="97161" y="58461"/>
                  </a:cubicBezTo>
                  <a:cubicBezTo>
                    <a:pt x="96580" y="62500"/>
                    <a:pt x="94838" y="65961"/>
                    <a:pt x="91741" y="68461"/>
                  </a:cubicBezTo>
                  <a:cubicBezTo>
                    <a:pt x="89225" y="76730"/>
                    <a:pt x="85354" y="83461"/>
                    <a:pt x="80516" y="88461"/>
                  </a:cubicBezTo>
                  <a:lnTo>
                    <a:pt x="80516" y="94038"/>
                  </a:lnTo>
                  <a:cubicBezTo>
                    <a:pt x="82064" y="96730"/>
                    <a:pt x="90967" y="103461"/>
                    <a:pt x="117483" y="114423"/>
                  </a:cubicBezTo>
                  <a:cubicBezTo>
                    <a:pt x="119032" y="115000"/>
                    <a:pt x="119806" y="116538"/>
                    <a:pt x="119032" y="118076"/>
                  </a:cubicBezTo>
                  <a:cubicBezTo>
                    <a:pt x="118064" y="118653"/>
                    <a:pt x="116903" y="119423"/>
                    <a:pt x="115741" y="11942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29" name="Google Shape;1429;p233"/>
          <p:cNvGrpSpPr/>
          <p:nvPr/>
        </p:nvGrpSpPr>
        <p:grpSpPr>
          <a:xfrm>
            <a:off x="7997753" y="1635117"/>
            <a:ext cx="185800" cy="185800"/>
            <a:chOff x="7050912" y="5480414"/>
            <a:chExt cx="303000" cy="303000"/>
          </a:xfrm>
        </p:grpSpPr>
        <p:sp>
          <p:nvSpPr>
            <p:cNvPr id="1430" name="Google Shape;1430;p233"/>
            <p:cNvSpPr/>
            <p:nvPr/>
          </p:nvSpPr>
          <p:spPr>
            <a:xfrm>
              <a:off x="7050912" y="5480414"/>
              <a:ext cx="303000" cy="303000"/>
            </a:xfrm>
            <a:custGeom>
              <a:rect b="b" l="l" r="r" t="t"/>
              <a:pathLst>
                <a:path extrusionOk="0" h="120000" w="120000">
                  <a:moveTo>
                    <a:pt x="59870" y="119870"/>
                  </a:moveTo>
                  <a:cubicBezTo>
                    <a:pt x="26825" y="119870"/>
                    <a:pt x="0" y="92915"/>
                    <a:pt x="0" y="59870"/>
                  </a:cubicBezTo>
                  <a:cubicBezTo>
                    <a:pt x="0" y="26825"/>
                    <a:pt x="26825" y="0"/>
                    <a:pt x="59870" y="0"/>
                  </a:cubicBezTo>
                  <a:cubicBezTo>
                    <a:pt x="92915" y="0"/>
                    <a:pt x="119870" y="26825"/>
                    <a:pt x="119870" y="59870"/>
                  </a:cubicBezTo>
                  <a:cubicBezTo>
                    <a:pt x="119611" y="93174"/>
                    <a:pt x="92915" y="119870"/>
                    <a:pt x="59870" y="119870"/>
                  </a:cubicBezTo>
                  <a:close/>
                  <a:moveTo>
                    <a:pt x="59870" y="4017"/>
                  </a:moveTo>
                  <a:cubicBezTo>
                    <a:pt x="28898" y="4017"/>
                    <a:pt x="3758" y="29287"/>
                    <a:pt x="3758" y="60129"/>
                  </a:cubicBezTo>
                  <a:cubicBezTo>
                    <a:pt x="3758" y="91101"/>
                    <a:pt x="28898" y="116112"/>
                    <a:pt x="59870" y="116112"/>
                  </a:cubicBezTo>
                  <a:cubicBezTo>
                    <a:pt x="90842" y="116112"/>
                    <a:pt x="115982" y="91101"/>
                    <a:pt x="115982" y="60129"/>
                  </a:cubicBezTo>
                  <a:cubicBezTo>
                    <a:pt x="115982" y="29287"/>
                    <a:pt x="90842" y="4017"/>
                    <a:pt x="59870" y="40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31" name="Google Shape;1431;p233"/>
            <p:cNvSpPr/>
            <p:nvPr/>
          </p:nvSpPr>
          <p:spPr>
            <a:xfrm>
              <a:off x="7094208" y="5543914"/>
              <a:ext cx="216600" cy="197700"/>
            </a:xfrm>
            <a:custGeom>
              <a:rect b="b" l="l" r="r" t="t"/>
              <a:pathLst>
                <a:path extrusionOk="0" h="120000" w="120000">
                  <a:moveTo>
                    <a:pt x="3262" y="119800"/>
                  </a:moveTo>
                  <a:cubicBezTo>
                    <a:pt x="2175" y="119800"/>
                    <a:pt x="1087" y="119004"/>
                    <a:pt x="543" y="117810"/>
                  </a:cubicBezTo>
                  <a:cubicBezTo>
                    <a:pt x="0" y="116218"/>
                    <a:pt x="906" y="114427"/>
                    <a:pt x="2175" y="114029"/>
                  </a:cubicBezTo>
                  <a:cubicBezTo>
                    <a:pt x="10151" y="111243"/>
                    <a:pt x="17945" y="109452"/>
                    <a:pt x="24652" y="108059"/>
                  </a:cubicBezTo>
                  <a:cubicBezTo>
                    <a:pt x="31178" y="106467"/>
                    <a:pt x="39697" y="104875"/>
                    <a:pt x="41148" y="102686"/>
                  </a:cubicBezTo>
                  <a:lnTo>
                    <a:pt x="41148" y="95920"/>
                  </a:lnTo>
                  <a:cubicBezTo>
                    <a:pt x="21570" y="95323"/>
                    <a:pt x="13232" y="88358"/>
                    <a:pt x="12870" y="87960"/>
                  </a:cubicBezTo>
                  <a:cubicBezTo>
                    <a:pt x="12145" y="87363"/>
                    <a:pt x="11782" y="86567"/>
                    <a:pt x="11782" y="85373"/>
                  </a:cubicBezTo>
                  <a:cubicBezTo>
                    <a:pt x="11782" y="84179"/>
                    <a:pt x="12326" y="83582"/>
                    <a:pt x="13232" y="82985"/>
                  </a:cubicBezTo>
                  <a:cubicBezTo>
                    <a:pt x="18489" y="79800"/>
                    <a:pt x="22296" y="56716"/>
                    <a:pt x="23383" y="41592"/>
                  </a:cubicBezTo>
                  <a:cubicBezTo>
                    <a:pt x="23383" y="18706"/>
                    <a:pt x="39697" y="0"/>
                    <a:pt x="60000" y="0"/>
                  </a:cubicBezTo>
                  <a:cubicBezTo>
                    <a:pt x="77945" y="0"/>
                    <a:pt x="96435" y="15721"/>
                    <a:pt x="96435" y="41990"/>
                  </a:cubicBezTo>
                  <a:cubicBezTo>
                    <a:pt x="97522" y="56915"/>
                    <a:pt x="101329" y="80000"/>
                    <a:pt x="106767" y="82985"/>
                  </a:cubicBezTo>
                  <a:cubicBezTo>
                    <a:pt x="107492" y="83582"/>
                    <a:pt x="108036" y="84577"/>
                    <a:pt x="108036" y="85373"/>
                  </a:cubicBezTo>
                  <a:cubicBezTo>
                    <a:pt x="108036" y="86368"/>
                    <a:pt x="107673" y="87363"/>
                    <a:pt x="106948" y="87960"/>
                  </a:cubicBezTo>
                  <a:cubicBezTo>
                    <a:pt x="106767" y="88358"/>
                    <a:pt x="98429" y="95323"/>
                    <a:pt x="78670" y="95920"/>
                  </a:cubicBezTo>
                  <a:lnTo>
                    <a:pt x="78670" y="102686"/>
                  </a:lnTo>
                  <a:cubicBezTo>
                    <a:pt x="79758" y="104477"/>
                    <a:pt x="89003" y="106467"/>
                    <a:pt x="94803" y="107661"/>
                  </a:cubicBezTo>
                  <a:cubicBezTo>
                    <a:pt x="101873" y="109253"/>
                    <a:pt x="109667" y="111044"/>
                    <a:pt x="117643" y="113631"/>
                  </a:cubicBezTo>
                  <a:cubicBezTo>
                    <a:pt x="119093" y="114228"/>
                    <a:pt x="119818" y="115621"/>
                    <a:pt x="119274" y="117412"/>
                  </a:cubicBezTo>
                  <a:cubicBezTo>
                    <a:pt x="118731" y="119004"/>
                    <a:pt x="117462" y="119800"/>
                    <a:pt x="115830" y="119203"/>
                  </a:cubicBezTo>
                  <a:cubicBezTo>
                    <a:pt x="108217" y="116616"/>
                    <a:pt x="100422" y="114825"/>
                    <a:pt x="93716" y="113432"/>
                  </a:cubicBezTo>
                  <a:cubicBezTo>
                    <a:pt x="82296" y="111044"/>
                    <a:pt x="74682" y="109253"/>
                    <a:pt x="73413" y="103880"/>
                  </a:cubicBezTo>
                  <a:cubicBezTo>
                    <a:pt x="73413" y="103681"/>
                    <a:pt x="73413" y="103283"/>
                    <a:pt x="73413" y="103084"/>
                  </a:cubicBezTo>
                  <a:lnTo>
                    <a:pt x="73413" y="92736"/>
                  </a:lnTo>
                  <a:cubicBezTo>
                    <a:pt x="73413" y="90945"/>
                    <a:pt x="74501" y="89751"/>
                    <a:pt x="76132" y="89751"/>
                  </a:cubicBezTo>
                  <a:cubicBezTo>
                    <a:pt x="89184" y="89751"/>
                    <a:pt x="96978" y="86766"/>
                    <a:pt x="100785" y="84776"/>
                  </a:cubicBezTo>
                  <a:cubicBezTo>
                    <a:pt x="93534" y="74427"/>
                    <a:pt x="91359" y="47960"/>
                    <a:pt x="91178" y="41990"/>
                  </a:cubicBezTo>
                  <a:cubicBezTo>
                    <a:pt x="91178" y="19303"/>
                    <a:pt x="75226" y="5771"/>
                    <a:pt x="60000" y="5771"/>
                  </a:cubicBezTo>
                  <a:cubicBezTo>
                    <a:pt x="42779" y="5771"/>
                    <a:pt x="28821" y="21890"/>
                    <a:pt x="28821" y="41592"/>
                  </a:cubicBezTo>
                  <a:cubicBezTo>
                    <a:pt x="28277" y="47562"/>
                    <a:pt x="26102" y="74427"/>
                    <a:pt x="18851" y="84776"/>
                  </a:cubicBezTo>
                  <a:cubicBezTo>
                    <a:pt x="22658" y="86766"/>
                    <a:pt x="30634" y="89751"/>
                    <a:pt x="43867" y="89751"/>
                  </a:cubicBezTo>
                  <a:cubicBezTo>
                    <a:pt x="45498" y="89751"/>
                    <a:pt x="46404" y="90945"/>
                    <a:pt x="46404" y="92736"/>
                  </a:cubicBezTo>
                  <a:lnTo>
                    <a:pt x="46404" y="103084"/>
                  </a:lnTo>
                  <a:cubicBezTo>
                    <a:pt x="46404" y="103283"/>
                    <a:pt x="46404" y="103681"/>
                    <a:pt x="46223" y="103880"/>
                  </a:cubicBezTo>
                  <a:cubicBezTo>
                    <a:pt x="44592" y="109253"/>
                    <a:pt x="37160" y="111044"/>
                    <a:pt x="25740" y="113432"/>
                  </a:cubicBezTo>
                  <a:cubicBezTo>
                    <a:pt x="19033" y="114825"/>
                    <a:pt x="11238" y="116218"/>
                    <a:pt x="3806" y="119203"/>
                  </a:cubicBezTo>
                  <a:cubicBezTo>
                    <a:pt x="3806" y="119601"/>
                    <a:pt x="3444" y="119800"/>
                    <a:pt x="3262" y="1198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32" name="Google Shape;1432;p233"/>
          <p:cNvGrpSpPr/>
          <p:nvPr/>
        </p:nvGrpSpPr>
        <p:grpSpPr>
          <a:xfrm>
            <a:off x="7023301" y="1229566"/>
            <a:ext cx="207309" cy="186728"/>
            <a:chOff x="4406740" y="6608406"/>
            <a:chExt cx="336650" cy="306262"/>
          </a:xfrm>
        </p:grpSpPr>
        <p:sp>
          <p:nvSpPr>
            <p:cNvPr id="1433" name="Google Shape;1433;p233"/>
            <p:cNvSpPr/>
            <p:nvPr/>
          </p:nvSpPr>
          <p:spPr>
            <a:xfrm>
              <a:off x="4406740" y="6624281"/>
              <a:ext cx="101700" cy="111000"/>
            </a:xfrm>
            <a:custGeom>
              <a:rect b="b" l="l" r="r" t="t"/>
              <a:pathLst>
                <a:path extrusionOk="0" h="120000" w="120000">
                  <a:moveTo>
                    <a:pt x="109323" y="119612"/>
                  </a:moveTo>
                  <a:lnTo>
                    <a:pt x="9822" y="119612"/>
                  </a:lnTo>
                  <a:cubicBezTo>
                    <a:pt x="4270" y="119612"/>
                    <a:pt x="0" y="115354"/>
                    <a:pt x="0" y="109935"/>
                  </a:cubicBezTo>
                  <a:lnTo>
                    <a:pt x="0" y="96387"/>
                  </a:lnTo>
                  <a:cubicBezTo>
                    <a:pt x="0" y="92903"/>
                    <a:pt x="2562" y="89419"/>
                    <a:pt x="6405" y="87483"/>
                  </a:cubicBezTo>
                  <a:cubicBezTo>
                    <a:pt x="32028" y="77419"/>
                    <a:pt x="39288" y="72000"/>
                    <a:pt x="40569" y="70451"/>
                  </a:cubicBezTo>
                  <a:lnTo>
                    <a:pt x="40569" y="68516"/>
                  </a:lnTo>
                  <a:cubicBezTo>
                    <a:pt x="37153" y="65419"/>
                    <a:pt x="34590" y="60774"/>
                    <a:pt x="32882" y="54967"/>
                  </a:cubicBezTo>
                  <a:cubicBezTo>
                    <a:pt x="27758" y="50322"/>
                    <a:pt x="26476" y="42967"/>
                    <a:pt x="30320" y="37161"/>
                  </a:cubicBezTo>
                  <a:lnTo>
                    <a:pt x="30320" y="26709"/>
                  </a:lnTo>
                  <a:cubicBezTo>
                    <a:pt x="30320" y="10064"/>
                    <a:pt x="41850" y="0"/>
                    <a:pt x="59359" y="0"/>
                  </a:cubicBezTo>
                  <a:cubicBezTo>
                    <a:pt x="77722" y="0"/>
                    <a:pt x="88398" y="10064"/>
                    <a:pt x="88398" y="26709"/>
                  </a:cubicBezTo>
                  <a:lnTo>
                    <a:pt x="88398" y="37161"/>
                  </a:lnTo>
                  <a:cubicBezTo>
                    <a:pt x="91814" y="42967"/>
                    <a:pt x="90533" y="50322"/>
                    <a:pt x="85836" y="54967"/>
                  </a:cubicBezTo>
                  <a:cubicBezTo>
                    <a:pt x="84128" y="61161"/>
                    <a:pt x="81565" y="65806"/>
                    <a:pt x="78576" y="68516"/>
                  </a:cubicBezTo>
                  <a:lnTo>
                    <a:pt x="78576" y="70838"/>
                  </a:lnTo>
                  <a:cubicBezTo>
                    <a:pt x="80711" y="73935"/>
                    <a:pt x="92241" y="79741"/>
                    <a:pt x="112740" y="87483"/>
                  </a:cubicBezTo>
                  <a:cubicBezTo>
                    <a:pt x="115729" y="89419"/>
                    <a:pt x="117437" y="92129"/>
                    <a:pt x="118291" y="93290"/>
                  </a:cubicBezTo>
                  <a:cubicBezTo>
                    <a:pt x="118718" y="94064"/>
                    <a:pt x="118718" y="95225"/>
                    <a:pt x="118718" y="95612"/>
                  </a:cubicBezTo>
                  <a:lnTo>
                    <a:pt x="118718" y="109548"/>
                  </a:lnTo>
                  <a:cubicBezTo>
                    <a:pt x="119572" y="115354"/>
                    <a:pt x="115302" y="119612"/>
                    <a:pt x="109323" y="119612"/>
                  </a:cubicBezTo>
                  <a:close/>
                  <a:moveTo>
                    <a:pt x="106761" y="108387"/>
                  </a:moveTo>
                  <a:lnTo>
                    <a:pt x="106761" y="97935"/>
                  </a:lnTo>
                  <a:cubicBezTo>
                    <a:pt x="81565" y="87483"/>
                    <a:pt x="68327" y="81290"/>
                    <a:pt x="66192" y="73935"/>
                  </a:cubicBezTo>
                  <a:lnTo>
                    <a:pt x="66192" y="72000"/>
                  </a:lnTo>
                  <a:lnTo>
                    <a:pt x="66192" y="66580"/>
                  </a:lnTo>
                  <a:cubicBezTo>
                    <a:pt x="66192" y="64645"/>
                    <a:pt x="67046" y="63483"/>
                    <a:pt x="68327" y="62322"/>
                  </a:cubicBezTo>
                  <a:cubicBezTo>
                    <a:pt x="70889" y="60000"/>
                    <a:pt x="72597" y="56129"/>
                    <a:pt x="74733" y="49935"/>
                  </a:cubicBezTo>
                  <a:cubicBezTo>
                    <a:pt x="75160" y="48774"/>
                    <a:pt x="76014" y="47612"/>
                    <a:pt x="76441" y="46838"/>
                  </a:cubicBezTo>
                  <a:cubicBezTo>
                    <a:pt x="77722" y="45677"/>
                    <a:pt x="78576" y="43354"/>
                    <a:pt x="77295" y="41032"/>
                  </a:cubicBezTo>
                  <a:cubicBezTo>
                    <a:pt x="76441" y="39870"/>
                    <a:pt x="76014" y="39483"/>
                    <a:pt x="76014" y="38322"/>
                  </a:cubicBezTo>
                  <a:lnTo>
                    <a:pt x="76014" y="26322"/>
                  </a:lnTo>
                  <a:cubicBezTo>
                    <a:pt x="76014" y="12387"/>
                    <a:pt x="66192" y="10838"/>
                    <a:pt x="59359" y="10838"/>
                  </a:cubicBezTo>
                  <a:cubicBezTo>
                    <a:pt x="48683" y="10838"/>
                    <a:pt x="43131" y="15870"/>
                    <a:pt x="43131" y="26322"/>
                  </a:cubicBezTo>
                  <a:lnTo>
                    <a:pt x="43131" y="38322"/>
                  </a:lnTo>
                  <a:cubicBezTo>
                    <a:pt x="43131" y="39483"/>
                    <a:pt x="42277" y="40645"/>
                    <a:pt x="41850" y="41806"/>
                  </a:cubicBezTo>
                  <a:cubicBezTo>
                    <a:pt x="40996" y="42193"/>
                    <a:pt x="40996" y="43354"/>
                    <a:pt x="40996" y="44516"/>
                  </a:cubicBezTo>
                  <a:cubicBezTo>
                    <a:pt x="40996" y="45677"/>
                    <a:pt x="41850" y="46451"/>
                    <a:pt x="42277" y="46838"/>
                  </a:cubicBezTo>
                  <a:cubicBezTo>
                    <a:pt x="43558" y="47612"/>
                    <a:pt x="44412" y="48774"/>
                    <a:pt x="44839" y="50322"/>
                  </a:cubicBezTo>
                  <a:cubicBezTo>
                    <a:pt x="46548" y="56129"/>
                    <a:pt x="48683" y="60000"/>
                    <a:pt x="51245" y="63096"/>
                  </a:cubicBezTo>
                  <a:cubicBezTo>
                    <a:pt x="52526" y="64258"/>
                    <a:pt x="52953" y="65419"/>
                    <a:pt x="52953" y="66967"/>
                  </a:cubicBezTo>
                  <a:lnTo>
                    <a:pt x="52953" y="72774"/>
                  </a:lnTo>
                  <a:cubicBezTo>
                    <a:pt x="52953" y="73161"/>
                    <a:pt x="52953" y="73935"/>
                    <a:pt x="52526" y="74322"/>
                  </a:cubicBezTo>
                  <a:cubicBezTo>
                    <a:pt x="50391" y="78967"/>
                    <a:pt x="44839" y="84774"/>
                    <a:pt x="12384" y="97935"/>
                  </a:cubicBezTo>
                  <a:lnTo>
                    <a:pt x="12384" y="108387"/>
                  </a:lnTo>
                  <a:lnTo>
                    <a:pt x="106761" y="1083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34" name="Google Shape;1434;p233"/>
            <p:cNvSpPr/>
            <p:nvPr/>
          </p:nvSpPr>
          <p:spPr>
            <a:xfrm>
              <a:off x="4530565" y="6803668"/>
              <a:ext cx="99900" cy="111000"/>
            </a:xfrm>
            <a:custGeom>
              <a:rect b="b" l="l" r="r" t="t"/>
              <a:pathLst>
                <a:path extrusionOk="0" h="120000" w="120000">
                  <a:moveTo>
                    <a:pt x="109285" y="119612"/>
                  </a:moveTo>
                  <a:lnTo>
                    <a:pt x="10285" y="119612"/>
                  </a:lnTo>
                  <a:cubicBezTo>
                    <a:pt x="4714" y="119612"/>
                    <a:pt x="0" y="115354"/>
                    <a:pt x="0" y="109935"/>
                  </a:cubicBezTo>
                  <a:lnTo>
                    <a:pt x="0" y="96387"/>
                  </a:lnTo>
                  <a:cubicBezTo>
                    <a:pt x="0" y="92903"/>
                    <a:pt x="2571" y="89419"/>
                    <a:pt x="6428" y="87483"/>
                  </a:cubicBezTo>
                  <a:cubicBezTo>
                    <a:pt x="32571" y="77419"/>
                    <a:pt x="39428" y="72000"/>
                    <a:pt x="40714" y="70451"/>
                  </a:cubicBezTo>
                  <a:lnTo>
                    <a:pt x="40714" y="68516"/>
                  </a:lnTo>
                  <a:cubicBezTo>
                    <a:pt x="37714" y="65419"/>
                    <a:pt x="35142" y="60774"/>
                    <a:pt x="33000" y="54967"/>
                  </a:cubicBezTo>
                  <a:cubicBezTo>
                    <a:pt x="27857" y="50322"/>
                    <a:pt x="26571" y="42967"/>
                    <a:pt x="30428" y="37161"/>
                  </a:cubicBezTo>
                  <a:lnTo>
                    <a:pt x="30428" y="26709"/>
                  </a:lnTo>
                  <a:cubicBezTo>
                    <a:pt x="30428" y="10064"/>
                    <a:pt x="42000" y="0"/>
                    <a:pt x="59571" y="0"/>
                  </a:cubicBezTo>
                  <a:cubicBezTo>
                    <a:pt x="78000" y="0"/>
                    <a:pt x="89142" y="10064"/>
                    <a:pt x="89142" y="26709"/>
                  </a:cubicBezTo>
                  <a:lnTo>
                    <a:pt x="89142" y="37161"/>
                  </a:lnTo>
                  <a:cubicBezTo>
                    <a:pt x="92142" y="42967"/>
                    <a:pt x="90857" y="50322"/>
                    <a:pt x="86571" y="54967"/>
                  </a:cubicBezTo>
                  <a:cubicBezTo>
                    <a:pt x="84428" y="61161"/>
                    <a:pt x="81857" y="65806"/>
                    <a:pt x="78857" y="68516"/>
                  </a:cubicBezTo>
                  <a:lnTo>
                    <a:pt x="78857" y="70838"/>
                  </a:lnTo>
                  <a:cubicBezTo>
                    <a:pt x="81428" y="73935"/>
                    <a:pt x="93000" y="79741"/>
                    <a:pt x="113142" y="87483"/>
                  </a:cubicBezTo>
                  <a:lnTo>
                    <a:pt x="113142" y="87483"/>
                  </a:lnTo>
                  <a:cubicBezTo>
                    <a:pt x="117000" y="89419"/>
                    <a:pt x="119571" y="92903"/>
                    <a:pt x="119571" y="96387"/>
                  </a:cubicBezTo>
                  <a:lnTo>
                    <a:pt x="119571" y="109935"/>
                  </a:lnTo>
                  <a:cubicBezTo>
                    <a:pt x="119571" y="115354"/>
                    <a:pt x="114857" y="119612"/>
                    <a:pt x="109285" y="119612"/>
                  </a:cubicBezTo>
                  <a:close/>
                  <a:moveTo>
                    <a:pt x="12857" y="108387"/>
                  </a:moveTo>
                  <a:lnTo>
                    <a:pt x="106714" y="108387"/>
                  </a:lnTo>
                  <a:lnTo>
                    <a:pt x="106714" y="97548"/>
                  </a:lnTo>
                  <a:cubicBezTo>
                    <a:pt x="81857" y="87483"/>
                    <a:pt x="68571" y="80903"/>
                    <a:pt x="66000" y="73935"/>
                  </a:cubicBezTo>
                  <a:cubicBezTo>
                    <a:pt x="66000" y="73161"/>
                    <a:pt x="66000" y="72774"/>
                    <a:pt x="66000" y="72000"/>
                  </a:cubicBezTo>
                  <a:lnTo>
                    <a:pt x="66000" y="66580"/>
                  </a:lnTo>
                  <a:cubicBezTo>
                    <a:pt x="66000" y="64645"/>
                    <a:pt x="66857" y="63483"/>
                    <a:pt x="68142" y="62322"/>
                  </a:cubicBezTo>
                  <a:cubicBezTo>
                    <a:pt x="70714" y="60000"/>
                    <a:pt x="72428" y="56129"/>
                    <a:pt x="74571" y="49935"/>
                  </a:cubicBezTo>
                  <a:cubicBezTo>
                    <a:pt x="75000" y="48774"/>
                    <a:pt x="75857" y="47612"/>
                    <a:pt x="76285" y="46838"/>
                  </a:cubicBezTo>
                  <a:cubicBezTo>
                    <a:pt x="77571" y="45677"/>
                    <a:pt x="78000" y="43354"/>
                    <a:pt x="76714" y="41032"/>
                  </a:cubicBezTo>
                  <a:cubicBezTo>
                    <a:pt x="76285" y="39870"/>
                    <a:pt x="75857" y="39483"/>
                    <a:pt x="75857" y="38322"/>
                  </a:cubicBezTo>
                  <a:lnTo>
                    <a:pt x="75857" y="26322"/>
                  </a:lnTo>
                  <a:cubicBezTo>
                    <a:pt x="75857" y="12387"/>
                    <a:pt x="66000" y="10838"/>
                    <a:pt x="59142" y="10838"/>
                  </a:cubicBezTo>
                  <a:cubicBezTo>
                    <a:pt x="48428" y="10838"/>
                    <a:pt x="42428" y="15870"/>
                    <a:pt x="42428" y="26322"/>
                  </a:cubicBezTo>
                  <a:lnTo>
                    <a:pt x="42428" y="38322"/>
                  </a:lnTo>
                  <a:cubicBezTo>
                    <a:pt x="42428" y="39483"/>
                    <a:pt x="42000" y="40645"/>
                    <a:pt x="41142" y="41806"/>
                  </a:cubicBezTo>
                  <a:cubicBezTo>
                    <a:pt x="40714" y="42193"/>
                    <a:pt x="40714" y="43354"/>
                    <a:pt x="40714" y="44516"/>
                  </a:cubicBezTo>
                  <a:cubicBezTo>
                    <a:pt x="40714" y="45677"/>
                    <a:pt x="41142" y="46451"/>
                    <a:pt x="42000" y="46838"/>
                  </a:cubicBezTo>
                  <a:cubicBezTo>
                    <a:pt x="43285" y="47612"/>
                    <a:pt x="43714" y="48774"/>
                    <a:pt x="44571" y="50322"/>
                  </a:cubicBezTo>
                  <a:cubicBezTo>
                    <a:pt x="46285" y="56129"/>
                    <a:pt x="48428" y="60000"/>
                    <a:pt x="51000" y="63096"/>
                  </a:cubicBezTo>
                  <a:cubicBezTo>
                    <a:pt x="52285" y="64258"/>
                    <a:pt x="52714" y="65419"/>
                    <a:pt x="52714" y="66967"/>
                  </a:cubicBezTo>
                  <a:lnTo>
                    <a:pt x="52714" y="72774"/>
                  </a:lnTo>
                  <a:cubicBezTo>
                    <a:pt x="52714" y="73161"/>
                    <a:pt x="52714" y="73935"/>
                    <a:pt x="52285" y="74322"/>
                  </a:cubicBezTo>
                  <a:cubicBezTo>
                    <a:pt x="50142" y="78967"/>
                    <a:pt x="44571" y="84774"/>
                    <a:pt x="12000" y="97935"/>
                  </a:cubicBezTo>
                  <a:lnTo>
                    <a:pt x="12000" y="108387"/>
                  </a:lnTo>
                  <a:lnTo>
                    <a:pt x="12857" y="1083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35" name="Google Shape;1435;p233"/>
            <p:cNvSpPr/>
            <p:nvPr/>
          </p:nvSpPr>
          <p:spPr>
            <a:xfrm>
              <a:off x="4641690" y="6624281"/>
              <a:ext cx="101700" cy="111000"/>
            </a:xfrm>
            <a:custGeom>
              <a:rect b="b" l="l" r="r" t="t"/>
              <a:pathLst>
                <a:path extrusionOk="0" h="120000" w="120000">
                  <a:moveTo>
                    <a:pt x="109323" y="119612"/>
                  </a:moveTo>
                  <a:lnTo>
                    <a:pt x="10249" y="119612"/>
                  </a:lnTo>
                  <a:cubicBezTo>
                    <a:pt x="4270" y="119612"/>
                    <a:pt x="0" y="115354"/>
                    <a:pt x="0" y="109935"/>
                  </a:cubicBezTo>
                  <a:lnTo>
                    <a:pt x="0" y="96387"/>
                  </a:lnTo>
                  <a:cubicBezTo>
                    <a:pt x="0" y="92903"/>
                    <a:pt x="2562" y="89419"/>
                    <a:pt x="6405" y="87483"/>
                  </a:cubicBezTo>
                  <a:cubicBezTo>
                    <a:pt x="32455" y="77419"/>
                    <a:pt x="39288" y="72000"/>
                    <a:pt x="40569" y="70451"/>
                  </a:cubicBezTo>
                  <a:lnTo>
                    <a:pt x="40569" y="68516"/>
                  </a:lnTo>
                  <a:cubicBezTo>
                    <a:pt x="37153" y="65419"/>
                    <a:pt x="34590" y="60774"/>
                    <a:pt x="32882" y="54967"/>
                  </a:cubicBezTo>
                  <a:cubicBezTo>
                    <a:pt x="27758" y="50322"/>
                    <a:pt x="26476" y="42967"/>
                    <a:pt x="30320" y="37161"/>
                  </a:cubicBezTo>
                  <a:lnTo>
                    <a:pt x="30320" y="26709"/>
                  </a:lnTo>
                  <a:cubicBezTo>
                    <a:pt x="30320" y="10064"/>
                    <a:pt x="41850" y="0"/>
                    <a:pt x="59359" y="0"/>
                  </a:cubicBezTo>
                  <a:cubicBezTo>
                    <a:pt x="77722" y="0"/>
                    <a:pt x="88398" y="10064"/>
                    <a:pt x="88398" y="26709"/>
                  </a:cubicBezTo>
                  <a:lnTo>
                    <a:pt x="88398" y="37161"/>
                  </a:lnTo>
                  <a:cubicBezTo>
                    <a:pt x="91814" y="42967"/>
                    <a:pt x="90533" y="50322"/>
                    <a:pt x="86263" y="54967"/>
                  </a:cubicBezTo>
                  <a:cubicBezTo>
                    <a:pt x="84128" y="61161"/>
                    <a:pt x="81565" y="65806"/>
                    <a:pt x="78576" y="68516"/>
                  </a:cubicBezTo>
                  <a:lnTo>
                    <a:pt x="78576" y="70838"/>
                  </a:lnTo>
                  <a:cubicBezTo>
                    <a:pt x="81138" y="73935"/>
                    <a:pt x="92241" y="79741"/>
                    <a:pt x="112740" y="87483"/>
                  </a:cubicBezTo>
                  <a:cubicBezTo>
                    <a:pt x="116583" y="88645"/>
                    <a:pt x="118291" y="92129"/>
                    <a:pt x="119145" y="93290"/>
                  </a:cubicBezTo>
                  <a:cubicBezTo>
                    <a:pt x="119572" y="94064"/>
                    <a:pt x="119572" y="95612"/>
                    <a:pt x="119572" y="96387"/>
                  </a:cubicBezTo>
                  <a:lnTo>
                    <a:pt x="119572" y="109935"/>
                  </a:lnTo>
                  <a:cubicBezTo>
                    <a:pt x="119572" y="115354"/>
                    <a:pt x="115302" y="119612"/>
                    <a:pt x="109323" y="119612"/>
                  </a:cubicBezTo>
                  <a:close/>
                  <a:moveTo>
                    <a:pt x="12811" y="108387"/>
                  </a:moveTo>
                  <a:lnTo>
                    <a:pt x="106761" y="108387"/>
                  </a:lnTo>
                  <a:lnTo>
                    <a:pt x="106761" y="97935"/>
                  </a:lnTo>
                  <a:cubicBezTo>
                    <a:pt x="81565" y="87483"/>
                    <a:pt x="68327" y="81290"/>
                    <a:pt x="65765" y="73935"/>
                  </a:cubicBezTo>
                  <a:cubicBezTo>
                    <a:pt x="65765" y="73161"/>
                    <a:pt x="65765" y="72774"/>
                    <a:pt x="65765" y="72000"/>
                  </a:cubicBezTo>
                  <a:lnTo>
                    <a:pt x="65765" y="66580"/>
                  </a:lnTo>
                  <a:cubicBezTo>
                    <a:pt x="65765" y="64645"/>
                    <a:pt x="66619" y="63483"/>
                    <a:pt x="67900" y="62322"/>
                  </a:cubicBezTo>
                  <a:cubicBezTo>
                    <a:pt x="70035" y="60000"/>
                    <a:pt x="72170" y="56129"/>
                    <a:pt x="73879" y="49935"/>
                  </a:cubicBezTo>
                  <a:cubicBezTo>
                    <a:pt x="74733" y="48774"/>
                    <a:pt x="75160" y="47612"/>
                    <a:pt x="76014" y="46838"/>
                  </a:cubicBezTo>
                  <a:cubicBezTo>
                    <a:pt x="77295" y="45677"/>
                    <a:pt x="77722" y="43354"/>
                    <a:pt x="76441" y="41032"/>
                  </a:cubicBezTo>
                  <a:cubicBezTo>
                    <a:pt x="76014" y="39870"/>
                    <a:pt x="75160" y="39483"/>
                    <a:pt x="75160" y="38322"/>
                  </a:cubicBezTo>
                  <a:lnTo>
                    <a:pt x="75160" y="26322"/>
                  </a:lnTo>
                  <a:cubicBezTo>
                    <a:pt x="75160" y="12387"/>
                    <a:pt x="65765" y="10838"/>
                    <a:pt x="58932" y="10838"/>
                  </a:cubicBezTo>
                  <a:cubicBezTo>
                    <a:pt x="48256" y="10838"/>
                    <a:pt x="42277" y="15870"/>
                    <a:pt x="42277" y="26322"/>
                  </a:cubicBezTo>
                  <a:lnTo>
                    <a:pt x="42277" y="38322"/>
                  </a:lnTo>
                  <a:cubicBezTo>
                    <a:pt x="42277" y="39483"/>
                    <a:pt x="41850" y="40645"/>
                    <a:pt x="40996" y="41806"/>
                  </a:cubicBezTo>
                  <a:cubicBezTo>
                    <a:pt x="40569" y="42193"/>
                    <a:pt x="40569" y="43354"/>
                    <a:pt x="40569" y="44516"/>
                  </a:cubicBezTo>
                  <a:cubicBezTo>
                    <a:pt x="40569" y="45677"/>
                    <a:pt x="40996" y="46451"/>
                    <a:pt x="41850" y="46838"/>
                  </a:cubicBezTo>
                  <a:cubicBezTo>
                    <a:pt x="43131" y="47612"/>
                    <a:pt x="43558" y="48774"/>
                    <a:pt x="44412" y="50322"/>
                  </a:cubicBezTo>
                  <a:cubicBezTo>
                    <a:pt x="46120" y="56129"/>
                    <a:pt x="48256" y="60000"/>
                    <a:pt x="50818" y="63096"/>
                  </a:cubicBezTo>
                  <a:cubicBezTo>
                    <a:pt x="51672" y="64258"/>
                    <a:pt x="52526" y="65419"/>
                    <a:pt x="52526" y="66967"/>
                  </a:cubicBezTo>
                  <a:lnTo>
                    <a:pt x="52526" y="72774"/>
                  </a:lnTo>
                  <a:cubicBezTo>
                    <a:pt x="52526" y="73161"/>
                    <a:pt x="52526" y="73935"/>
                    <a:pt x="51672" y="74322"/>
                  </a:cubicBezTo>
                  <a:cubicBezTo>
                    <a:pt x="49964" y="78967"/>
                    <a:pt x="44412" y="84774"/>
                    <a:pt x="11957" y="97935"/>
                  </a:cubicBezTo>
                  <a:lnTo>
                    <a:pt x="11957" y="108387"/>
                  </a:lnTo>
                  <a:lnTo>
                    <a:pt x="12811" y="10838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36" name="Google Shape;1436;p233"/>
            <p:cNvSpPr/>
            <p:nvPr/>
          </p:nvSpPr>
          <p:spPr>
            <a:xfrm>
              <a:off x="4508340" y="6608406"/>
              <a:ext cx="135000" cy="28500"/>
            </a:xfrm>
            <a:custGeom>
              <a:rect b="b" l="l" r="r" t="t"/>
              <a:pathLst>
                <a:path extrusionOk="0" h="120000" w="120000">
                  <a:moveTo>
                    <a:pt x="114530" y="113924"/>
                  </a:moveTo>
                  <a:cubicBezTo>
                    <a:pt x="113565" y="113924"/>
                    <a:pt x="113243" y="113924"/>
                    <a:pt x="112278" y="112405"/>
                  </a:cubicBezTo>
                  <a:cubicBezTo>
                    <a:pt x="95871" y="69873"/>
                    <a:pt x="78176" y="44050"/>
                    <a:pt x="60160" y="44050"/>
                  </a:cubicBezTo>
                  <a:cubicBezTo>
                    <a:pt x="42144" y="44050"/>
                    <a:pt x="23806" y="66835"/>
                    <a:pt x="8364" y="112405"/>
                  </a:cubicBezTo>
                  <a:cubicBezTo>
                    <a:pt x="5790" y="118481"/>
                    <a:pt x="2895" y="113924"/>
                    <a:pt x="1608" y="103291"/>
                  </a:cubicBezTo>
                  <a:cubicBezTo>
                    <a:pt x="0" y="91139"/>
                    <a:pt x="965" y="78987"/>
                    <a:pt x="3538" y="71392"/>
                  </a:cubicBezTo>
                  <a:cubicBezTo>
                    <a:pt x="20589" y="24303"/>
                    <a:pt x="40214" y="0"/>
                    <a:pt x="60160" y="0"/>
                  </a:cubicBezTo>
                  <a:cubicBezTo>
                    <a:pt x="79785" y="0"/>
                    <a:pt x="99410" y="24303"/>
                    <a:pt x="117104" y="71392"/>
                  </a:cubicBezTo>
                  <a:cubicBezTo>
                    <a:pt x="119356" y="78987"/>
                    <a:pt x="119678" y="91139"/>
                    <a:pt x="118713" y="103291"/>
                  </a:cubicBezTo>
                  <a:cubicBezTo>
                    <a:pt x="117747" y="109367"/>
                    <a:pt x="116139" y="113924"/>
                    <a:pt x="114530" y="11392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37" name="Google Shape;1437;p233"/>
            <p:cNvSpPr/>
            <p:nvPr/>
          </p:nvSpPr>
          <p:spPr>
            <a:xfrm>
              <a:off x="4636927" y="6754456"/>
              <a:ext cx="65100" cy="98400"/>
            </a:xfrm>
            <a:custGeom>
              <a:rect b="b" l="l" r="r" t="t"/>
              <a:pathLst>
                <a:path extrusionOk="0" h="120000" w="120000">
                  <a:moveTo>
                    <a:pt x="10055" y="119560"/>
                  </a:moveTo>
                  <a:cubicBezTo>
                    <a:pt x="6703" y="119560"/>
                    <a:pt x="4022" y="118241"/>
                    <a:pt x="2011" y="116923"/>
                  </a:cubicBezTo>
                  <a:cubicBezTo>
                    <a:pt x="1340" y="115604"/>
                    <a:pt x="0" y="114285"/>
                    <a:pt x="0" y="112967"/>
                  </a:cubicBezTo>
                  <a:cubicBezTo>
                    <a:pt x="0" y="110769"/>
                    <a:pt x="2011" y="109010"/>
                    <a:pt x="4022" y="107692"/>
                  </a:cubicBezTo>
                  <a:cubicBezTo>
                    <a:pt x="56983" y="83956"/>
                    <a:pt x="91173" y="47472"/>
                    <a:pt x="99217" y="6153"/>
                  </a:cubicBezTo>
                  <a:cubicBezTo>
                    <a:pt x="100558" y="2637"/>
                    <a:pt x="105251" y="0"/>
                    <a:pt x="110614" y="0"/>
                  </a:cubicBezTo>
                  <a:cubicBezTo>
                    <a:pt x="115307" y="879"/>
                    <a:pt x="119329" y="3516"/>
                    <a:pt x="119329" y="6593"/>
                  </a:cubicBezTo>
                  <a:lnTo>
                    <a:pt x="119329" y="7472"/>
                  </a:lnTo>
                  <a:cubicBezTo>
                    <a:pt x="111284" y="52307"/>
                    <a:pt x="73743" y="92747"/>
                    <a:pt x="16089" y="118241"/>
                  </a:cubicBezTo>
                  <a:cubicBezTo>
                    <a:pt x="14078" y="118681"/>
                    <a:pt x="12067" y="119560"/>
                    <a:pt x="10055" y="11956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38" name="Google Shape;1438;p233"/>
            <p:cNvSpPr/>
            <p:nvPr/>
          </p:nvSpPr>
          <p:spPr>
            <a:xfrm>
              <a:off x="4451190" y="6752868"/>
              <a:ext cx="66600" cy="98400"/>
            </a:xfrm>
            <a:custGeom>
              <a:rect b="b" l="l" r="r" t="t"/>
              <a:pathLst>
                <a:path extrusionOk="0" h="120000" w="120000">
                  <a:moveTo>
                    <a:pt x="106304" y="119562"/>
                  </a:moveTo>
                  <a:cubicBezTo>
                    <a:pt x="104347" y="119562"/>
                    <a:pt x="102391" y="118686"/>
                    <a:pt x="101739" y="118248"/>
                  </a:cubicBezTo>
                  <a:cubicBezTo>
                    <a:pt x="44347" y="92846"/>
                    <a:pt x="7826" y="52554"/>
                    <a:pt x="1304" y="7883"/>
                  </a:cubicBezTo>
                  <a:cubicBezTo>
                    <a:pt x="0" y="4379"/>
                    <a:pt x="3913" y="1313"/>
                    <a:pt x="9782" y="437"/>
                  </a:cubicBezTo>
                  <a:cubicBezTo>
                    <a:pt x="15652" y="0"/>
                    <a:pt x="19565" y="2627"/>
                    <a:pt x="20217" y="6569"/>
                  </a:cubicBezTo>
                  <a:cubicBezTo>
                    <a:pt x="27391" y="47737"/>
                    <a:pt x="61304" y="84087"/>
                    <a:pt x="113478" y="107737"/>
                  </a:cubicBezTo>
                  <a:cubicBezTo>
                    <a:pt x="118043" y="109489"/>
                    <a:pt x="119347" y="113430"/>
                    <a:pt x="116086" y="116934"/>
                  </a:cubicBezTo>
                  <a:cubicBezTo>
                    <a:pt x="112173" y="118248"/>
                    <a:pt x="109565" y="119562"/>
                    <a:pt x="106304" y="11956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39" name="Google Shape;1439;p233"/>
          <p:cNvGrpSpPr/>
          <p:nvPr/>
        </p:nvGrpSpPr>
        <p:grpSpPr>
          <a:xfrm>
            <a:off x="7650675" y="2870557"/>
            <a:ext cx="217208" cy="219347"/>
            <a:chOff x="5593298" y="6392505"/>
            <a:chExt cx="288649" cy="291491"/>
          </a:xfrm>
        </p:grpSpPr>
        <p:sp>
          <p:nvSpPr>
            <p:cNvPr id="1440" name="Google Shape;1440;p233"/>
            <p:cNvSpPr/>
            <p:nvPr/>
          </p:nvSpPr>
          <p:spPr>
            <a:xfrm>
              <a:off x="5593298" y="6401164"/>
              <a:ext cx="173100" cy="181800"/>
            </a:xfrm>
            <a:custGeom>
              <a:rect b="b" l="l" r="r" t="t"/>
              <a:pathLst>
                <a:path extrusionOk="0" h="120000" w="120000">
                  <a:moveTo>
                    <a:pt x="59772" y="119783"/>
                  </a:moveTo>
                  <a:cubicBezTo>
                    <a:pt x="27500" y="119783"/>
                    <a:pt x="0" y="77545"/>
                    <a:pt x="0" y="42671"/>
                  </a:cubicBezTo>
                  <a:cubicBezTo>
                    <a:pt x="0" y="21010"/>
                    <a:pt x="11590" y="6498"/>
                    <a:pt x="33636" y="649"/>
                  </a:cubicBezTo>
                  <a:cubicBezTo>
                    <a:pt x="35227" y="0"/>
                    <a:pt x="37272" y="1299"/>
                    <a:pt x="37727" y="3032"/>
                  </a:cubicBezTo>
                  <a:cubicBezTo>
                    <a:pt x="37954" y="4548"/>
                    <a:pt x="37045" y="6498"/>
                    <a:pt x="35227" y="6714"/>
                  </a:cubicBezTo>
                  <a:cubicBezTo>
                    <a:pt x="15681" y="11913"/>
                    <a:pt x="6363" y="23610"/>
                    <a:pt x="6363" y="42454"/>
                  </a:cubicBezTo>
                  <a:cubicBezTo>
                    <a:pt x="6363" y="73646"/>
                    <a:pt x="31136" y="113068"/>
                    <a:pt x="59545" y="113068"/>
                  </a:cubicBezTo>
                  <a:cubicBezTo>
                    <a:pt x="87727" y="113068"/>
                    <a:pt x="112727" y="73646"/>
                    <a:pt x="112727" y="42454"/>
                  </a:cubicBezTo>
                  <a:cubicBezTo>
                    <a:pt x="112727" y="23610"/>
                    <a:pt x="103409" y="11696"/>
                    <a:pt x="83863" y="6714"/>
                  </a:cubicBezTo>
                  <a:cubicBezTo>
                    <a:pt x="82045" y="6498"/>
                    <a:pt x="80909" y="4765"/>
                    <a:pt x="81363" y="3032"/>
                  </a:cubicBezTo>
                  <a:cubicBezTo>
                    <a:pt x="81590" y="1516"/>
                    <a:pt x="83863" y="433"/>
                    <a:pt x="85454" y="649"/>
                  </a:cubicBezTo>
                  <a:cubicBezTo>
                    <a:pt x="107954" y="6498"/>
                    <a:pt x="119090" y="20577"/>
                    <a:pt x="119090" y="42671"/>
                  </a:cubicBezTo>
                  <a:cubicBezTo>
                    <a:pt x="119772" y="77545"/>
                    <a:pt x="92272" y="119783"/>
                    <a:pt x="59772" y="11978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41" name="Google Shape;1441;p233"/>
            <p:cNvSpPr/>
            <p:nvPr/>
          </p:nvSpPr>
          <p:spPr>
            <a:xfrm>
              <a:off x="5805447" y="6431471"/>
              <a:ext cx="76500" cy="79500"/>
            </a:xfrm>
            <a:custGeom>
              <a:rect b="b" l="l" r="r" t="t"/>
              <a:pathLst>
                <a:path extrusionOk="0" h="120000" w="120000">
                  <a:moveTo>
                    <a:pt x="59742" y="119502"/>
                  </a:moveTo>
                  <a:cubicBezTo>
                    <a:pt x="26781" y="119502"/>
                    <a:pt x="0" y="93112"/>
                    <a:pt x="0" y="59751"/>
                  </a:cubicBezTo>
                  <a:cubicBezTo>
                    <a:pt x="0" y="26390"/>
                    <a:pt x="26781" y="0"/>
                    <a:pt x="59742" y="0"/>
                  </a:cubicBezTo>
                  <a:cubicBezTo>
                    <a:pt x="92703" y="0"/>
                    <a:pt x="119484" y="26390"/>
                    <a:pt x="119484" y="59751"/>
                  </a:cubicBezTo>
                  <a:cubicBezTo>
                    <a:pt x="118454" y="93112"/>
                    <a:pt x="92703" y="119502"/>
                    <a:pt x="59742" y="119502"/>
                  </a:cubicBezTo>
                  <a:close/>
                  <a:moveTo>
                    <a:pt x="59742" y="14439"/>
                  </a:moveTo>
                  <a:cubicBezTo>
                    <a:pt x="35021" y="14439"/>
                    <a:pt x="15450" y="34854"/>
                    <a:pt x="15450" y="59751"/>
                  </a:cubicBezTo>
                  <a:cubicBezTo>
                    <a:pt x="15450" y="85145"/>
                    <a:pt x="35021" y="104564"/>
                    <a:pt x="59742" y="104564"/>
                  </a:cubicBezTo>
                  <a:cubicBezTo>
                    <a:pt x="83948" y="104564"/>
                    <a:pt x="104034" y="84647"/>
                    <a:pt x="104034" y="59751"/>
                  </a:cubicBezTo>
                  <a:cubicBezTo>
                    <a:pt x="103004" y="34356"/>
                    <a:pt x="83433" y="14439"/>
                    <a:pt x="59742" y="144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42" name="Google Shape;1442;p233"/>
            <p:cNvSpPr/>
            <p:nvPr/>
          </p:nvSpPr>
          <p:spPr>
            <a:xfrm>
              <a:off x="5825651" y="6451676"/>
              <a:ext cx="36000" cy="37500"/>
            </a:xfrm>
            <a:custGeom>
              <a:rect b="b" l="l" r="r" t="t"/>
              <a:pathLst>
                <a:path extrusionOk="0" h="120000" w="120000">
                  <a:moveTo>
                    <a:pt x="59459" y="118938"/>
                  </a:moveTo>
                  <a:cubicBezTo>
                    <a:pt x="27027" y="118938"/>
                    <a:pt x="0" y="92389"/>
                    <a:pt x="0" y="59469"/>
                  </a:cubicBezTo>
                  <a:cubicBezTo>
                    <a:pt x="0" y="26548"/>
                    <a:pt x="27027" y="0"/>
                    <a:pt x="59459" y="0"/>
                  </a:cubicBezTo>
                  <a:cubicBezTo>
                    <a:pt x="91891" y="0"/>
                    <a:pt x="118918" y="26548"/>
                    <a:pt x="118918" y="59469"/>
                  </a:cubicBezTo>
                  <a:cubicBezTo>
                    <a:pt x="118918" y="92389"/>
                    <a:pt x="91891" y="118938"/>
                    <a:pt x="59459" y="118938"/>
                  </a:cubicBezTo>
                  <a:close/>
                  <a:moveTo>
                    <a:pt x="59459" y="30796"/>
                  </a:moveTo>
                  <a:cubicBezTo>
                    <a:pt x="45405" y="30796"/>
                    <a:pt x="32432" y="43539"/>
                    <a:pt x="32432" y="59469"/>
                  </a:cubicBezTo>
                  <a:cubicBezTo>
                    <a:pt x="32432" y="75398"/>
                    <a:pt x="45405" y="88141"/>
                    <a:pt x="59459" y="88141"/>
                  </a:cubicBezTo>
                  <a:cubicBezTo>
                    <a:pt x="73513" y="88141"/>
                    <a:pt x="86486" y="75398"/>
                    <a:pt x="86486" y="59469"/>
                  </a:cubicBezTo>
                  <a:cubicBezTo>
                    <a:pt x="85405" y="43539"/>
                    <a:pt x="73513" y="30796"/>
                    <a:pt x="59459" y="307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43" name="Google Shape;1443;p233"/>
            <p:cNvSpPr/>
            <p:nvPr/>
          </p:nvSpPr>
          <p:spPr>
            <a:xfrm>
              <a:off x="5639480" y="6392505"/>
              <a:ext cx="27300" cy="28800"/>
            </a:xfrm>
            <a:custGeom>
              <a:rect b="b" l="l" r="r" t="t"/>
              <a:pathLst>
                <a:path extrusionOk="0" h="120000" w="120000">
                  <a:moveTo>
                    <a:pt x="60000" y="118666"/>
                  </a:moveTo>
                  <a:cubicBezTo>
                    <a:pt x="28571" y="118666"/>
                    <a:pt x="0" y="92000"/>
                    <a:pt x="0" y="58666"/>
                  </a:cubicBezTo>
                  <a:cubicBezTo>
                    <a:pt x="0" y="25333"/>
                    <a:pt x="28571" y="0"/>
                    <a:pt x="60000" y="0"/>
                  </a:cubicBezTo>
                  <a:cubicBezTo>
                    <a:pt x="91428" y="0"/>
                    <a:pt x="118571" y="25333"/>
                    <a:pt x="118571" y="58666"/>
                  </a:cubicBezTo>
                  <a:cubicBezTo>
                    <a:pt x="118571" y="92000"/>
                    <a:pt x="94285" y="118666"/>
                    <a:pt x="60000" y="118666"/>
                  </a:cubicBezTo>
                  <a:close/>
                  <a:moveTo>
                    <a:pt x="60000" y="38666"/>
                  </a:moveTo>
                  <a:cubicBezTo>
                    <a:pt x="51428" y="38666"/>
                    <a:pt x="42857" y="49333"/>
                    <a:pt x="42857" y="58666"/>
                  </a:cubicBezTo>
                  <a:cubicBezTo>
                    <a:pt x="42857" y="69333"/>
                    <a:pt x="51428" y="78666"/>
                    <a:pt x="60000" y="78666"/>
                  </a:cubicBezTo>
                  <a:cubicBezTo>
                    <a:pt x="68571" y="78666"/>
                    <a:pt x="77142" y="69333"/>
                    <a:pt x="77142" y="58666"/>
                  </a:cubicBezTo>
                  <a:cubicBezTo>
                    <a:pt x="77142" y="49333"/>
                    <a:pt x="70000" y="38666"/>
                    <a:pt x="60000" y="386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44" name="Google Shape;1444;p233"/>
            <p:cNvSpPr/>
            <p:nvPr/>
          </p:nvSpPr>
          <p:spPr>
            <a:xfrm>
              <a:off x="5694321" y="6392505"/>
              <a:ext cx="27300" cy="28800"/>
            </a:xfrm>
            <a:custGeom>
              <a:rect b="b" l="l" r="r" t="t"/>
              <a:pathLst>
                <a:path extrusionOk="0" h="120000" w="120000">
                  <a:moveTo>
                    <a:pt x="60000" y="118666"/>
                  </a:moveTo>
                  <a:cubicBezTo>
                    <a:pt x="28571" y="118666"/>
                    <a:pt x="0" y="92000"/>
                    <a:pt x="0" y="58666"/>
                  </a:cubicBezTo>
                  <a:cubicBezTo>
                    <a:pt x="0" y="25333"/>
                    <a:pt x="28571" y="0"/>
                    <a:pt x="60000" y="0"/>
                  </a:cubicBezTo>
                  <a:cubicBezTo>
                    <a:pt x="91428" y="0"/>
                    <a:pt x="118571" y="25333"/>
                    <a:pt x="118571" y="58666"/>
                  </a:cubicBezTo>
                  <a:cubicBezTo>
                    <a:pt x="118571" y="92000"/>
                    <a:pt x="94285" y="118666"/>
                    <a:pt x="60000" y="118666"/>
                  </a:cubicBezTo>
                  <a:close/>
                  <a:moveTo>
                    <a:pt x="60000" y="38666"/>
                  </a:moveTo>
                  <a:cubicBezTo>
                    <a:pt x="51428" y="38666"/>
                    <a:pt x="42857" y="49333"/>
                    <a:pt x="42857" y="58666"/>
                  </a:cubicBezTo>
                  <a:cubicBezTo>
                    <a:pt x="42857" y="69333"/>
                    <a:pt x="51428" y="78666"/>
                    <a:pt x="60000" y="78666"/>
                  </a:cubicBezTo>
                  <a:cubicBezTo>
                    <a:pt x="68571" y="78666"/>
                    <a:pt x="77142" y="69333"/>
                    <a:pt x="77142" y="58666"/>
                  </a:cubicBezTo>
                  <a:cubicBezTo>
                    <a:pt x="77142" y="49333"/>
                    <a:pt x="70000" y="38666"/>
                    <a:pt x="60000" y="386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45" name="Google Shape;1445;p233"/>
            <p:cNvSpPr/>
            <p:nvPr/>
          </p:nvSpPr>
          <p:spPr>
            <a:xfrm>
              <a:off x="5675560" y="6479096"/>
              <a:ext cx="173100" cy="204900"/>
            </a:xfrm>
            <a:custGeom>
              <a:rect b="b" l="l" r="r" t="t"/>
              <a:pathLst>
                <a:path extrusionOk="0" h="120000" w="120000">
                  <a:moveTo>
                    <a:pt x="64075" y="119808"/>
                  </a:moveTo>
                  <a:lnTo>
                    <a:pt x="56377" y="119808"/>
                  </a:lnTo>
                  <a:cubicBezTo>
                    <a:pt x="25132" y="119808"/>
                    <a:pt x="0" y="99680"/>
                    <a:pt x="0" y="74952"/>
                  </a:cubicBezTo>
                  <a:lnTo>
                    <a:pt x="0" y="57507"/>
                  </a:lnTo>
                  <a:cubicBezTo>
                    <a:pt x="0" y="55782"/>
                    <a:pt x="1132" y="54824"/>
                    <a:pt x="3169" y="54824"/>
                  </a:cubicBezTo>
                  <a:cubicBezTo>
                    <a:pt x="4981" y="54824"/>
                    <a:pt x="6566" y="55782"/>
                    <a:pt x="6566" y="57507"/>
                  </a:cubicBezTo>
                  <a:lnTo>
                    <a:pt x="6566" y="74952"/>
                  </a:lnTo>
                  <a:cubicBezTo>
                    <a:pt x="6566" y="96421"/>
                    <a:pt x="28754" y="114057"/>
                    <a:pt x="56377" y="114057"/>
                  </a:cubicBezTo>
                  <a:lnTo>
                    <a:pt x="64075" y="114057"/>
                  </a:lnTo>
                  <a:cubicBezTo>
                    <a:pt x="91245" y="114057"/>
                    <a:pt x="112754" y="96805"/>
                    <a:pt x="112754" y="74952"/>
                  </a:cubicBezTo>
                  <a:lnTo>
                    <a:pt x="112754" y="2683"/>
                  </a:lnTo>
                  <a:cubicBezTo>
                    <a:pt x="112754" y="958"/>
                    <a:pt x="113886" y="0"/>
                    <a:pt x="115924" y="0"/>
                  </a:cubicBezTo>
                  <a:cubicBezTo>
                    <a:pt x="117735" y="0"/>
                    <a:pt x="119320" y="958"/>
                    <a:pt x="119320" y="2683"/>
                  </a:cubicBezTo>
                  <a:lnTo>
                    <a:pt x="119320" y="74952"/>
                  </a:lnTo>
                  <a:cubicBezTo>
                    <a:pt x="119773" y="100255"/>
                    <a:pt x="95320" y="119808"/>
                    <a:pt x="64075" y="11980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46" name="Google Shape;1446;p233"/>
          <p:cNvGrpSpPr/>
          <p:nvPr/>
        </p:nvGrpSpPr>
        <p:grpSpPr>
          <a:xfrm>
            <a:off x="7754111" y="3715860"/>
            <a:ext cx="187600" cy="171316"/>
            <a:chOff x="4685537" y="5481858"/>
            <a:chExt cx="331800" cy="303000"/>
          </a:xfrm>
        </p:grpSpPr>
        <p:sp>
          <p:nvSpPr>
            <p:cNvPr id="1447" name="Google Shape;1447;p233"/>
            <p:cNvSpPr/>
            <p:nvPr/>
          </p:nvSpPr>
          <p:spPr>
            <a:xfrm>
              <a:off x="4685537" y="5481858"/>
              <a:ext cx="331800" cy="303000"/>
            </a:xfrm>
            <a:custGeom>
              <a:rect b="b" l="l" r="r" t="t"/>
              <a:pathLst>
                <a:path extrusionOk="0" h="120000" w="120000">
                  <a:moveTo>
                    <a:pt x="60000" y="119870"/>
                  </a:moveTo>
                  <a:cubicBezTo>
                    <a:pt x="45443" y="119870"/>
                    <a:pt x="31834" y="113779"/>
                    <a:pt x="21420" y="102375"/>
                  </a:cubicBezTo>
                  <a:cubicBezTo>
                    <a:pt x="0" y="78920"/>
                    <a:pt x="0" y="40950"/>
                    <a:pt x="21420" y="17494"/>
                  </a:cubicBezTo>
                  <a:cubicBezTo>
                    <a:pt x="31597" y="6220"/>
                    <a:pt x="45325" y="0"/>
                    <a:pt x="59881" y="0"/>
                  </a:cubicBezTo>
                  <a:cubicBezTo>
                    <a:pt x="74437" y="0"/>
                    <a:pt x="88284" y="6220"/>
                    <a:pt x="98579" y="17494"/>
                  </a:cubicBezTo>
                  <a:cubicBezTo>
                    <a:pt x="119881" y="40950"/>
                    <a:pt x="119881" y="78920"/>
                    <a:pt x="98579" y="102375"/>
                  </a:cubicBezTo>
                  <a:cubicBezTo>
                    <a:pt x="88402" y="113779"/>
                    <a:pt x="74792" y="119870"/>
                    <a:pt x="60000" y="119870"/>
                  </a:cubicBezTo>
                  <a:close/>
                  <a:moveTo>
                    <a:pt x="60000" y="3628"/>
                  </a:moveTo>
                  <a:cubicBezTo>
                    <a:pt x="46390" y="3628"/>
                    <a:pt x="33609" y="9589"/>
                    <a:pt x="23905" y="20215"/>
                  </a:cubicBezTo>
                  <a:cubicBezTo>
                    <a:pt x="3905" y="42116"/>
                    <a:pt x="3905" y="77753"/>
                    <a:pt x="23905" y="99654"/>
                  </a:cubicBezTo>
                  <a:cubicBezTo>
                    <a:pt x="33609" y="110280"/>
                    <a:pt x="46390" y="116241"/>
                    <a:pt x="60000" y="116241"/>
                  </a:cubicBezTo>
                  <a:lnTo>
                    <a:pt x="60236" y="116241"/>
                  </a:lnTo>
                  <a:cubicBezTo>
                    <a:pt x="73846" y="116241"/>
                    <a:pt x="86508" y="110280"/>
                    <a:pt x="96213" y="99654"/>
                  </a:cubicBezTo>
                  <a:cubicBezTo>
                    <a:pt x="115976" y="77753"/>
                    <a:pt x="115976" y="42116"/>
                    <a:pt x="96213" y="20215"/>
                  </a:cubicBezTo>
                  <a:cubicBezTo>
                    <a:pt x="86508" y="9589"/>
                    <a:pt x="73491" y="3628"/>
                    <a:pt x="60000" y="36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48" name="Google Shape;1448;p233"/>
            <p:cNvSpPr/>
            <p:nvPr/>
          </p:nvSpPr>
          <p:spPr>
            <a:xfrm>
              <a:off x="4699969" y="5604528"/>
              <a:ext cx="180300" cy="179100"/>
            </a:xfrm>
            <a:custGeom>
              <a:rect b="b" l="l" r="r" t="t"/>
              <a:pathLst>
                <a:path extrusionOk="0" h="120000" w="120000">
                  <a:moveTo>
                    <a:pt x="112581" y="119781"/>
                  </a:moveTo>
                  <a:lnTo>
                    <a:pt x="112363" y="119781"/>
                  </a:lnTo>
                  <a:cubicBezTo>
                    <a:pt x="110618" y="119562"/>
                    <a:pt x="109309" y="117814"/>
                    <a:pt x="109309" y="116284"/>
                  </a:cubicBezTo>
                  <a:cubicBezTo>
                    <a:pt x="113018" y="86775"/>
                    <a:pt x="103200" y="57923"/>
                    <a:pt x="82472" y="37158"/>
                  </a:cubicBezTo>
                  <a:cubicBezTo>
                    <a:pt x="61527" y="16393"/>
                    <a:pt x="33163" y="6775"/>
                    <a:pt x="3927" y="10273"/>
                  </a:cubicBezTo>
                  <a:cubicBezTo>
                    <a:pt x="2400" y="10710"/>
                    <a:pt x="654" y="9398"/>
                    <a:pt x="436" y="7431"/>
                  </a:cubicBezTo>
                  <a:cubicBezTo>
                    <a:pt x="0" y="5683"/>
                    <a:pt x="1309" y="4153"/>
                    <a:pt x="3272" y="3934"/>
                  </a:cubicBezTo>
                  <a:cubicBezTo>
                    <a:pt x="34036" y="0"/>
                    <a:pt x="64800" y="10710"/>
                    <a:pt x="87054" y="32568"/>
                  </a:cubicBezTo>
                  <a:cubicBezTo>
                    <a:pt x="109090" y="54644"/>
                    <a:pt x="119781" y="85464"/>
                    <a:pt x="115854" y="116939"/>
                  </a:cubicBezTo>
                  <a:cubicBezTo>
                    <a:pt x="115636" y="118469"/>
                    <a:pt x="114327" y="119781"/>
                    <a:pt x="112581" y="11978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49" name="Google Shape;1449;p233"/>
            <p:cNvSpPr/>
            <p:nvPr/>
          </p:nvSpPr>
          <p:spPr>
            <a:xfrm>
              <a:off x="4821197" y="5481858"/>
              <a:ext cx="179100" cy="176100"/>
            </a:xfrm>
            <a:custGeom>
              <a:rect b="b" l="l" r="r" t="t"/>
              <a:pathLst>
                <a:path extrusionOk="0" h="120000" w="120000">
                  <a:moveTo>
                    <a:pt x="104262" y="119776"/>
                  </a:moveTo>
                  <a:cubicBezTo>
                    <a:pt x="77814" y="119776"/>
                    <a:pt x="52240" y="109029"/>
                    <a:pt x="32786" y="89552"/>
                  </a:cubicBezTo>
                  <a:cubicBezTo>
                    <a:pt x="10710" y="66716"/>
                    <a:pt x="0" y="35149"/>
                    <a:pt x="3934" y="3358"/>
                  </a:cubicBezTo>
                  <a:cubicBezTo>
                    <a:pt x="4153" y="1567"/>
                    <a:pt x="5901" y="0"/>
                    <a:pt x="7431" y="223"/>
                  </a:cubicBezTo>
                  <a:cubicBezTo>
                    <a:pt x="8961" y="671"/>
                    <a:pt x="10273" y="2238"/>
                    <a:pt x="10273" y="3805"/>
                  </a:cubicBezTo>
                  <a:cubicBezTo>
                    <a:pt x="6775" y="33805"/>
                    <a:pt x="16393" y="63358"/>
                    <a:pt x="37158" y="84850"/>
                  </a:cubicBezTo>
                  <a:cubicBezTo>
                    <a:pt x="58360" y="106119"/>
                    <a:pt x="86775" y="115970"/>
                    <a:pt x="116065" y="112388"/>
                  </a:cubicBezTo>
                  <a:cubicBezTo>
                    <a:pt x="117595" y="112164"/>
                    <a:pt x="119125" y="113507"/>
                    <a:pt x="119562" y="115298"/>
                  </a:cubicBezTo>
                  <a:cubicBezTo>
                    <a:pt x="119781" y="117089"/>
                    <a:pt x="118469" y="118656"/>
                    <a:pt x="116721" y="119104"/>
                  </a:cubicBezTo>
                  <a:cubicBezTo>
                    <a:pt x="112786" y="119328"/>
                    <a:pt x="108415" y="119776"/>
                    <a:pt x="104262" y="11977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50" name="Google Shape;1450;p233"/>
            <p:cNvSpPr/>
            <p:nvPr/>
          </p:nvSpPr>
          <p:spPr>
            <a:xfrm>
              <a:off x="4741821" y="5523709"/>
              <a:ext cx="217800" cy="217800"/>
            </a:xfrm>
            <a:custGeom>
              <a:rect b="b" l="l" r="r" t="t"/>
              <a:pathLst>
                <a:path extrusionOk="0" h="120000" w="120000">
                  <a:moveTo>
                    <a:pt x="2882" y="119820"/>
                  </a:moveTo>
                  <a:cubicBezTo>
                    <a:pt x="2162" y="119820"/>
                    <a:pt x="1621" y="119460"/>
                    <a:pt x="1081" y="118920"/>
                  </a:cubicBezTo>
                  <a:cubicBezTo>
                    <a:pt x="0" y="117841"/>
                    <a:pt x="0" y="116221"/>
                    <a:pt x="1081" y="115142"/>
                  </a:cubicBezTo>
                  <a:lnTo>
                    <a:pt x="115135" y="1079"/>
                  </a:lnTo>
                  <a:cubicBezTo>
                    <a:pt x="116216" y="0"/>
                    <a:pt x="117657" y="0"/>
                    <a:pt x="118738" y="1079"/>
                  </a:cubicBezTo>
                  <a:cubicBezTo>
                    <a:pt x="119819" y="2158"/>
                    <a:pt x="119819" y="3778"/>
                    <a:pt x="118738" y="4857"/>
                  </a:cubicBezTo>
                  <a:lnTo>
                    <a:pt x="4864" y="118920"/>
                  </a:lnTo>
                  <a:cubicBezTo>
                    <a:pt x="4324" y="119460"/>
                    <a:pt x="3423" y="119820"/>
                    <a:pt x="2882" y="11982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51" name="Google Shape;1451;p233"/>
          <p:cNvGrpSpPr/>
          <p:nvPr/>
        </p:nvGrpSpPr>
        <p:grpSpPr>
          <a:xfrm>
            <a:off x="7458013" y="3712175"/>
            <a:ext cx="187600" cy="178779"/>
            <a:chOff x="5024685" y="5922028"/>
            <a:chExt cx="331800" cy="316200"/>
          </a:xfrm>
        </p:grpSpPr>
        <p:sp>
          <p:nvSpPr>
            <p:cNvPr id="1452" name="Google Shape;1452;p233"/>
            <p:cNvSpPr/>
            <p:nvPr/>
          </p:nvSpPr>
          <p:spPr>
            <a:xfrm>
              <a:off x="5024685" y="5922028"/>
              <a:ext cx="331800" cy="316200"/>
            </a:xfrm>
            <a:custGeom>
              <a:rect b="b" l="l" r="r" t="t"/>
              <a:pathLst>
                <a:path extrusionOk="0" h="120000" w="120000">
                  <a:moveTo>
                    <a:pt x="26863" y="119875"/>
                  </a:moveTo>
                  <a:cubicBezTo>
                    <a:pt x="19053" y="119875"/>
                    <a:pt x="12899" y="118134"/>
                    <a:pt x="9585" y="114528"/>
                  </a:cubicBezTo>
                  <a:cubicBezTo>
                    <a:pt x="0" y="104580"/>
                    <a:pt x="4260" y="61554"/>
                    <a:pt x="31479" y="32953"/>
                  </a:cubicBezTo>
                  <a:cubicBezTo>
                    <a:pt x="58816" y="4227"/>
                    <a:pt x="99881" y="0"/>
                    <a:pt x="109349" y="9948"/>
                  </a:cubicBezTo>
                  <a:lnTo>
                    <a:pt x="109349" y="9948"/>
                  </a:lnTo>
                  <a:cubicBezTo>
                    <a:pt x="119881" y="20891"/>
                    <a:pt x="113846" y="63792"/>
                    <a:pt x="87455" y="91523"/>
                  </a:cubicBezTo>
                  <a:cubicBezTo>
                    <a:pt x="70887" y="108932"/>
                    <a:pt x="52189" y="115523"/>
                    <a:pt x="42366" y="117886"/>
                  </a:cubicBezTo>
                  <a:cubicBezTo>
                    <a:pt x="36923" y="119378"/>
                    <a:pt x="31597" y="119875"/>
                    <a:pt x="26863" y="119875"/>
                  </a:cubicBezTo>
                  <a:close/>
                  <a:moveTo>
                    <a:pt x="92544" y="8829"/>
                  </a:moveTo>
                  <a:cubicBezTo>
                    <a:pt x="76923" y="8829"/>
                    <a:pt x="52544" y="15917"/>
                    <a:pt x="33964" y="35689"/>
                  </a:cubicBezTo>
                  <a:cubicBezTo>
                    <a:pt x="7573" y="63295"/>
                    <a:pt x="4733" y="104580"/>
                    <a:pt x="11952" y="112165"/>
                  </a:cubicBezTo>
                  <a:cubicBezTo>
                    <a:pt x="16331" y="116766"/>
                    <a:pt x="28284" y="117761"/>
                    <a:pt x="41656" y="114404"/>
                  </a:cubicBezTo>
                  <a:cubicBezTo>
                    <a:pt x="50887" y="112165"/>
                    <a:pt x="68994" y="105699"/>
                    <a:pt x="84970" y="89160"/>
                  </a:cubicBezTo>
                  <a:cubicBezTo>
                    <a:pt x="110887" y="61927"/>
                    <a:pt x="115502" y="21637"/>
                    <a:pt x="106863" y="12683"/>
                  </a:cubicBezTo>
                  <a:cubicBezTo>
                    <a:pt x="104615" y="10321"/>
                    <a:pt x="99526" y="8829"/>
                    <a:pt x="92544" y="88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53" name="Google Shape;1453;p233"/>
            <p:cNvSpPr/>
            <p:nvPr/>
          </p:nvSpPr>
          <p:spPr>
            <a:xfrm>
              <a:off x="5044889" y="6121187"/>
              <a:ext cx="111000" cy="109800"/>
            </a:xfrm>
            <a:custGeom>
              <a:rect b="b" l="l" r="r" t="t"/>
              <a:pathLst>
                <a:path extrusionOk="0" h="120000" w="120000">
                  <a:moveTo>
                    <a:pt x="113609" y="119640"/>
                  </a:moveTo>
                  <a:cubicBezTo>
                    <a:pt x="112189" y="119640"/>
                    <a:pt x="111124" y="119281"/>
                    <a:pt x="110059" y="118203"/>
                  </a:cubicBezTo>
                  <a:lnTo>
                    <a:pt x="2130" y="9341"/>
                  </a:lnTo>
                  <a:cubicBezTo>
                    <a:pt x="0" y="7185"/>
                    <a:pt x="0" y="4311"/>
                    <a:pt x="2130" y="2155"/>
                  </a:cubicBezTo>
                  <a:cubicBezTo>
                    <a:pt x="4260" y="0"/>
                    <a:pt x="7455" y="0"/>
                    <a:pt x="9585" y="2155"/>
                  </a:cubicBezTo>
                  <a:lnTo>
                    <a:pt x="117514" y="110658"/>
                  </a:lnTo>
                  <a:cubicBezTo>
                    <a:pt x="119644" y="112814"/>
                    <a:pt x="119644" y="116047"/>
                    <a:pt x="117514" y="118203"/>
                  </a:cubicBezTo>
                  <a:cubicBezTo>
                    <a:pt x="116449" y="119281"/>
                    <a:pt x="114674" y="119640"/>
                    <a:pt x="113609" y="11964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54" name="Google Shape;1454;p233"/>
            <p:cNvSpPr/>
            <p:nvPr/>
          </p:nvSpPr>
          <p:spPr>
            <a:xfrm>
              <a:off x="5121378" y="6018721"/>
              <a:ext cx="134100" cy="134100"/>
            </a:xfrm>
            <a:custGeom>
              <a:rect b="b" l="l" r="r" t="t"/>
              <a:pathLst>
                <a:path extrusionOk="0" h="120000" w="120000">
                  <a:moveTo>
                    <a:pt x="4987" y="119705"/>
                  </a:moveTo>
                  <a:cubicBezTo>
                    <a:pt x="3520" y="119705"/>
                    <a:pt x="2640" y="119117"/>
                    <a:pt x="1760" y="118235"/>
                  </a:cubicBezTo>
                  <a:cubicBezTo>
                    <a:pt x="0" y="116470"/>
                    <a:pt x="0" y="113823"/>
                    <a:pt x="1760" y="112058"/>
                  </a:cubicBezTo>
                  <a:lnTo>
                    <a:pt x="111784" y="1764"/>
                  </a:lnTo>
                  <a:cubicBezTo>
                    <a:pt x="113545" y="0"/>
                    <a:pt x="116185" y="0"/>
                    <a:pt x="117946" y="1764"/>
                  </a:cubicBezTo>
                  <a:cubicBezTo>
                    <a:pt x="119706" y="3529"/>
                    <a:pt x="119706" y="6176"/>
                    <a:pt x="117946" y="7941"/>
                  </a:cubicBezTo>
                  <a:lnTo>
                    <a:pt x="7921" y="118235"/>
                  </a:lnTo>
                  <a:cubicBezTo>
                    <a:pt x="7628" y="119117"/>
                    <a:pt x="6161" y="119705"/>
                    <a:pt x="4987" y="11970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55" name="Google Shape;1455;p233"/>
            <p:cNvSpPr/>
            <p:nvPr/>
          </p:nvSpPr>
          <p:spPr>
            <a:xfrm>
              <a:off x="5223844" y="5942232"/>
              <a:ext cx="109800" cy="109800"/>
            </a:xfrm>
            <a:custGeom>
              <a:rect b="b" l="l" r="r" t="t"/>
              <a:pathLst>
                <a:path extrusionOk="0" h="120000" w="120000">
                  <a:moveTo>
                    <a:pt x="113946" y="119641"/>
                  </a:moveTo>
                  <a:cubicBezTo>
                    <a:pt x="112166" y="119641"/>
                    <a:pt x="111097" y="118925"/>
                    <a:pt x="110029" y="117850"/>
                  </a:cubicBezTo>
                  <a:lnTo>
                    <a:pt x="2136" y="9671"/>
                  </a:lnTo>
                  <a:cubicBezTo>
                    <a:pt x="0" y="7522"/>
                    <a:pt x="0" y="4298"/>
                    <a:pt x="2136" y="2149"/>
                  </a:cubicBezTo>
                  <a:cubicBezTo>
                    <a:pt x="4272" y="0"/>
                    <a:pt x="7121" y="0"/>
                    <a:pt x="9258" y="2149"/>
                  </a:cubicBezTo>
                  <a:lnTo>
                    <a:pt x="117507" y="110686"/>
                  </a:lnTo>
                  <a:cubicBezTo>
                    <a:pt x="119643" y="112477"/>
                    <a:pt x="119643" y="115701"/>
                    <a:pt x="117507" y="117850"/>
                  </a:cubicBezTo>
                  <a:cubicBezTo>
                    <a:pt x="117151" y="118925"/>
                    <a:pt x="115370" y="119641"/>
                    <a:pt x="113946" y="11964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56" name="Google Shape;1456;p233"/>
            <p:cNvSpPr/>
            <p:nvPr/>
          </p:nvSpPr>
          <p:spPr>
            <a:xfrm>
              <a:off x="5154571" y="6082221"/>
              <a:ext cx="39000" cy="37500"/>
            </a:xfrm>
            <a:custGeom>
              <a:rect b="b" l="l" r="r" t="t"/>
              <a:pathLst>
                <a:path extrusionOk="0" h="120000" w="120000">
                  <a:moveTo>
                    <a:pt x="101538" y="118965"/>
                  </a:moveTo>
                  <a:cubicBezTo>
                    <a:pt x="97435" y="118965"/>
                    <a:pt x="94358" y="117931"/>
                    <a:pt x="91282" y="114827"/>
                  </a:cubicBezTo>
                  <a:lnTo>
                    <a:pt x="6153" y="26896"/>
                  </a:lnTo>
                  <a:cubicBezTo>
                    <a:pt x="0" y="20689"/>
                    <a:pt x="0" y="12413"/>
                    <a:pt x="6153" y="6206"/>
                  </a:cubicBezTo>
                  <a:cubicBezTo>
                    <a:pt x="12307" y="1034"/>
                    <a:pt x="21538" y="0"/>
                    <a:pt x="27692" y="6206"/>
                  </a:cubicBezTo>
                  <a:lnTo>
                    <a:pt x="112820" y="93103"/>
                  </a:lnTo>
                  <a:cubicBezTo>
                    <a:pt x="118974" y="99310"/>
                    <a:pt x="118974" y="108620"/>
                    <a:pt x="112820" y="114827"/>
                  </a:cubicBezTo>
                  <a:cubicBezTo>
                    <a:pt x="110769" y="117931"/>
                    <a:pt x="106666" y="118965"/>
                    <a:pt x="101538" y="11896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57" name="Google Shape;1457;p233"/>
            <p:cNvSpPr/>
            <p:nvPr/>
          </p:nvSpPr>
          <p:spPr>
            <a:xfrm>
              <a:off x="5124265" y="6111085"/>
              <a:ext cx="39000" cy="37500"/>
            </a:xfrm>
            <a:custGeom>
              <a:rect b="b" l="l" r="r" t="t"/>
              <a:pathLst>
                <a:path extrusionOk="0" h="120000" w="120000">
                  <a:moveTo>
                    <a:pt x="102711" y="118956"/>
                  </a:moveTo>
                  <a:cubicBezTo>
                    <a:pt x="98644" y="118956"/>
                    <a:pt x="95593" y="117913"/>
                    <a:pt x="92542" y="114782"/>
                  </a:cubicBezTo>
                  <a:lnTo>
                    <a:pt x="6101" y="28173"/>
                  </a:lnTo>
                  <a:cubicBezTo>
                    <a:pt x="0" y="21913"/>
                    <a:pt x="0" y="12521"/>
                    <a:pt x="6101" y="6260"/>
                  </a:cubicBezTo>
                  <a:cubicBezTo>
                    <a:pt x="12203" y="0"/>
                    <a:pt x="21355" y="0"/>
                    <a:pt x="27457" y="6260"/>
                  </a:cubicBezTo>
                  <a:lnTo>
                    <a:pt x="112881" y="92869"/>
                  </a:lnTo>
                  <a:cubicBezTo>
                    <a:pt x="118983" y="99130"/>
                    <a:pt x="118983" y="108521"/>
                    <a:pt x="112881" y="114782"/>
                  </a:cubicBezTo>
                  <a:cubicBezTo>
                    <a:pt x="111864" y="118956"/>
                    <a:pt x="107796" y="118956"/>
                    <a:pt x="102711" y="11895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58" name="Google Shape;1458;p233"/>
            <p:cNvSpPr/>
            <p:nvPr/>
          </p:nvSpPr>
          <p:spPr>
            <a:xfrm>
              <a:off x="5184878" y="6051914"/>
              <a:ext cx="39000" cy="37500"/>
            </a:xfrm>
            <a:custGeom>
              <a:rect b="b" l="l" r="r" t="t"/>
              <a:pathLst>
                <a:path extrusionOk="0" h="120000" w="120000">
                  <a:moveTo>
                    <a:pt x="102711" y="118956"/>
                  </a:moveTo>
                  <a:cubicBezTo>
                    <a:pt x="97627" y="118956"/>
                    <a:pt x="94576" y="117913"/>
                    <a:pt x="91525" y="114782"/>
                  </a:cubicBezTo>
                  <a:lnTo>
                    <a:pt x="6101" y="28173"/>
                  </a:lnTo>
                  <a:cubicBezTo>
                    <a:pt x="0" y="21913"/>
                    <a:pt x="0" y="12521"/>
                    <a:pt x="6101" y="6260"/>
                  </a:cubicBezTo>
                  <a:cubicBezTo>
                    <a:pt x="12203" y="0"/>
                    <a:pt x="21355" y="0"/>
                    <a:pt x="27457" y="6260"/>
                  </a:cubicBezTo>
                  <a:lnTo>
                    <a:pt x="112881" y="92869"/>
                  </a:lnTo>
                  <a:cubicBezTo>
                    <a:pt x="118983" y="99130"/>
                    <a:pt x="118983" y="108521"/>
                    <a:pt x="112881" y="114782"/>
                  </a:cubicBezTo>
                  <a:cubicBezTo>
                    <a:pt x="109830" y="117913"/>
                    <a:pt x="105762" y="118956"/>
                    <a:pt x="102711" y="11895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59" name="Google Shape;1459;p233"/>
            <p:cNvSpPr/>
            <p:nvPr/>
          </p:nvSpPr>
          <p:spPr>
            <a:xfrm>
              <a:off x="5213742" y="6023050"/>
              <a:ext cx="39000" cy="37500"/>
            </a:xfrm>
            <a:custGeom>
              <a:rect b="b" l="l" r="r" t="t"/>
              <a:pathLst>
                <a:path extrusionOk="0" h="120000" w="120000">
                  <a:moveTo>
                    <a:pt x="102564" y="118956"/>
                  </a:moveTo>
                  <a:cubicBezTo>
                    <a:pt x="97435" y="118956"/>
                    <a:pt x="94358" y="116869"/>
                    <a:pt x="91282" y="113739"/>
                  </a:cubicBezTo>
                  <a:lnTo>
                    <a:pt x="6153" y="27130"/>
                  </a:lnTo>
                  <a:cubicBezTo>
                    <a:pt x="0" y="21913"/>
                    <a:pt x="0" y="12521"/>
                    <a:pt x="6153" y="6260"/>
                  </a:cubicBezTo>
                  <a:cubicBezTo>
                    <a:pt x="12307" y="0"/>
                    <a:pt x="21538" y="0"/>
                    <a:pt x="27692" y="6260"/>
                  </a:cubicBezTo>
                  <a:lnTo>
                    <a:pt x="112820" y="92869"/>
                  </a:lnTo>
                  <a:cubicBezTo>
                    <a:pt x="118974" y="99130"/>
                    <a:pt x="118974" y="108521"/>
                    <a:pt x="112820" y="113739"/>
                  </a:cubicBezTo>
                  <a:cubicBezTo>
                    <a:pt x="111794" y="116869"/>
                    <a:pt x="106666" y="118956"/>
                    <a:pt x="102564" y="11895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60" name="Google Shape;1460;p233"/>
          <p:cNvGrpSpPr/>
          <p:nvPr/>
        </p:nvGrpSpPr>
        <p:grpSpPr>
          <a:xfrm>
            <a:off x="7177409" y="3715439"/>
            <a:ext cx="172164" cy="172164"/>
            <a:chOff x="5522583" y="5919141"/>
            <a:chExt cx="304500" cy="304500"/>
          </a:xfrm>
        </p:grpSpPr>
        <p:sp>
          <p:nvSpPr>
            <p:cNvPr id="1461" name="Google Shape;1461;p233"/>
            <p:cNvSpPr/>
            <p:nvPr/>
          </p:nvSpPr>
          <p:spPr>
            <a:xfrm>
              <a:off x="5522583" y="5919141"/>
              <a:ext cx="304500" cy="304500"/>
            </a:xfrm>
            <a:custGeom>
              <a:rect b="b" l="l" r="r" t="t"/>
              <a:pathLst>
                <a:path extrusionOk="0" h="120000" w="120000">
                  <a:moveTo>
                    <a:pt x="59935" y="119870"/>
                  </a:moveTo>
                  <a:cubicBezTo>
                    <a:pt x="26867" y="119870"/>
                    <a:pt x="0" y="93003"/>
                    <a:pt x="0" y="59935"/>
                  </a:cubicBezTo>
                  <a:cubicBezTo>
                    <a:pt x="0" y="26867"/>
                    <a:pt x="26738" y="0"/>
                    <a:pt x="59935" y="0"/>
                  </a:cubicBezTo>
                  <a:cubicBezTo>
                    <a:pt x="93003" y="0"/>
                    <a:pt x="119870" y="26867"/>
                    <a:pt x="119870" y="59935"/>
                  </a:cubicBezTo>
                  <a:cubicBezTo>
                    <a:pt x="119870" y="93003"/>
                    <a:pt x="93132" y="119870"/>
                    <a:pt x="59935" y="119870"/>
                  </a:cubicBezTo>
                  <a:close/>
                  <a:moveTo>
                    <a:pt x="59935" y="3875"/>
                  </a:moveTo>
                  <a:cubicBezTo>
                    <a:pt x="28934" y="3875"/>
                    <a:pt x="3875" y="28934"/>
                    <a:pt x="3875" y="59935"/>
                  </a:cubicBezTo>
                  <a:cubicBezTo>
                    <a:pt x="3875" y="90936"/>
                    <a:pt x="28934" y="115995"/>
                    <a:pt x="59935" y="115995"/>
                  </a:cubicBezTo>
                  <a:cubicBezTo>
                    <a:pt x="90936" y="115995"/>
                    <a:pt x="115995" y="90936"/>
                    <a:pt x="115995" y="59935"/>
                  </a:cubicBezTo>
                  <a:cubicBezTo>
                    <a:pt x="115995" y="28934"/>
                    <a:pt x="90936" y="3875"/>
                    <a:pt x="59935" y="38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62" name="Google Shape;1462;p233"/>
            <p:cNvSpPr/>
            <p:nvPr/>
          </p:nvSpPr>
          <p:spPr>
            <a:xfrm>
              <a:off x="5604844" y="6002846"/>
              <a:ext cx="141300" cy="129900"/>
            </a:xfrm>
            <a:custGeom>
              <a:rect b="b" l="l" r="r" t="t"/>
              <a:pathLst>
                <a:path extrusionOk="0" h="120000" w="120000">
                  <a:moveTo>
                    <a:pt x="94106" y="119698"/>
                  </a:moveTo>
                  <a:lnTo>
                    <a:pt x="25058" y="119698"/>
                  </a:lnTo>
                  <a:cubicBezTo>
                    <a:pt x="23387" y="119698"/>
                    <a:pt x="21716" y="118190"/>
                    <a:pt x="21438" y="116381"/>
                  </a:cubicBezTo>
                  <a:lnTo>
                    <a:pt x="278" y="50050"/>
                  </a:lnTo>
                  <a:cubicBezTo>
                    <a:pt x="0" y="48241"/>
                    <a:pt x="278" y="46432"/>
                    <a:pt x="1670" y="44924"/>
                  </a:cubicBezTo>
                  <a:lnTo>
                    <a:pt x="52343" y="1206"/>
                  </a:lnTo>
                  <a:cubicBezTo>
                    <a:pt x="53457" y="0"/>
                    <a:pt x="55684" y="0"/>
                    <a:pt x="57354" y="1206"/>
                  </a:cubicBezTo>
                  <a:lnTo>
                    <a:pt x="117494" y="46733"/>
                  </a:lnTo>
                  <a:cubicBezTo>
                    <a:pt x="119164" y="48241"/>
                    <a:pt x="119721" y="50050"/>
                    <a:pt x="119164" y="52160"/>
                  </a:cubicBezTo>
                  <a:lnTo>
                    <a:pt x="98004" y="116984"/>
                  </a:lnTo>
                  <a:cubicBezTo>
                    <a:pt x="97726" y="118190"/>
                    <a:pt x="96055" y="119698"/>
                    <a:pt x="94106" y="119698"/>
                  </a:cubicBezTo>
                  <a:close/>
                  <a:moveTo>
                    <a:pt x="28399" y="110653"/>
                  </a:moveTo>
                  <a:lnTo>
                    <a:pt x="91600" y="110653"/>
                  </a:lnTo>
                  <a:lnTo>
                    <a:pt x="110533" y="52160"/>
                  </a:lnTo>
                  <a:lnTo>
                    <a:pt x="55127" y="10552"/>
                  </a:lnTo>
                  <a:lnTo>
                    <a:pt x="8909" y="50351"/>
                  </a:lnTo>
                  <a:lnTo>
                    <a:pt x="28399" y="11065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63" name="Google Shape;1463;p233"/>
            <p:cNvSpPr/>
            <p:nvPr/>
          </p:nvSpPr>
          <p:spPr>
            <a:xfrm>
              <a:off x="5613503" y="5930687"/>
              <a:ext cx="122700" cy="34500"/>
            </a:xfrm>
            <a:custGeom>
              <a:rect b="b" l="l" r="r" t="t"/>
              <a:pathLst>
                <a:path extrusionOk="0" h="120000" w="120000">
                  <a:moveTo>
                    <a:pt x="54574" y="118867"/>
                  </a:moveTo>
                  <a:cubicBezTo>
                    <a:pt x="53936" y="118867"/>
                    <a:pt x="52978" y="118867"/>
                    <a:pt x="52659" y="116603"/>
                  </a:cubicBezTo>
                  <a:lnTo>
                    <a:pt x="3510" y="32830"/>
                  </a:lnTo>
                  <a:cubicBezTo>
                    <a:pt x="957" y="29433"/>
                    <a:pt x="0" y="20377"/>
                    <a:pt x="957" y="11320"/>
                  </a:cubicBezTo>
                  <a:cubicBezTo>
                    <a:pt x="1914" y="3396"/>
                    <a:pt x="4787" y="0"/>
                    <a:pt x="7340" y="3396"/>
                  </a:cubicBezTo>
                  <a:lnTo>
                    <a:pt x="54574" y="83773"/>
                  </a:lnTo>
                  <a:lnTo>
                    <a:pt x="112659" y="3396"/>
                  </a:lnTo>
                  <a:cubicBezTo>
                    <a:pt x="115212" y="0"/>
                    <a:pt x="117765" y="5660"/>
                    <a:pt x="118723" y="13584"/>
                  </a:cubicBezTo>
                  <a:cubicBezTo>
                    <a:pt x="119680" y="22641"/>
                    <a:pt x="118404" y="31698"/>
                    <a:pt x="116170" y="35094"/>
                  </a:cubicBezTo>
                  <a:lnTo>
                    <a:pt x="55851" y="118867"/>
                  </a:lnTo>
                  <a:cubicBezTo>
                    <a:pt x="55851" y="116603"/>
                    <a:pt x="55531" y="118867"/>
                    <a:pt x="54574" y="11886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64" name="Google Shape;1464;p233"/>
            <p:cNvSpPr/>
            <p:nvPr/>
          </p:nvSpPr>
          <p:spPr>
            <a:xfrm>
              <a:off x="5522583" y="5969653"/>
              <a:ext cx="50400" cy="118200"/>
            </a:xfrm>
            <a:custGeom>
              <a:rect b="b" l="l" r="r" t="t"/>
              <a:pathLst>
                <a:path extrusionOk="0" h="120000" w="120000">
                  <a:moveTo>
                    <a:pt x="13076" y="119669"/>
                  </a:moveTo>
                  <a:cubicBezTo>
                    <a:pt x="11538" y="119669"/>
                    <a:pt x="7692" y="119008"/>
                    <a:pt x="5384" y="118677"/>
                  </a:cubicBezTo>
                  <a:cubicBezTo>
                    <a:pt x="769" y="116694"/>
                    <a:pt x="0" y="113719"/>
                    <a:pt x="4615" y="111735"/>
                  </a:cubicBezTo>
                  <a:lnTo>
                    <a:pt x="96923" y="66115"/>
                  </a:lnTo>
                  <a:lnTo>
                    <a:pt x="83076" y="5950"/>
                  </a:lnTo>
                  <a:cubicBezTo>
                    <a:pt x="81538" y="3636"/>
                    <a:pt x="87692" y="991"/>
                    <a:pt x="93076" y="661"/>
                  </a:cubicBezTo>
                  <a:cubicBezTo>
                    <a:pt x="100000" y="0"/>
                    <a:pt x="104615" y="2644"/>
                    <a:pt x="106153" y="4958"/>
                  </a:cubicBezTo>
                  <a:lnTo>
                    <a:pt x="119230" y="67107"/>
                  </a:lnTo>
                  <a:cubicBezTo>
                    <a:pt x="119230" y="68760"/>
                    <a:pt x="118461" y="69752"/>
                    <a:pt x="116923" y="71074"/>
                  </a:cubicBezTo>
                  <a:lnTo>
                    <a:pt x="21538" y="118016"/>
                  </a:lnTo>
                  <a:cubicBezTo>
                    <a:pt x="20000" y="118677"/>
                    <a:pt x="16923" y="119669"/>
                    <a:pt x="13076" y="11966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65" name="Google Shape;1465;p233"/>
            <p:cNvSpPr/>
            <p:nvPr/>
          </p:nvSpPr>
          <p:spPr>
            <a:xfrm>
              <a:off x="5545674" y="6142835"/>
              <a:ext cx="101100" cy="76500"/>
            </a:xfrm>
            <a:custGeom>
              <a:rect b="b" l="l" r="r" t="t"/>
              <a:pathLst>
                <a:path extrusionOk="0" h="120000" w="120000">
                  <a:moveTo>
                    <a:pt x="113806" y="119489"/>
                  </a:moveTo>
                  <a:cubicBezTo>
                    <a:pt x="111870" y="119489"/>
                    <a:pt x="109548" y="117957"/>
                    <a:pt x="108774" y="115914"/>
                  </a:cubicBezTo>
                  <a:lnTo>
                    <a:pt x="73161" y="36255"/>
                  </a:lnTo>
                  <a:lnTo>
                    <a:pt x="5419" y="15829"/>
                  </a:lnTo>
                  <a:cubicBezTo>
                    <a:pt x="2322" y="15319"/>
                    <a:pt x="0" y="10723"/>
                    <a:pt x="774" y="6638"/>
                  </a:cubicBezTo>
                  <a:cubicBezTo>
                    <a:pt x="1161" y="3063"/>
                    <a:pt x="4645" y="0"/>
                    <a:pt x="7741" y="510"/>
                  </a:cubicBezTo>
                  <a:lnTo>
                    <a:pt x="77419" y="21957"/>
                  </a:lnTo>
                  <a:cubicBezTo>
                    <a:pt x="79354" y="22468"/>
                    <a:pt x="80516" y="23489"/>
                    <a:pt x="80903" y="25531"/>
                  </a:cubicBezTo>
                  <a:lnTo>
                    <a:pt x="117677" y="108255"/>
                  </a:lnTo>
                  <a:cubicBezTo>
                    <a:pt x="119612" y="111829"/>
                    <a:pt x="118451" y="116425"/>
                    <a:pt x="115354" y="118978"/>
                  </a:cubicBezTo>
                  <a:cubicBezTo>
                    <a:pt x="115354" y="118978"/>
                    <a:pt x="114193" y="119489"/>
                    <a:pt x="113806" y="11948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66" name="Google Shape;1466;p233"/>
            <p:cNvSpPr/>
            <p:nvPr/>
          </p:nvSpPr>
          <p:spPr>
            <a:xfrm>
              <a:off x="5704424" y="6141391"/>
              <a:ext cx="102600" cy="78000"/>
            </a:xfrm>
            <a:custGeom>
              <a:rect b="b" l="l" r="r" t="t"/>
              <a:pathLst>
                <a:path extrusionOk="0" h="120000" w="120000">
                  <a:moveTo>
                    <a:pt x="6153" y="119493"/>
                  </a:moveTo>
                  <a:cubicBezTo>
                    <a:pt x="5000" y="119493"/>
                    <a:pt x="4615" y="119493"/>
                    <a:pt x="3461" y="118987"/>
                  </a:cubicBezTo>
                  <a:cubicBezTo>
                    <a:pt x="769" y="116455"/>
                    <a:pt x="0" y="111898"/>
                    <a:pt x="1153" y="108354"/>
                  </a:cubicBezTo>
                  <a:lnTo>
                    <a:pt x="37692" y="26329"/>
                  </a:lnTo>
                  <a:cubicBezTo>
                    <a:pt x="38076" y="24810"/>
                    <a:pt x="40000" y="23291"/>
                    <a:pt x="41153" y="22784"/>
                  </a:cubicBezTo>
                  <a:lnTo>
                    <a:pt x="112307" y="1012"/>
                  </a:lnTo>
                  <a:cubicBezTo>
                    <a:pt x="115000" y="0"/>
                    <a:pt x="118461" y="2531"/>
                    <a:pt x="119230" y="6075"/>
                  </a:cubicBezTo>
                  <a:cubicBezTo>
                    <a:pt x="119615" y="10126"/>
                    <a:pt x="118076" y="14683"/>
                    <a:pt x="115000" y="15189"/>
                  </a:cubicBezTo>
                  <a:lnTo>
                    <a:pt x="46153" y="36455"/>
                  </a:lnTo>
                  <a:lnTo>
                    <a:pt x="10769" y="114936"/>
                  </a:lnTo>
                  <a:cubicBezTo>
                    <a:pt x="10384" y="117974"/>
                    <a:pt x="8461" y="119493"/>
                    <a:pt x="6153" y="11949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67" name="Google Shape;1467;p233"/>
            <p:cNvSpPr/>
            <p:nvPr/>
          </p:nvSpPr>
          <p:spPr>
            <a:xfrm>
              <a:off x="5775139" y="5969653"/>
              <a:ext cx="51900" cy="118200"/>
            </a:xfrm>
            <a:custGeom>
              <a:rect b="b" l="l" r="r" t="t"/>
              <a:pathLst>
                <a:path extrusionOk="0" h="120000" w="120000">
                  <a:moveTo>
                    <a:pt x="106415" y="119669"/>
                  </a:moveTo>
                  <a:cubicBezTo>
                    <a:pt x="103396" y="119669"/>
                    <a:pt x="99622" y="119008"/>
                    <a:pt x="97358" y="118016"/>
                  </a:cubicBezTo>
                  <a:lnTo>
                    <a:pt x="3773" y="71074"/>
                  </a:lnTo>
                  <a:cubicBezTo>
                    <a:pt x="1509" y="70082"/>
                    <a:pt x="0" y="68760"/>
                    <a:pt x="1509" y="67107"/>
                  </a:cubicBezTo>
                  <a:lnTo>
                    <a:pt x="15094" y="4958"/>
                  </a:lnTo>
                  <a:cubicBezTo>
                    <a:pt x="15849" y="1983"/>
                    <a:pt x="20377" y="0"/>
                    <a:pt x="27169" y="661"/>
                  </a:cubicBezTo>
                  <a:cubicBezTo>
                    <a:pt x="32452" y="991"/>
                    <a:pt x="38490" y="2975"/>
                    <a:pt x="36981" y="5950"/>
                  </a:cubicBezTo>
                  <a:lnTo>
                    <a:pt x="24150" y="66115"/>
                  </a:lnTo>
                  <a:lnTo>
                    <a:pt x="114716" y="111735"/>
                  </a:lnTo>
                  <a:cubicBezTo>
                    <a:pt x="119245" y="113719"/>
                    <a:pt x="117735" y="116694"/>
                    <a:pt x="113207" y="118677"/>
                  </a:cubicBezTo>
                  <a:cubicBezTo>
                    <a:pt x="110943" y="119008"/>
                    <a:pt x="108679" y="119669"/>
                    <a:pt x="106415" y="11966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68" name="Google Shape;1468;p233"/>
            <p:cNvSpPr/>
            <p:nvPr/>
          </p:nvSpPr>
          <p:spPr>
            <a:xfrm>
              <a:off x="5664015" y="5953778"/>
              <a:ext cx="10200" cy="59100"/>
            </a:xfrm>
            <a:custGeom>
              <a:rect b="b" l="l" r="r" t="t"/>
              <a:pathLst>
                <a:path extrusionOk="0" h="120000" w="120000">
                  <a:moveTo>
                    <a:pt x="58064" y="119333"/>
                  </a:moveTo>
                  <a:cubicBezTo>
                    <a:pt x="23225" y="119333"/>
                    <a:pt x="0" y="115333"/>
                    <a:pt x="0" y="109333"/>
                  </a:cubicBezTo>
                  <a:lnTo>
                    <a:pt x="0" y="10000"/>
                  </a:lnTo>
                  <a:cubicBezTo>
                    <a:pt x="0" y="4000"/>
                    <a:pt x="23225" y="0"/>
                    <a:pt x="58064" y="0"/>
                  </a:cubicBezTo>
                  <a:cubicBezTo>
                    <a:pt x="92903" y="0"/>
                    <a:pt x="116129" y="4000"/>
                    <a:pt x="116129" y="10000"/>
                  </a:cubicBezTo>
                  <a:lnTo>
                    <a:pt x="116129" y="109333"/>
                  </a:lnTo>
                  <a:cubicBezTo>
                    <a:pt x="116129" y="115333"/>
                    <a:pt x="92903" y="119333"/>
                    <a:pt x="58064" y="1193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69" name="Google Shape;1469;p233"/>
            <p:cNvSpPr/>
            <p:nvPr/>
          </p:nvSpPr>
          <p:spPr>
            <a:xfrm>
              <a:off x="5734730" y="6030267"/>
              <a:ext cx="51900" cy="31800"/>
            </a:xfrm>
            <a:custGeom>
              <a:rect b="b" l="l" r="r" t="t"/>
              <a:pathLst>
                <a:path extrusionOk="0" h="120000" w="120000">
                  <a:moveTo>
                    <a:pt x="13500" y="118787"/>
                  </a:moveTo>
                  <a:cubicBezTo>
                    <a:pt x="9000" y="118787"/>
                    <a:pt x="5250" y="115151"/>
                    <a:pt x="3000" y="109090"/>
                  </a:cubicBezTo>
                  <a:cubicBezTo>
                    <a:pt x="0" y="100606"/>
                    <a:pt x="2250" y="89696"/>
                    <a:pt x="7500" y="84848"/>
                  </a:cubicBezTo>
                  <a:lnTo>
                    <a:pt x="99750" y="4848"/>
                  </a:lnTo>
                  <a:cubicBezTo>
                    <a:pt x="105750" y="0"/>
                    <a:pt x="112500" y="3636"/>
                    <a:pt x="115500" y="12121"/>
                  </a:cubicBezTo>
                  <a:cubicBezTo>
                    <a:pt x="119250" y="21818"/>
                    <a:pt x="117000" y="32727"/>
                    <a:pt x="111000" y="37575"/>
                  </a:cubicBezTo>
                  <a:lnTo>
                    <a:pt x="18750" y="116363"/>
                  </a:lnTo>
                  <a:cubicBezTo>
                    <a:pt x="16500" y="116363"/>
                    <a:pt x="14250" y="118787"/>
                    <a:pt x="13500" y="11878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70" name="Google Shape;1470;p233"/>
            <p:cNvSpPr/>
            <p:nvPr/>
          </p:nvSpPr>
          <p:spPr>
            <a:xfrm>
              <a:off x="5710197" y="6122630"/>
              <a:ext cx="36000" cy="43200"/>
            </a:xfrm>
            <a:custGeom>
              <a:rect b="b" l="l" r="r" t="t"/>
              <a:pathLst>
                <a:path extrusionOk="0" h="120000" w="120000">
                  <a:moveTo>
                    <a:pt x="101284" y="119090"/>
                  </a:moveTo>
                  <a:cubicBezTo>
                    <a:pt x="95779" y="119090"/>
                    <a:pt x="91376" y="118181"/>
                    <a:pt x="88073" y="113636"/>
                  </a:cubicBezTo>
                  <a:lnTo>
                    <a:pt x="4403" y="21818"/>
                  </a:lnTo>
                  <a:cubicBezTo>
                    <a:pt x="0" y="16363"/>
                    <a:pt x="1100" y="8181"/>
                    <a:pt x="7706" y="3636"/>
                  </a:cubicBezTo>
                  <a:cubicBezTo>
                    <a:pt x="14311" y="0"/>
                    <a:pt x="26422" y="909"/>
                    <a:pt x="30825" y="6363"/>
                  </a:cubicBezTo>
                  <a:lnTo>
                    <a:pt x="114495" y="97272"/>
                  </a:lnTo>
                  <a:cubicBezTo>
                    <a:pt x="118899" y="102727"/>
                    <a:pt x="117798" y="112727"/>
                    <a:pt x="111192" y="116363"/>
                  </a:cubicBezTo>
                  <a:cubicBezTo>
                    <a:pt x="107889" y="119090"/>
                    <a:pt x="104587" y="119090"/>
                    <a:pt x="101284" y="11909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71" name="Google Shape;1471;p233"/>
            <p:cNvSpPr/>
            <p:nvPr/>
          </p:nvSpPr>
          <p:spPr>
            <a:xfrm>
              <a:off x="5604844" y="6122630"/>
              <a:ext cx="36000" cy="43200"/>
            </a:xfrm>
            <a:custGeom>
              <a:rect b="b" l="l" r="r" t="t"/>
              <a:pathLst>
                <a:path extrusionOk="0" h="120000" w="120000">
                  <a:moveTo>
                    <a:pt x="18715" y="119090"/>
                  </a:moveTo>
                  <a:cubicBezTo>
                    <a:pt x="15412" y="119090"/>
                    <a:pt x="12110" y="118181"/>
                    <a:pt x="8807" y="116363"/>
                  </a:cubicBezTo>
                  <a:cubicBezTo>
                    <a:pt x="2201" y="112727"/>
                    <a:pt x="0" y="102727"/>
                    <a:pt x="5504" y="97272"/>
                  </a:cubicBezTo>
                  <a:lnTo>
                    <a:pt x="88073" y="6363"/>
                  </a:lnTo>
                  <a:cubicBezTo>
                    <a:pt x="93577" y="909"/>
                    <a:pt x="104587" y="0"/>
                    <a:pt x="111192" y="3636"/>
                  </a:cubicBezTo>
                  <a:cubicBezTo>
                    <a:pt x="117798" y="8181"/>
                    <a:pt x="118899" y="16363"/>
                    <a:pt x="114495" y="21818"/>
                  </a:cubicBezTo>
                  <a:lnTo>
                    <a:pt x="30825" y="113636"/>
                  </a:lnTo>
                  <a:cubicBezTo>
                    <a:pt x="29724" y="118181"/>
                    <a:pt x="24220" y="119090"/>
                    <a:pt x="18715" y="11909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72" name="Google Shape;1472;p233"/>
            <p:cNvSpPr/>
            <p:nvPr/>
          </p:nvSpPr>
          <p:spPr>
            <a:xfrm>
              <a:off x="5564435" y="6030267"/>
              <a:ext cx="51900" cy="30300"/>
            </a:xfrm>
            <a:custGeom>
              <a:rect b="b" l="l" r="r" t="t"/>
              <a:pathLst>
                <a:path extrusionOk="0" h="120000" w="120000">
                  <a:moveTo>
                    <a:pt x="107088" y="118681"/>
                  </a:moveTo>
                  <a:cubicBezTo>
                    <a:pt x="105569" y="118681"/>
                    <a:pt x="103291" y="118681"/>
                    <a:pt x="102531" y="117362"/>
                  </a:cubicBezTo>
                  <a:lnTo>
                    <a:pt x="7594" y="39560"/>
                  </a:lnTo>
                  <a:cubicBezTo>
                    <a:pt x="2278" y="35604"/>
                    <a:pt x="0" y="23736"/>
                    <a:pt x="2278" y="13186"/>
                  </a:cubicBezTo>
                  <a:cubicBezTo>
                    <a:pt x="4556" y="3956"/>
                    <a:pt x="11392" y="0"/>
                    <a:pt x="16708" y="3956"/>
                  </a:cubicBezTo>
                  <a:lnTo>
                    <a:pt x="110886" y="81758"/>
                  </a:lnTo>
                  <a:cubicBezTo>
                    <a:pt x="116962" y="85714"/>
                    <a:pt x="119240" y="97582"/>
                    <a:pt x="116962" y="108131"/>
                  </a:cubicBezTo>
                  <a:cubicBezTo>
                    <a:pt x="115443" y="114725"/>
                    <a:pt x="110886" y="118681"/>
                    <a:pt x="107088" y="11868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73" name="Google Shape;1473;p233"/>
          <p:cNvGrpSpPr/>
          <p:nvPr/>
        </p:nvGrpSpPr>
        <p:grpSpPr>
          <a:xfrm>
            <a:off x="8579735" y="3714812"/>
            <a:ext cx="174068" cy="174072"/>
            <a:chOff x="6108515" y="5916255"/>
            <a:chExt cx="279897" cy="279859"/>
          </a:xfrm>
        </p:grpSpPr>
        <p:sp>
          <p:nvSpPr>
            <p:cNvPr id="1474" name="Google Shape;1474;p233"/>
            <p:cNvSpPr/>
            <p:nvPr/>
          </p:nvSpPr>
          <p:spPr>
            <a:xfrm>
              <a:off x="6108515" y="5924914"/>
              <a:ext cx="271200" cy="271200"/>
            </a:xfrm>
            <a:custGeom>
              <a:rect b="b" l="l" r="r" t="t"/>
              <a:pathLst>
                <a:path extrusionOk="0" h="120000" w="120000">
                  <a:moveTo>
                    <a:pt x="59927" y="119855"/>
                  </a:moveTo>
                  <a:cubicBezTo>
                    <a:pt x="26859" y="119855"/>
                    <a:pt x="0" y="92851"/>
                    <a:pt x="0" y="59927"/>
                  </a:cubicBezTo>
                  <a:cubicBezTo>
                    <a:pt x="0" y="27003"/>
                    <a:pt x="26859" y="0"/>
                    <a:pt x="59927" y="0"/>
                  </a:cubicBezTo>
                  <a:cubicBezTo>
                    <a:pt x="92851" y="0"/>
                    <a:pt x="119855" y="27003"/>
                    <a:pt x="119855" y="59927"/>
                  </a:cubicBezTo>
                  <a:cubicBezTo>
                    <a:pt x="119855" y="92851"/>
                    <a:pt x="92851" y="119855"/>
                    <a:pt x="59927" y="119855"/>
                  </a:cubicBezTo>
                  <a:close/>
                  <a:moveTo>
                    <a:pt x="59927" y="4332"/>
                  </a:moveTo>
                  <a:cubicBezTo>
                    <a:pt x="29314" y="4332"/>
                    <a:pt x="4187" y="29314"/>
                    <a:pt x="4187" y="59927"/>
                  </a:cubicBezTo>
                  <a:cubicBezTo>
                    <a:pt x="4187" y="90541"/>
                    <a:pt x="29314" y="115523"/>
                    <a:pt x="59927" y="115523"/>
                  </a:cubicBezTo>
                  <a:cubicBezTo>
                    <a:pt x="90541" y="115523"/>
                    <a:pt x="115523" y="90541"/>
                    <a:pt x="115523" y="59927"/>
                  </a:cubicBezTo>
                  <a:cubicBezTo>
                    <a:pt x="115523" y="29314"/>
                    <a:pt x="90541" y="4332"/>
                    <a:pt x="59927" y="433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75" name="Google Shape;1475;p233"/>
            <p:cNvSpPr/>
            <p:nvPr/>
          </p:nvSpPr>
          <p:spPr>
            <a:xfrm>
              <a:off x="6218724" y="6033681"/>
              <a:ext cx="53700" cy="53700"/>
            </a:xfrm>
            <a:custGeom>
              <a:rect b="b" l="l" r="r" t="t"/>
              <a:pathLst>
                <a:path extrusionOk="0" h="120000" w="120000">
                  <a:moveTo>
                    <a:pt x="60000" y="119024"/>
                  </a:moveTo>
                  <a:cubicBezTo>
                    <a:pt x="26557" y="119024"/>
                    <a:pt x="0" y="92682"/>
                    <a:pt x="0" y="59512"/>
                  </a:cubicBezTo>
                  <a:cubicBezTo>
                    <a:pt x="0" y="26341"/>
                    <a:pt x="26557" y="0"/>
                    <a:pt x="60000" y="0"/>
                  </a:cubicBezTo>
                  <a:cubicBezTo>
                    <a:pt x="93442" y="0"/>
                    <a:pt x="119016" y="26341"/>
                    <a:pt x="119016" y="59512"/>
                  </a:cubicBezTo>
                  <a:cubicBezTo>
                    <a:pt x="119016" y="92682"/>
                    <a:pt x="91475" y="119024"/>
                    <a:pt x="60000" y="119024"/>
                  </a:cubicBezTo>
                  <a:close/>
                  <a:moveTo>
                    <a:pt x="60000" y="27317"/>
                  </a:moveTo>
                  <a:cubicBezTo>
                    <a:pt x="42295" y="27317"/>
                    <a:pt x="29508" y="40975"/>
                    <a:pt x="29508" y="57560"/>
                  </a:cubicBezTo>
                  <a:cubicBezTo>
                    <a:pt x="29508" y="75121"/>
                    <a:pt x="42295" y="88780"/>
                    <a:pt x="60000" y="88780"/>
                  </a:cubicBezTo>
                  <a:cubicBezTo>
                    <a:pt x="77704" y="88780"/>
                    <a:pt x="90491" y="75121"/>
                    <a:pt x="90491" y="57560"/>
                  </a:cubicBezTo>
                  <a:cubicBezTo>
                    <a:pt x="90491" y="40975"/>
                    <a:pt x="75737" y="27317"/>
                    <a:pt x="60000" y="27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76" name="Google Shape;1476;p233"/>
            <p:cNvSpPr/>
            <p:nvPr/>
          </p:nvSpPr>
          <p:spPr>
            <a:xfrm>
              <a:off x="6238782" y="5959549"/>
              <a:ext cx="12300" cy="90900"/>
            </a:xfrm>
            <a:custGeom>
              <a:rect b="b" l="l" r="r" t="t"/>
              <a:pathLst>
                <a:path extrusionOk="0" h="120000" w="120000">
                  <a:moveTo>
                    <a:pt x="58064" y="119568"/>
                  </a:moveTo>
                  <a:cubicBezTo>
                    <a:pt x="23225" y="119568"/>
                    <a:pt x="0" y="116978"/>
                    <a:pt x="0" y="113093"/>
                  </a:cubicBezTo>
                  <a:lnTo>
                    <a:pt x="0" y="6474"/>
                  </a:lnTo>
                  <a:cubicBezTo>
                    <a:pt x="0" y="2589"/>
                    <a:pt x="23225" y="0"/>
                    <a:pt x="58064" y="0"/>
                  </a:cubicBezTo>
                  <a:cubicBezTo>
                    <a:pt x="92903" y="0"/>
                    <a:pt x="116129" y="2589"/>
                    <a:pt x="116129" y="6474"/>
                  </a:cubicBezTo>
                  <a:lnTo>
                    <a:pt x="116129" y="113093"/>
                  </a:lnTo>
                  <a:cubicBezTo>
                    <a:pt x="116129" y="116546"/>
                    <a:pt x="85161" y="119568"/>
                    <a:pt x="58064" y="11956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77" name="Google Shape;1477;p233"/>
            <p:cNvSpPr/>
            <p:nvPr/>
          </p:nvSpPr>
          <p:spPr>
            <a:xfrm>
              <a:off x="6332208" y="5927800"/>
              <a:ext cx="44700" cy="43200"/>
            </a:xfrm>
            <a:custGeom>
              <a:rect b="b" l="l" r="r" t="t"/>
              <a:pathLst>
                <a:path extrusionOk="0" h="120000" w="120000">
                  <a:moveTo>
                    <a:pt x="14222" y="119104"/>
                  </a:moveTo>
                  <a:cubicBezTo>
                    <a:pt x="9777" y="119104"/>
                    <a:pt x="7111" y="118208"/>
                    <a:pt x="4444" y="115522"/>
                  </a:cubicBezTo>
                  <a:cubicBezTo>
                    <a:pt x="0" y="110149"/>
                    <a:pt x="0" y="102089"/>
                    <a:pt x="4444" y="96716"/>
                  </a:cubicBezTo>
                  <a:lnTo>
                    <a:pt x="96000" y="5373"/>
                  </a:lnTo>
                  <a:cubicBezTo>
                    <a:pt x="101333" y="0"/>
                    <a:pt x="108444" y="0"/>
                    <a:pt x="113777" y="5373"/>
                  </a:cubicBezTo>
                  <a:cubicBezTo>
                    <a:pt x="118222" y="10746"/>
                    <a:pt x="119111" y="18805"/>
                    <a:pt x="113777" y="23283"/>
                  </a:cubicBezTo>
                  <a:lnTo>
                    <a:pt x="23111" y="115522"/>
                  </a:lnTo>
                  <a:cubicBezTo>
                    <a:pt x="22222" y="119104"/>
                    <a:pt x="17777" y="119104"/>
                    <a:pt x="14222" y="11910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78" name="Google Shape;1478;p233"/>
            <p:cNvSpPr/>
            <p:nvPr/>
          </p:nvSpPr>
          <p:spPr>
            <a:xfrm>
              <a:off x="6352412" y="5916255"/>
              <a:ext cx="36000" cy="34500"/>
            </a:xfrm>
            <a:custGeom>
              <a:rect b="b" l="l" r="r" t="t"/>
              <a:pathLst>
                <a:path extrusionOk="0" h="120000" w="120000">
                  <a:moveTo>
                    <a:pt x="101284" y="118867"/>
                  </a:moveTo>
                  <a:cubicBezTo>
                    <a:pt x="96880" y="118867"/>
                    <a:pt x="93577" y="117735"/>
                    <a:pt x="90275" y="114339"/>
                  </a:cubicBezTo>
                  <a:lnTo>
                    <a:pt x="6605" y="30566"/>
                  </a:lnTo>
                  <a:cubicBezTo>
                    <a:pt x="0" y="23773"/>
                    <a:pt x="0" y="13584"/>
                    <a:pt x="6605" y="6792"/>
                  </a:cubicBezTo>
                  <a:cubicBezTo>
                    <a:pt x="13211" y="0"/>
                    <a:pt x="23119" y="0"/>
                    <a:pt x="29724" y="6792"/>
                  </a:cubicBezTo>
                  <a:lnTo>
                    <a:pt x="113394" y="90566"/>
                  </a:lnTo>
                  <a:cubicBezTo>
                    <a:pt x="118899" y="97358"/>
                    <a:pt x="118899" y="107547"/>
                    <a:pt x="113394" y="114339"/>
                  </a:cubicBezTo>
                  <a:cubicBezTo>
                    <a:pt x="111192" y="115471"/>
                    <a:pt x="106788" y="118867"/>
                    <a:pt x="101284" y="11886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79" name="Google Shape;1479;p233"/>
          <p:cNvGrpSpPr/>
          <p:nvPr/>
        </p:nvGrpSpPr>
        <p:grpSpPr>
          <a:xfrm>
            <a:off x="6896814" y="3715443"/>
            <a:ext cx="172164" cy="172164"/>
            <a:chOff x="6542912" y="5978312"/>
            <a:chExt cx="304500" cy="304500"/>
          </a:xfrm>
        </p:grpSpPr>
        <p:sp>
          <p:nvSpPr>
            <p:cNvPr id="1480" name="Google Shape;1480;p233"/>
            <p:cNvSpPr/>
            <p:nvPr/>
          </p:nvSpPr>
          <p:spPr>
            <a:xfrm>
              <a:off x="6542912" y="5978312"/>
              <a:ext cx="304500" cy="304500"/>
            </a:xfrm>
            <a:custGeom>
              <a:rect b="b" l="l" r="r" t="t"/>
              <a:pathLst>
                <a:path extrusionOk="0" h="120000" w="120000">
                  <a:moveTo>
                    <a:pt x="59870" y="119870"/>
                  </a:moveTo>
                  <a:cubicBezTo>
                    <a:pt x="26709" y="119870"/>
                    <a:pt x="0" y="93132"/>
                    <a:pt x="0" y="59935"/>
                  </a:cubicBezTo>
                  <a:cubicBezTo>
                    <a:pt x="0" y="26867"/>
                    <a:pt x="26709" y="0"/>
                    <a:pt x="59870" y="0"/>
                  </a:cubicBezTo>
                  <a:cubicBezTo>
                    <a:pt x="75870" y="0"/>
                    <a:pt x="90967" y="6329"/>
                    <a:pt x="102451" y="17567"/>
                  </a:cubicBezTo>
                  <a:cubicBezTo>
                    <a:pt x="113806" y="28934"/>
                    <a:pt x="119870" y="43789"/>
                    <a:pt x="119741" y="59935"/>
                  </a:cubicBezTo>
                  <a:cubicBezTo>
                    <a:pt x="119741" y="92874"/>
                    <a:pt x="92903" y="119870"/>
                    <a:pt x="59870" y="119870"/>
                  </a:cubicBezTo>
                  <a:close/>
                  <a:moveTo>
                    <a:pt x="59870" y="3616"/>
                  </a:moveTo>
                  <a:cubicBezTo>
                    <a:pt x="28903" y="3616"/>
                    <a:pt x="3741" y="28675"/>
                    <a:pt x="3741" y="59677"/>
                  </a:cubicBezTo>
                  <a:cubicBezTo>
                    <a:pt x="3741" y="90678"/>
                    <a:pt x="28903" y="115866"/>
                    <a:pt x="59870" y="115866"/>
                  </a:cubicBezTo>
                  <a:cubicBezTo>
                    <a:pt x="90838" y="115866"/>
                    <a:pt x="115870" y="90678"/>
                    <a:pt x="115870" y="59677"/>
                  </a:cubicBezTo>
                  <a:cubicBezTo>
                    <a:pt x="115870" y="44822"/>
                    <a:pt x="110193" y="30871"/>
                    <a:pt x="99612" y="20279"/>
                  </a:cubicBezTo>
                  <a:cubicBezTo>
                    <a:pt x="89161" y="9558"/>
                    <a:pt x="74967" y="3616"/>
                    <a:pt x="59870" y="36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81" name="Google Shape;1481;p233"/>
            <p:cNvSpPr/>
            <p:nvPr/>
          </p:nvSpPr>
          <p:spPr>
            <a:xfrm>
              <a:off x="6584765" y="6021608"/>
              <a:ext cx="69300" cy="217800"/>
            </a:xfrm>
            <a:custGeom>
              <a:rect b="b" l="l" r="r" t="t"/>
              <a:pathLst>
                <a:path extrusionOk="0" h="120000" w="120000">
                  <a:moveTo>
                    <a:pt x="9622" y="119819"/>
                  </a:moveTo>
                  <a:cubicBezTo>
                    <a:pt x="6792" y="119819"/>
                    <a:pt x="5094" y="119639"/>
                    <a:pt x="3396" y="119097"/>
                  </a:cubicBezTo>
                  <a:cubicBezTo>
                    <a:pt x="0" y="118015"/>
                    <a:pt x="0" y="116390"/>
                    <a:pt x="3396" y="115308"/>
                  </a:cubicBezTo>
                  <a:cubicBezTo>
                    <a:pt x="100754" y="84270"/>
                    <a:pt x="100754" y="35909"/>
                    <a:pt x="3396" y="4872"/>
                  </a:cubicBezTo>
                  <a:cubicBezTo>
                    <a:pt x="0" y="3789"/>
                    <a:pt x="0" y="2165"/>
                    <a:pt x="3396" y="1082"/>
                  </a:cubicBezTo>
                  <a:cubicBezTo>
                    <a:pt x="6792" y="0"/>
                    <a:pt x="11886" y="0"/>
                    <a:pt x="15283" y="1082"/>
                  </a:cubicBezTo>
                  <a:cubicBezTo>
                    <a:pt x="119433" y="34285"/>
                    <a:pt x="119433" y="85894"/>
                    <a:pt x="15283" y="119097"/>
                  </a:cubicBezTo>
                  <a:cubicBezTo>
                    <a:pt x="13584" y="119639"/>
                    <a:pt x="10754" y="119819"/>
                    <a:pt x="9622" y="11981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82" name="Google Shape;1482;p233"/>
            <p:cNvSpPr/>
            <p:nvPr/>
          </p:nvSpPr>
          <p:spPr>
            <a:xfrm>
              <a:off x="6736298" y="6021608"/>
              <a:ext cx="67800" cy="217800"/>
            </a:xfrm>
            <a:custGeom>
              <a:rect b="b" l="l" r="r" t="t"/>
              <a:pathLst>
                <a:path extrusionOk="0" h="120000" w="120000">
                  <a:moveTo>
                    <a:pt x="110192" y="119820"/>
                  </a:moveTo>
                  <a:cubicBezTo>
                    <a:pt x="107307" y="119820"/>
                    <a:pt x="105576" y="119640"/>
                    <a:pt x="104423" y="119101"/>
                  </a:cubicBezTo>
                  <a:cubicBezTo>
                    <a:pt x="0" y="86586"/>
                    <a:pt x="0" y="33592"/>
                    <a:pt x="104423" y="1077"/>
                  </a:cubicBezTo>
                  <a:cubicBezTo>
                    <a:pt x="107307" y="0"/>
                    <a:pt x="112500" y="0"/>
                    <a:pt x="115961" y="1077"/>
                  </a:cubicBezTo>
                  <a:cubicBezTo>
                    <a:pt x="119423" y="2155"/>
                    <a:pt x="119423" y="3772"/>
                    <a:pt x="115961" y="4850"/>
                  </a:cubicBezTo>
                  <a:cubicBezTo>
                    <a:pt x="18461" y="35209"/>
                    <a:pt x="18461" y="84790"/>
                    <a:pt x="115961" y="115329"/>
                  </a:cubicBezTo>
                  <a:cubicBezTo>
                    <a:pt x="119423" y="116407"/>
                    <a:pt x="119423" y="118023"/>
                    <a:pt x="115961" y="119101"/>
                  </a:cubicBezTo>
                  <a:cubicBezTo>
                    <a:pt x="114230" y="119640"/>
                    <a:pt x="111923" y="119820"/>
                    <a:pt x="110192" y="11982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83" name="Google Shape;1483;p233"/>
          <p:cNvGrpSpPr/>
          <p:nvPr/>
        </p:nvGrpSpPr>
        <p:grpSpPr>
          <a:xfrm>
            <a:off x="6579854" y="3692718"/>
            <a:ext cx="208303" cy="217275"/>
            <a:chOff x="6936901" y="5978312"/>
            <a:chExt cx="304491" cy="317607"/>
          </a:xfrm>
        </p:grpSpPr>
        <p:sp>
          <p:nvSpPr>
            <p:cNvPr id="1484" name="Google Shape;1484;p233"/>
            <p:cNvSpPr/>
            <p:nvPr/>
          </p:nvSpPr>
          <p:spPr>
            <a:xfrm>
              <a:off x="7066186" y="6196281"/>
              <a:ext cx="99600" cy="99600"/>
            </a:xfrm>
            <a:custGeom>
              <a:rect b="b" l="l" r="r" t="t"/>
              <a:pathLst>
                <a:path extrusionOk="0" h="120000" w="120000">
                  <a:moveTo>
                    <a:pt x="59607" y="119605"/>
                  </a:moveTo>
                  <a:cubicBezTo>
                    <a:pt x="26666" y="119605"/>
                    <a:pt x="0" y="92763"/>
                    <a:pt x="0" y="60000"/>
                  </a:cubicBezTo>
                  <a:cubicBezTo>
                    <a:pt x="0" y="27236"/>
                    <a:pt x="26274" y="0"/>
                    <a:pt x="59607" y="0"/>
                  </a:cubicBezTo>
                  <a:cubicBezTo>
                    <a:pt x="92549" y="0"/>
                    <a:pt x="119607" y="27236"/>
                    <a:pt x="119607" y="60000"/>
                  </a:cubicBezTo>
                  <a:cubicBezTo>
                    <a:pt x="119607" y="92763"/>
                    <a:pt x="92941" y="119605"/>
                    <a:pt x="59607" y="119605"/>
                  </a:cubicBezTo>
                  <a:close/>
                  <a:moveTo>
                    <a:pt x="59607" y="11447"/>
                  </a:moveTo>
                  <a:cubicBezTo>
                    <a:pt x="32941" y="11447"/>
                    <a:pt x="11372" y="32763"/>
                    <a:pt x="11372" y="59210"/>
                  </a:cubicBezTo>
                  <a:cubicBezTo>
                    <a:pt x="11372" y="85657"/>
                    <a:pt x="32549" y="107368"/>
                    <a:pt x="59607" y="107368"/>
                  </a:cubicBezTo>
                  <a:cubicBezTo>
                    <a:pt x="86274" y="107368"/>
                    <a:pt x="107843" y="85657"/>
                    <a:pt x="107843" y="59210"/>
                  </a:cubicBezTo>
                  <a:cubicBezTo>
                    <a:pt x="107843" y="32763"/>
                    <a:pt x="86666" y="11447"/>
                    <a:pt x="59607" y="114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85" name="Google Shape;1485;p233"/>
            <p:cNvSpPr/>
            <p:nvPr/>
          </p:nvSpPr>
          <p:spPr>
            <a:xfrm>
              <a:off x="7066186" y="6194837"/>
              <a:ext cx="54900" cy="54900"/>
            </a:xfrm>
            <a:custGeom>
              <a:rect b="b" l="l" r="r" t="t"/>
              <a:pathLst>
                <a:path extrusionOk="0" h="120000" w="120000">
                  <a:moveTo>
                    <a:pt x="10714" y="119281"/>
                  </a:moveTo>
                  <a:cubicBezTo>
                    <a:pt x="4285" y="119281"/>
                    <a:pt x="0" y="115688"/>
                    <a:pt x="0" y="109221"/>
                  </a:cubicBezTo>
                  <a:cubicBezTo>
                    <a:pt x="0" y="103473"/>
                    <a:pt x="4285" y="98443"/>
                    <a:pt x="10714" y="98443"/>
                  </a:cubicBezTo>
                  <a:cubicBezTo>
                    <a:pt x="60000" y="98443"/>
                    <a:pt x="98571" y="59640"/>
                    <a:pt x="98571" y="10778"/>
                  </a:cubicBezTo>
                  <a:cubicBezTo>
                    <a:pt x="98571" y="4311"/>
                    <a:pt x="102142" y="0"/>
                    <a:pt x="108571" y="0"/>
                  </a:cubicBezTo>
                  <a:cubicBezTo>
                    <a:pt x="115000" y="0"/>
                    <a:pt x="119285" y="4311"/>
                    <a:pt x="119285" y="10778"/>
                  </a:cubicBezTo>
                  <a:cubicBezTo>
                    <a:pt x="119285" y="72574"/>
                    <a:pt x="72142" y="119281"/>
                    <a:pt x="10714" y="11928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86" name="Google Shape;1486;p233"/>
            <p:cNvSpPr/>
            <p:nvPr/>
          </p:nvSpPr>
          <p:spPr>
            <a:xfrm>
              <a:off x="7110925" y="6241019"/>
              <a:ext cx="54900" cy="54900"/>
            </a:xfrm>
            <a:custGeom>
              <a:rect b="b" l="l" r="r" t="t"/>
              <a:pathLst>
                <a:path extrusionOk="0" h="120000" w="120000">
                  <a:moveTo>
                    <a:pt x="10000" y="119281"/>
                  </a:moveTo>
                  <a:cubicBezTo>
                    <a:pt x="3571" y="119281"/>
                    <a:pt x="0" y="114970"/>
                    <a:pt x="0" y="108502"/>
                  </a:cubicBezTo>
                  <a:cubicBezTo>
                    <a:pt x="0" y="47425"/>
                    <a:pt x="47142" y="0"/>
                    <a:pt x="108571" y="0"/>
                  </a:cubicBezTo>
                  <a:cubicBezTo>
                    <a:pt x="115000" y="0"/>
                    <a:pt x="119285" y="5029"/>
                    <a:pt x="119285" y="10778"/>
                  </a:cubicBezTo>
                  <a:cubicBezTo>
                    <a:pt x="119285" y="17245"/>
                    <a:pt x="115000" y="20838"/>
                    <a:pt x="108571" y="20838"/>
                  </a:cubicBezTo>
                  <a:cubicBezTo>
                    <a:pt x="59285" y="20838"/>
                    <a:pt x="20714" y="59640"/>
                    <a:pt x="20714" y="108502"/>
                  </a:cubicBezTo>
                  <a:cubicBezTo>
                    <a:pt x="20714" y="113532"/>
                    <a:pt x="16428" y="119281"/>
                    <a:pt x="10000" y="11928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87" name="Google Shape;1487;p233"/>
            <p:cNvSpPr/>
            <p:nvPr/>
          </p:nvSpPr>
          <p:spPr>
            <a:xfrm>
              <a:off x="6959992" y="5978312"/>
              <a:ext cx="281400" cy="279900"/>
            </a:xfrm>
            <a:custGeom>
              <a:rect b="b" l="l" r="r" t="t"/>
              <a:pathLst>
                <a:path extrusionOk="0" h="120000" w="120000">
                  <a:moveTo>
                    <a:pt x="10629" y="119859"/>
                  </a:moveTo>
                  <a:cubicBezTo>
                    <a:pt x="9930" y="119859"/>
                    <a:pt x="9510" y="119579"/>
                    <a:pt x="9090" y="119159"/>
                  </a:cubicBezTo>
                  <a:lnTo>
                    <a:pt x="839" y="110898"/>
                  </a:lnTo>
                  <a:cubicBezTo>
                    <a:pt x="0" y="110058"/>
                    <a:pt x="0" y="108798"/>
                    <a:pt x="839" y="107957"/>
                  </a:cubicBezTo>
                  <a:lnTo>
                    <a:pt x="90209" y="6021"/>
                  </a:lnTo>
                  <a:cubicBezTo>
                    <a:pt x="93286" y="2520"/>
                    <a:pt x="97902" y="420"/>
                    <a:pt x="102377" y="280"/>
                  </a:cubicBezTo>
                  <a:cubicBezTo>
                    <a:pt x="107132" y="0"/>
                    <a:pt x="111748" y="1960"/>
                    <a:pt x="114825" y="5320"/>
                  </a:cubicBezTo>
                  <a:cubicBezTo>
                    <a:pt x="118181" y="8541"/>
                    <a:pt x="119860" y="12882"/>
                    <a:pt x="119860" y="17642"/>
                  </a:cubicBezTo>
                  <a:cubicBezTo>
                    <a:pt x="119580" y="22543"/>
                    <a:pt x="117762" y="26884"/>
                    <a:pt x="114265" y="29964"/>
                  </a:cubicBezTo>
                  <a:lnTo>
                    <a:pt x="12027" y="119019"/>
                  </a:lnTo>
                  <a:cubicBezTo>
                    <a:pt x="11608" y="119859"/>
                    <a:pt x="11188" y="119859"/>
                    <a:pt x="10629" y="119859"/>
                  </a:cubicBezTo>
                  <a:close/>
                  <a:moveTo>
                    <a:pt x="5174" y="109498"/>
                  </a:moveTo>
                  <a:lnTo>
                    <a:pt x="10769" y="115099"/>
                  </a:lnTo>
                  <a:lnTo>
                    <a:pt x="111468" y="27304"/>
                  </a:lnTo>
                  <a:cubicBezTo>
                    <a:pt x="114265" y="24784"/>
                    <a:pt x="115664" y="21423"/>
                    <a:pt x="115944" y="17922"/>
                  </a:cubicBezTo>
                  <a:cubicBezTo>
                    <a:pt x="115944" y="14422"/>
                    <a:pt x="114685" y="11061"/>
                    <a:pt x="112167" y="8401"/>
                  </a:cubicBezTo>
                  <a:cubicBezTo>
                    <a:pt x="109650" y="5880"/>
                    <a:pt x="106293" y="4480"/>
                    <a:pt x="102797" y="4620"/>
                  </a:cubicBezTo>
                  <a:cubicBezTo>
                    <a:pt x="99300" y="4620"/>
                    <a:pt x="95804" y="6301"/>
                    <a:pt x="93426" y="8961"/>
                  </a:cubicBezTo>
                  <a:lnTo>
                    <a:pt x="5174" y="1094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88" name="Google Shape;1488;p233"/>
            <p:cNvSpPr/>
            <p:nvPr/>
          </p:nvSpPr>
          <p:spPr>
            <a:xfrm>
              <a:off x="6936901" y="6225096"/>
              <a:ext cx="56400" cy="56400"/>
            </a:xfrm>
            <a:custGeom>
              <a:rect b="b" l="l" r="r" t="t"/>
              <a:pathLst>
                <a:path extrusionOk="0" h="120000" w="120000">
                  <a:moveTo>
                    <a:pt x="76300" y="119306"/>
                  </a:moveTo>
                  <a:cubicBezTo>
                    <a:pt x="67283" y="119306"/>
                    <a:pt x="58959" y="116531"/>
                    <a:pt x="51329" y="108901"/>
                  </a:cubicBezTo>
                  <a:lnTo>
                    <a:pt x="13872" y="71445"/>
                  </a:lnTo>
                  <a:cubicBezTo>
                    <a:pt x="0" y="57572"/>
                    <a:pt x="0" y="36069"/>
                    <a:pt x="13872" y="22890"/>
                  </a:cubicBezTo>
                  <a:lnTo>
                    <a:pt x="22890" y="13872"/>
                  </a:lnTo>
                  <a:cubicBezTo>
                    <a:pt x="36069" y="0"/>
                    <a:pt x="57572" y="0"/>
                    <a:pt x="71445" y="13872"/>
                  </a:cubicBezTo>
                  <a:lnTo>
                    <a:pt x="108901" y="51329"/>
                  </a:lnTo>
                  <a:cubicBezTo>
                    <a:pt x="115144" y="57572"/>
                    <a:pt x="119306" y="67283"/>
                    <a:pt x="119306" y="76300"/>
                  </a:cubicBezTo>
                  <a:cubicBezTo>
                    <a:pt x="119306" y="85317"/>
                    <a:pt x="116531" y="93641"/>
                    <a:pt x="108901" y="101271"/>
                  </a:cubicBezTo>
                  <a:lnTo>
                    <a:pt x="99884" y="110289"/>
                  </a:lnTo>
                  <a:cubicBezTo>
                    <a:pt x="93641" y="116531"/>
                    <a:pt x="85317" y="119306"/>
                    <a:pt x="76300" y="119306"/>
                  </a:cubicBezTo>
                  <a:close/>
                  <a:moveTo>
                    <a:pt x="47861" y="24971"/>
                  </a:moveTo>
                  <a:cubicBezTo>
                    <a:pt x="44393" y="24971"/>
                    <a:pt x="40231" y="25664"/>
                    <a:pt x="38150" y="29132"/>
                  </a:cubicBezTo>
                  <a:lnTo>
                    <a:pt x="29132" y="38150"/>
                  </a:lnTo>
                  <a:cubicBezTo>
                    <a:pt x="23583" y="43699"/>
                    <a:pt x="23583" y="52716"/>
                    <a:pt x="29132" y="57572"/>
                  </a:cubicBezTo>
                  <a:lnTo>
                    <a:pt x="67283" y="95722"/>
                  </a:lnTo>
                  <a:cubicBezTo>
                    <a:pt x="72138" y="101271"/>
                    <a:pt x="81156" y="101271"/>
                    <a:pt x="86705" y="95722"/>
                  </a:cubicBezTo>
                  <a:lnTo>
                    <a:pt x="95722" y="86705"/>
                  </a:lnTo>
                  <a:cubicBezTo>
                    <a:pt x="97803" y="84624"/>
                    <a:pt x="99884" y="81156"/>
                    <a:pt x="99884" y="77687"/>
                  </a:cubicBezTo>
                  <a:cubicBezTo>
                    <a:pt x="99884" y="74913"/>
                    <a:pt x="99190" y="70057"/>
                    <a:pt x="95722" y="67976"/>
                  </a:cubicBezTo>
                  <a:lnTo>
                    <a:pt x="57572" y="29826"/>
                  </a:lnTo>
                  <a:cubicBezTo>
                    <a:pt x="54797" y="25664"/>
                    <a:pt x="50635" y="24971"/>
                    <a:pt x="47861" y="249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89" name="Google Shape;1489;p233"/>
            <p:cNvSpPr/>
            <p:nvPr/>
          </p:nvSpPr>
          <p:spPr>
            <a:xfrm>
              <a:off x="7014420" y="6164744"/>
              <a:ext cx="34500" cy="33300"/>
            </a:xfrm>
            <a:custGeom>
              <a:rect b="b" l="l" r="r" t="t"/>
              <a:pathLst>
                <a:path extrusionOk="0" h="120000" w="120000">
                  <a:moveTo>
                    <a:pt x="102992" y="119032"/>
                  </a:moveTo>
                  <a:cubicBezTo>
                    <a:pt x="99212" y="119032"/>
                    <a:pt x="96377" y="118064"/>
                    <a:pt x="93543" y="115161"/>
                  </a:cubicBezTo>
                  <a:lnTo>
                    <a:pt x="5669" y="26129"/>
                  </a:lnTo>
                  <a:cubicBezTo>
                    <a:pt x="0" y="20322"/>
                    <a:pt x="0" y="11612"/>
                    <a:pt x="5669" y="5806"/>
                  </a:cubicBezTo>
                  <a:cubicBezTo>
                    <a:pt x="11338" y="0"/>
                    <a:pt x="18897" y="0"/>
                    <a:pt x="24566" y="5806"/>
                  </a:cubicBezTo>
                  <a:lnTo>
                    <a:pt x="113385" y="94838"/>
                  </a:lnTo>
                  <a:cubicBezTo>
                    <a:pt x="119055" y="100645"/>
                    <a:pt x="119055" y="109354"/>
                    <a:pt x="113385" y="115161"/>
                  </a:cubicBezTo>
                  <a:cubicBezTo>
                    <a:pt x="111496" y="118064"/>
                    <a:pt x="107716" y="119032"/>
                    <a:pt x="102992" y="11903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90" name="Google Shape;1490;p233"/>
          <p:cNvGrpSpPr/>
          <p:nvPr/>
        </p:nvGrpSpPr>
        <p:grpSpPr>
          <a:xfrm>
            <a:off x="1901586" y="2885139"/>
            <a:ext cx="230268" cy="190568"/>
            <a:chOff x="8146890" y="1507768"/>
            <a:chExt cx="336600" cy="278568"/>
          </a:xfrm>
        </p:grpSpPr>
        <p:sp>
          <p:nvSpPr>
            <p:cNvPr id="1491" name="Google Shape;1491;p233"/>
            <p:cNvSpPr/>
            <p:nvPr/>
          </p:nvSpPr>
          <p:spPr>
            <a:xfrm>
              <a:off x="8250077" y="1541106"/>
              <a:ext cx="85800" cy="85800"/>
            </a:xfrm>
            <a:custGeom>
              <a:rect b="b" l="l" r="r" t="t"/>
              <a:pathLst>
                <a:path extrusionOk="0" h="120000" w="120000">
                  <a:moveTo>
                    <a:pt x="8067" y="119493"/>
                  </a:moveTo>
                  <a:cubicBezTo>
                    <a:pt x="6050" y="119493"/>
                    <a:pt x="4537" y="118481"/>
                    <a:pt x="3025" y="116962"/>
                  </a:cubicBezTo>
                  <a:cubicBezTo>
                    <a:pt x="0" y="113924"/>
                    <a:pt x="0" y="109873"/>
                    <a:pt x="3025" y="106835"/>
                  </a:cubicBezTo>
                  <a:lnTo>
                    <a:pt x="105882" y="3037"/>
                  </a:lnTo>
                  <a:cubicBezTo>
                    <a:pt x="108907" y="0"/>
                    <a:pt x="113445" y="0"/>
                    <a:pt x="116470" y="3037"/>
                  </a:cubicBezTo>
                  <a:cubicBezTo>
                    <a:pt x="119495" y="6075"/>
                    <a:pt x="119495" y="10632"/>
                    <a:pt x="116470" y="13670"/>
                  </a:cubicBezTo>
                  <a:lnTo>
                    <a:pt x="13109" y="116962"/>
                  </a:lnTo>
                  <a:cubicBezTo>
                    <a:pt x="12605" y="118481"/>
                    <a:pt x="10084" y="119493"/>
                    <a:pt x="8067" y="11949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92" name="Google Shape;1492;p233"/>
            <p:cNvSpPr/>
            <p:nvPr/>
          </p:nvSpPr>
          <p:spPr>
            <a:xfrm>
              <a:off x="8288177" y="1541106"/>
              <a:ext cx="47700" cy="49200"/>
            </a:xfrm>
            <a:custGeom>
              <a:rect b="b" l="l" r="r" t="t"/>
              <a:pathLst>
                <a:path extrusionOk="0" h="120000" w="120000">
                  <a:moveTo>
                    <a:pt x="105563" y="119111"/>
                  </a:moveTo>
                  <a:cubicBezTo>
                    <a:pt x="98345" y="119111"/>
                    <a:pt x="92932" y="113777"/>
                    <a:pt x="92932" y="105777"/>
                  </a:cubicBezTo>
                  <a:lnTo>
                    <a:pt x="92932" y="26666"/>
                  </a:lnTo>
                  <a:lnTo>
                    <a:pt x="13533" y="26666"/>
                  </a:lnTo>
                  <a:cubicBezTo>
                    <a:pt x="5413" y="26666"/>
                    <a:pt x="0" y="21333"/>
                    <a:pt x="0" y="13333"/>
                  </a:cubicBezTo>
                  <a:cubicBezTo>
                    <a:pt x="0" y="5333"/>
                    <a:pt x="5413" y="0"/>
                    <a:pt x="13533" y="0"/>
                  </a:cubicBezTo>
                  <a:lnTo>
                    <a:pt x="105563" y="0"/>
                  </a:lnTo>
                  <a:cubicBezTo>
                    <a:pt x="113684" y="0"/>
                    <a:pt x="119097" y="5333"/>
                    <a:pt x="119097" y="13333"/>
                  </a:cubicBezTo>
                  <a:lnTo>
                    <a:pt x="119097" y="105777"/>
                  </a:lnTo>
                  <a:cubicBezTo>
                    <a:pt x="119097" y="112000"/>
                    <a:pt x="113684" y="119111"/>
                    <a:pt x="105563" y="1191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93" name="Google Shape;1493;p233"/>
            <p:cNvSpPr/>
            <p:nvPr/>
          </p:nvSpPr>
          <p:spPr>
            <a:xfrm>
              <a:off x="8237377" y="1730836"/>
              <a:ext cx="22200" cy="55500"/>
            </a:xfrm>
            <a:custGeom>
              <a:rect b="b" l="l" r="r" t="t"/>
              <a:pathLst>
                <a:path extrusionOk="0" h="120000" w="120000">
                  <a:moveTo>
                    <a:pt x="32000" y="119220"/>
                  </a:moveTo>
                  <a:cubicBezTo>
                    <a:pt x="28000" y="119220"/>
                    <a:pt x="28000" y="119220"/>
                    <a:pt x="26000" y="119220"/>
                  </a:cubicBezTo>
                  <a:cubicBezTo>
                    <a:pt x="12000" y="117662"/>
                    <a:pt x="0" y="110649"/>
                    <a:pt x="2000" y="105194"/>
                  </a:cubicBezTo>
                  <a:lnTo>
                    <a:pt x="56000" y="10129"/>
                  </a:lnTo>
                  <a:cubicBezTo>
                    <a:pt x="58000" y="4675"/>
                    <a:pt x="76000" y="0"/>
                    <a:pt x="92000" y="1558"/>
                  </a:cubicBezTo>
                  <a:cubicBezTo>
                    <a:pt x="106000" y="2337"/>
                    <a:pt x="118000" y="9350"/>
                    <a:pt x="114000" y="14805"/>
                  </a:cubicBezTo>
                  <a:lnTo>
                    <a:pt x="62000" y="109870"/>
                  </a:lnTo>
                  <a:cubicBezTo>
                    <a:pt x="58000" y="115324"/>
                    <a:pt x="46000" y="119220"/>
                    <a:pt x="32000" y="11922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94" name="Google Shape;1494;p233"/>
            <p:cNvSpPr/>
            <p:nvPr/>
          </p:nvSpPr>
          <p:spPr>
            <a:xfrm>
              <a:off x="8370727" y="1730836"/>
              <a:ext cx="22200" cy="55500"/>
            </a:xfrm>
            <a:custGeom>
              <a:rect b="b" l="l" r="r" t="t"/>
              <a:pathLst>
                <a:path extrusionOk="0" h="120000" w="120000">
                  <a:moveTo>
                    <a:pt x="86000" y="119220"/>
                  </a:moveTo>
                  <a:cubicBezTo>
                    <a:pt x="72000" y="119220"/>
                    <a:pt x="60000" y="115324"/>
                    <a:pt x="56000" y="109870"/>
                  </a:cubicBezTo>
                  <a:lnTo>
                    <a:pt x="4000" y="14805"/>
                  </a:lnTo>
                  <a:cubicBezTo>
                    <a:pt x="0" y="9350"/>
                    <a:pt x="10000" y="2337"/>
                    <a:pt x="26000" y="1558"/>
                  </a:cubicBezTo>
                  <a:cubicBezTo>
                    <a:pt x="42000" y="0"/>
                    <a:pt x="60000" y="3896"/>
                    <a:pt x="62000" y="10129"/>
                  </a:cubicBezTo>
                  <a:lnTo>
                    <a:pt x="116000" y="105194"/>
                  </a:lnTo>
                  <a:cubicBezTo>
                    <a:pt x="118000" y="110649"/>
                    <a:pt x="110000" y="117662"/>
                    <a:pt x="92000" y="119220"/>
                  </a:cubicBezTo>
                  <a:cubicBezTo>
                    <a:pt x="92000" y="119220"/>
                    <a:pt x="90000" y="119220"/>
                    <a:pt x="86000" y="11922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95" name="Google Shape;1495;p233"/>
            <p:cNvSpPr/>
            <p:nvPr/>
          </p:nvSpPr>
          <p:spPr>
            <a:xfrm>
              <a:off x="8146890" y="1507768"/>
              <a:ext cx="336600" cy="234900"/>
            </a:xfrm>
            <a:custGeom>
              <a:rect b="b" l="l" r="r" t="t"/>
              <a:pathLst>
                <a:path extrusionOk="0" h="120000" w="120000">
                  <a:moveTo>
                    <a:pt x="118070" y="119816"/>
                  </a:moveTo>
                  <a:lnTo>
                    <a:pt x="1929" y="119816"/>
                  </a:lnTo>
                  <a:cubicBezTo>
                    <a:pt x="771" y="119816"/>
                    <a:pt x="0" y="118713"/>
                    <a:pt x="0" y="117059"/>
                  </a:cubicBezTo>
                  <a:lnTo>
                    <a:pt x="0" y="2756"/>
                  </a:lnTo>
                  <a:cubicBezTo>
                    <a:pt x="0" y="1102"/>
                    <a:pt x="771" y="0"/>
                    <a:pt x="1929" y="0"/>
                  </a:cubicBezTo>
                  <a:lnTo>
                    <a:pt x="118070" y="0"/>
                  </a:lnTo>
                  <a:cubicBezTo>
                    <a:pt x="119099" y="0"/>
                    <a:pt x="119871" y="1102"/>
                    <a:pt x="119871" y="2756"/>
                  </a:cubicBezTo>
                  <a:lnTo>
                    <a:pt x="119871" y="117059"/>
                  </a:lnTo>
                  <a:cubicBezTo>
                    <a:pt x="119871" y="118529"/>
                    <a:pt x="119099" y="119816"/>
                    <a:pt x="118070" y="119816"/>
                  </a:cubicBezTo>
                  <a:close/>
                  <a:moveTo>
                    <a:pt x="3858" y="114303"/>
                  </a:moveTo>
                  <a:lnTo>
                    <a:pt x="116141" y="114303"/>
                  </a:lnTo>
                  <a:lnTo>
                    <a:pt x="116141" y="5329"/>
                  </a:lnTo>
                  <a:lnTo>
                    <a:pt x="3858" y="5329"/>
                  </a:lnTo>
                  <a:lnTo>
                    <a:pt x="3858" y="11430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96" name="Google Shape;1496;p233"/>
            <p:cNvSpPr/>
            <p:nvPr/>
          </p:nvSpPr>
          <p:spPr>
            <a:xfrm>
              <a:off x="8370727" y="1576031"/>
              <a:ext cx="55500" cy="122100"/>
            </a:xfrm>
            <a:custGeom>
              <a:rect b="b" l="l" r="r" t="t"/>
              <a:pathLst>
                <a:path extrusionOk="0" h="120000" w="120000">
                  <a:moveTo>
                    <a:pt x="96000" y="119648"/>
                  </a:moveTo>
                  <a:lnTo>
                    <a:pt x="22451" y="119648"/>
                  </a:lnTo>
                  <a:cubicBezTo>
                    <a:pt x="8516" y="119648"/>
                    <a:pt x="0" y="115777"/>
                    <a:pt x="0" y="109442"/>
                  </a:cubicBezTo>
                  <a:lnTo>
                    <a:pt x="0" y="10205"/>
                  </a:lnTo>
                  <a:cubicBezTo>
                    <a:pt x="0" y="3870"/>
                    <a:pt x="8516" y="0"/>
                    <a:pt x="22451" y="0"/>
                  </a:cubicBezTo>
                  <a:lnTo>
                    <a:pt x="96000" y="0"/>
                  </a:lnTo>
                  <a:cubicBezTo>
                    <a:pt x="109935" y="0"/>
                    <a:pt x="119225" y="3870"/>
                    <a:pt x="119225" y="10205"/>
                  </a:cubicBezTo>
                  <a:lnTo>
                    <a:pt x="119225" y="109442"/>
                  </a:lnTo>
                  <a:cubicBezTo>
                    <a:pt x="119225" y="115777"/>
                    <a:pt x="109935" y="119648"/>
                    <a:pt x="96000" y="119648"/>
                  </a:cubicBezTo>
                  <a:close/>
                  <a:moveTo>
                    <a:pt x="22451" y="10205"/>
                  </a:moveTo>
                  <a:lnTo>
                    <a:pt x="22451" y="109442"/>
                  </a:lnTo>
                  <a:lnTo>
                    <a:pt x="96000" y="109442"/>
                  </a:lnTo>
                  <a:lnTo>
                    <a:pt x="97548" y="109442"/>
                  </a:lnTo>
                  <a:lnTo>
                    <a:pt x="96000" y="10205"/>
                  </a:lnTo>
                  <a:lnTo>
                    <a:pt x="22451" y="102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97" name="Google Shape;1497;p233"/>
            <p:cNvSpPr/>
            <p:nvPr/>
          </p:nvSpPr>
          <p:spPr>
            <a:xfrm>
              <a:off x="8292940" y="1620481"/>
              <a:ext cx="55500" cy="77700"/>
            </a:xfrm>
            <a:custGeom>
              <a:rect b="b" l="l" r="r" t="t"/>
              <a:pathLst>
                <a:path extrusionOk="0" h="120000" w="120000">
                  <a:moveTo>
                    <a:pt x="96000" y="119447"/>
                  </a:moveTo>
                  <a:lnTo>
                    <a:pt x="22451" y="119447"/>
                  </a:lnTo>
                  <a:cubicBezTo>
                    <a:pt x="9290" y="119447"/>
                    <a:pt x="0" y="113364"/>
                    <a:pt x="0" y="103410"/>
                  </a:cubicBezTo>
                  <a:lnTo>
                    <a:pt x="0" y="16589"/>
                  </a:lnTo>
                  <a:cubicBezTo>
                    <a:pt x="0" y="6635"/>
                    <a:pt x="9290" y="0"/>
                    <a:pt x="22451" y="0"/>
                  </a:cubicBezTo>
                  <a:lnTo>
                    <a:pt x="96000" y="0"/>
                  </a:lnTo>
                  <a:cubicBezTo>
                    <a:pt x="109935" y="0"/>
                    <a:pt x="119225" y="6635"/>
                    <a:pt x="119225" y="16589"/>
                  </a:cubicBezTo>
                  <a:lnTo>
                    <a:pt x="119225" y="103410"/>
                  </a:lnTo>
                  <a:cubicBezTo>
                    <a:pt x="119225" y="113364"/>
                    <a:pt x="109935" y="119447"/>
                    <a:pt x="96000" y="119447"/>
                  </a:cubicBezTo>
                  <a:close/>
                  <a:moveTo>
                    <a:pt x="22451" y="103410"/>
                  </a:moveTo>
                  <a:lnTo>
                    <a:pt x="96000" y="103410"/>
                  </a:lnTo>
                  <a:lnTo>
                    <a:pt x="97548" y="103410"/>
                  </a:lnTo>
                  <a:lnTo>
                    <a:pt x="96000" y="16589"/>
                  </a:lnTo>
                  <a:lnTo>
                    <a:pt x="22451" y="16589"/>
                  </a:lnTo>
                  <a:lnTo>
                    <a:pt x="22451" y="1034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498" name="Google Shape;1498;p233"/>
            <p:cNvSpPr/>
            <p:nvPr/>
          </p:nvSpPr>
          <p:spPr>
            <a:xfrm>
              <a:off x="8213565" y="1653818"/>
              <a:ext cx="55500" cy="44400"/>
            </a:xfrm>
            <a:custGeom>
              <a:rect b="b" l="l" r="r" t="t"/>
              <a:pathLst>
                <a:path extrusionOk="0" h="120000" w="120000">
                  <a:moveTo>
                    <a:pt x="96000" y="119032"/>
                  </a:moveTo>
                  <a:lnTo>
                    <a:pt x="23225" y="119032"/>
                  </a:lnTo>
                  <a:cubicBezTo>
                    <a:pt x="9290" y="119032"/>
                    <a:pt x="0" y="108387"/>
                    <a:pt x="0" y="90967"/>
                  </a:cubicBezTo>
                  <a:lnTo>
                    <a:pt x="0" y="29032"/>
                  </a:lnTo>
                  <a:cubicBezTo>
                    <a:pt x="0" y="11612"/>
                    <a:pt x="9290" y="0"/>
                    <a:pt x="23225" y="0"/>
                  </a:cubicBezTo>
                  <a:lnTo>
                    <a:pt x="96000" y="0"/>
                  </a:lnTo>
                  <a:cubicBezTo>
                    <a:pt x="109935" y="0"/>
                    <a:pt x="119225" y="11612"/>
                    <a:pt x="119225" y="29032"/>
                  </a:cubicBezTo>
                  <a:lnTo>
                    <a:pt x="119225" y="90967"/>
                  </a:lnTo>
                  <a:cubicBezTo>
                    <a:pt x="119225" y="108387"/>
                    <a:pt x="109935" y="119032"/>
                    <a:pt x="96000" y="119032"/>
                  </a:cubicBezTo>
                  <a:close/>
                  <a:moveTo>
                    <a:pt x="23225" y="29032"/>
                  </a:moveTo>
                  <a:lnTo>
                    <a:pt x="23225" y="90967"/>
                  </a:lnTo>
                  <a:lnTo>
                    <a:pt x="96000" y="90967"/>
                  </a:lnTo>
                  <a:lnTo>
                    <a:pt x="97548" y="90967"/>
                  </a:lnTo>
                  <a:lnTo>
                    <a:pt x="96000" y="29032"/>
                  </a:lnTo>
                  <a:lnTo>
                    <a:pt x="23225" y="2903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499" name="Google Shape;1499;p233"/>
          <p:cNvGrpSpPr/>
          <p:nvPr/>
        </p:nvGrpSpPr>
        <p:grpSpPr>
          <a:xfrm>
            <a:off x="3499569" y="2909408"/>
            <a:ext cx="207042" cy="142028"/>
            <a:chOff x="5608370" y="2998548"/>
            <a:chExt cx="275139" cy="188741"/>
          </a:xfrm>
        </p:grpSpPr>
        <p:sp>
          <p:nvSpPr>
            <p:cNvPr id="1500" name="Google Shape;1500;p233"/>
            <p:cNvSpPr/>
            <p:nvPr/>
          </p:nvSpPr>
          <p:spPr>
            <a:xfrm>
              <a:off x="5608370" y="2998548"/>
              <a:ext cx="242400" cy="156000"/>
            </a:xfrm>
            <a:custGeom>
              <a:rect b="b" l="l" r="r" t="t"/>
              <a:pathLst>
                <a:path extrusionOk="0" h="120000" w="120000">
                  <a:moveTo>
                    <a:pt x="119838" y="119747"/>
                  </a:moveTo>
                  <a:lnTo>
                    <a:pt x="0" y="119747"/>
                  </a:lnTo>
                  <a:lnTo>
                    <a:pt x="0" y="0"/>
                  </a:lnTo>
                  <a:lnTo>
                    <a:pt x="119838" y="0"/>
                  </a:lnTo>
                  <a:lnTo>
                    <a:pt x="119838" y="119747"/>
                  </a:lnTo>
                  <a:close/>
                  <a:moveTo>
                    <a:pt x="4851" y="112421"/>
                  </a:moveTo>
                  <a:lnTo>
                    <a:pt x="115148" y="112421"/>
                  </a:lnTo>
                  <a:lnTo>
                    <a:pt x="115148" y="7578"/>
                  </a:lnTo>
                  <a:lnTo>
                    <a:pt x="4851" y="7578"/>
                  </a:lnTo>
                  <a:lnTo>
                    <a:pt x="4851" y="1124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01" name="Google Shape;1501;p233"/>
            <p:cNvSpPr/>
            <p:nvPr/>
          </p:nvSpPr>
          <p:spPr>
            <a:xfrm>
              <a:off x="5641109" y="3031289"/>
              <a:ext cx="242400" cy="156000"/>
            </a:xfrm>
            <a:custGeom>
              <a:rect b="b" l="l" r="r" t="t"/>
              <a:pathLst>
                <a:path extrusionOk="0" h="120000" w="120000">
                  <a:moveTo>
                    <a:pt x="119838" y="119747"/>
                  </a:moveTo>
                  <a:lnTo>
                    <a:pt x="2425" y="119747"/>
                  </a:lnTo>
                  <a:cubicBezTo>
                    <a:pt x="970" y="119747"/>
                    <a:pt x="0" y="118231"/>
                    <a:pt x="0" y="115957"/>
                  </a:cubicBezTo>
                  <a:cubicBezTo>
                    <a:pt x="0" y="113684"/>
                    <a:pt x="970" y="112168"/>
                    <a:pt x="2425" y="112168"/>
                  </a:cubicBezTo>
                  <a:lnTo>
                    <a:pt x="114986" y="112168"/>
                  </a:lnTo>
                  <a:lnTo>
                    <a:pt x="114986" y="3536"/>
                  </a:lnTo>
                  <a:cubicBezTo>
                    <a:pt x="114986" y="1515"/>
                    <a:pt x="115956" y="0"/>
                    <a:pt x="117412" y="0"/>
                  </a:cubicBezTo>
                  <a:cubicBezTo>
                    <a:pt x="118867" y="0"/>
                    <a:pt x="119838" y="1515"/>
                    <a:pt x="119838" y="3536"/>
                  </a:cubicBezTo>
                  <a:lnTo>
                    <a:pt x="119838" y="119747"/>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02" name="Google Shape;1502;p233"/>
            <p:cNvSpPr/>
            <p:nvPr/>
          </p:nvSpPr>
          <p:spPr>
            <a:xfrm>
              <a:off x="5637234" y="3113775"/>
              <a:ext cx="39000" cy="13500"/>
            </a:xfrm>
            <a:custGeom>
              <a:rect b="b" l="l" r="r" t="t"/>
              <a:pathLst>
                <a:path extrusionOk="0" h="120000" w="120000">
                  <a:moveTo>
                    <a:pt x="104000" y="116000"/>
                  </a:moveTo>
                  <a:lnTo>
                    <a:pt x="15000" y="116000"/>
                  </a:lnTo>
                  <a:cubicBezTo>
                    <a:pt x="6000" y="116000"/>
                    <a:pt x="0" y="96000"/>
                    <a:pt x="0" y="60000"/>
                  </a:cubicBezTo>
                  <a:cubicBezTo>
                    <a:pt x="0" y="24000"/>
                    <a:pt x="6000" y="0"/>
                    <a:pt x="15000" y="0"/>
                  </a:cubicBezTo>
                  <a:lnTo>
                    <a:pt x="104000" y="0"/>
                  </a:lnTo>
                  <a:cubicBezTo>
                    <a:pt x="113000" y="0"/>
                    <a:pt x="119000" y="24000"/>
                    <a:pt x="119000" y="60000"/>
                  </a:cubicBezTo>
                  <a:cubicBezTo>
                    <a:pt x="119000" y="96000"/>
                    <a:pt x="113000" y="116000"/>
                    <a:pt x="104000"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03" name="Google Shape;1503;p233"/>
            <p:cNvSpPr/>
            <p:nvPr/>
          </p:nvSpPr>
          <p:spPr>
            <a:xfrm>
              <a:off x="5782995" y="3025740"/>
              <a:ext cx="39000" cy="13500"/>
            </a:xfrm>
            <a:custGeom>
              <a:rect b="b" l="l" r="r" t="t"/>
              <a:pathLst>
                <a:path extrusionOk="0" h="120000" w="120000">
                  <a:moveTo>
                    <a:pt x="103865" y="116129"/>
                  </a:moveTo>
                  <a:lnTo>
                    <a:pt x="15126" y="116129"/>
                  </a:lnTo>
                  <a:cubicBezTo>
                    <a:pt x="6050" y="116129"/>
                    <a:pt x="0" y="92903"/>
                    <a:pt x="0" y="58064"/>
                  </a:cubicBezTo>
                  <a:cubicBezTo>
                    <a:pt x="0" y="23225"/>
                    <a:pt x="6050" y="0"/>
                    <a:pt x="15126" y="0"/>
                  </a:cubicBezTo>
                  <a:lnTo>
                    <a:pt x="103865" y="0"/>
                  </a:lnTo>
                  <a:cubicBezTo>
                    <a:pt x="112941" y="0"/>
                    <a:pt x="118991" y="23225"/>
                    <a:pt x="118991" y="58064"/>
                  </a:cubicBezTo>
                  <a:cubicBezTo>
                    <a:pt x="118991" y="92903"/>
                    <a:pt x="112941" y="116129"/>
                    <a:pt x="1038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04" name="Google Shape;1504;p233"/>
            <p:cNvSpPr/>
            <p:nvPr/>
          </p:nvSpPr>
          <p:spPr>
            <a:xfrm>
              <a:off x="5686302" y="3033184"/>
              <a:ext cx="87900" cy="87900"/>
            </a:xfrm>
            <a:custGeom>
              <a:rect b="b" l="l" r="r" t="t"/>
              <a:pathLst>
                <a:path extrusionOk="0" h="120000" w="120000">
                  <a:moveTo>
                    <a:pt x="60000" y="119552"/>
                  </a:moveTo>
                  <a:cubicBezTo>
                    <a:pt x="26865" y="119552"/>
                    <a:pt x="0" y="92686"/>
                    <a:pt x="0" y="59552"/>
                  </a:cubicBezTo>
                  <a:cubicBezTo>
                    <a:pt x="0" y="26417"/>
                    <a:pt x="26865" y="0"/>
                    <a:pt x="60000" y="0"/>
                  </a:cubicBezTo>
                  <a:cubicBezTo>
                    <a:pt x="93134" y="0"/>
                    <a:pt x="119552" y="26417"/>
                    <a:pt x="119552" y="59552"/>
                  </a:cubicBezTo>
                  <a:cubicBezTo>
                    <a:pt x="119552" y="92686"/>
                    <a:pt x="93134" y="119552"/>
                    <a:pt x="60000" y="119552"/>
                  </a:cubicBezTo>
                  <a:close/>
                  <a:moveTo>
                    <a:pt x="60000" y="12985"/>
                  </a:moveTo>
                  <a:cubicBezTo>
                    <a:pt x="34029" y="12985"/>
                    <a:pt x="13432" y="33582"/>
                    <a:pt x="13432" y="59552"/>
                  </a:cubicBezTo>
                  <a:cubicBezTo>
                    <a:pt x="13432" y="85522"/>
                    <a:pt x="34029" y="106119"/>
                    <a:pt x="60000" y="106119"/>
                  </a:cubicBezTo>
                  <a:cubicBezTo>
                    <a:pt x="85970" y="106119"/>
                    <a:pt x="106119" y="85522"/>
                    <a:pt x="106119" y="59552"/>
                  </a:cubicBezTo>
                  <a:cubicBezTo>
                    <a:pt x="106119" y="33582"/>
                    <a:pt x="85970" y="12985"/>
                    <a:pt x="60000" y="129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505" name="Google Shape;1505;p233"/>
          <p:cNvSpPr txBox="1"/>
          <p:nvPr/>
        </p:nvSpPr>
        <p:spPr>
          <a:xfrm>
            <a:off x="5882313" y="2876260"/>
            <a:ext cx="7470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Healthcare</a:t>
            </a:r>
            <a:endParaRPr b="1" i="0" sz="700" u="none" cap="none" strike="noStrike">
              <a:latin typeface="Heebo"/>
              <a:ea typeface="Heebo"/>
              <a:cs typeface="Heebo"/>
              <a:sym typeface="Heebo"/>
            </a:endParaRPr>
          </a:p>
        </p:txBody>
      </p:sp>
      <p:sp>
        <p:nvSpPr>
          <p:cNvPr id="1506" name="Google Shape;1506;p233"/>
          <p:cNvSpPr txBox="1"/>
          <p:nvPr/>
        </p:nvSpPr>
        <p:spPr>
          <a:xfrm>
            <a:off x="2920652" y="3697262"/>
            <a:ext cx="6216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Rewards</a:t>
            </a:r>
            <a:endParaRPr i="0" sz="700" u="none" cap="none" strike="noStrike">
              <a:latin typeface="Heebo"/>
              <a:ea typeface="Heebo"/>
              <a:cs typeface="Heebo"/>
              <a:sym typeface="Heebo"/>
            </a:endParaRPr>
          </a:p>
        </p:txBody>
      </p:sp>
      <p:sp>
        <p:nvSpPr>
          <p:cNvPr id="1507" name="Google Shape;1507;p233"/>
          <p:cNvSpPr txBox="1"/>
          <p:nvPr/>
        </p:nvSpPr>
        <p:spPr>
          <a:xfrm>
            <a:off x="2854460" y="2805841"/>
            <a:ext cx="7035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en" sz="700" u="none" cap="none" strike="noStrike">
                <a:latin typeface="Heebo"/>
                <a:ea typeface="Heebo"/>
                <a:cs typeface="Heebo"/>
                <a:sym typeface="Heebo"/>
              </a:rPr>
              <a:t>Money &amp; Finance</a:t>
            </a:r>
            <a:endParaRPr i="0" sz="700" u="none" cap="none" strike="noStrike">
              <a:latin typeface="Heebo"/>
              <a:ea typeface="Heebo"/>
              <a:cs typeface="Heebo"/>
              <a:sym typeface="Heebo"/>
            </a:endParaRPr>
          </a:p>
        </p:txBody>
      </p:sp>
      <p:sp>
        <p:nvSpPr>
          <p:cNvPr id="1508" name="Google Shape;1508;p233"/>
          <p:cNvSpPr txBox="1"/>
          <p:nvPr/>
        </p:nvSpPr>
        <p:spPr>
          <a:xfrm>
            <a:off x="6184543" y="1218602"/>
            <a:ext cx="8607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Organization</a:t>
            </a:r>
            <a:endParaRPr b="1" i="0" sz="700" u="none" cap="none" strike="noStrike">
              <a:latin typeface="Heebo"/>
              <a:ea typeface="Heebo"/>
              <a:cs typeface="Heebo"/>
              <a:sym typeface="Heebo"/>
            </a:endParaRPr>
          </a:p>
        </p:txBody>
      </p:sp>
      <p:grpSp>
        <p:nvGrpSpPr>
          <p:cNvPr id="1509" name="Google Shape;1509;p233"/>
          <p:cNvGrpSpPr/>
          <p:nvPr/>
        </p:nvGrpSpPr>
        <p:grpSpPr>
          <a:xfrm>
            <a:off x="2474589" y="2879383"/>
            <a:ext cx="247313" cy="202171"/>
            <a:chOff x="7961431" y="1081137"/>
            <a:chExt cx="437413" cy="357571"/>
          </a:xfrm>
        </p:grpSpPr>
        <p:sp>
          <p:nvSpPr>
            <p:cNvPr id="1510" name="Google Shape;1510;p233"/>
            <p:cNvSpPr/>
            <p:nvPr/>
          </p:nvSpPr>
          <p:spPr>
            <a:xfrm>
              <a:off x="7961431" y="1081137"/>
              <a:ext cx="337500" cy="338700"/>
            </a:xfrm>
            <a:custGeom>
              <a:rect b="b" l="l" r="r" t="t"/>
              <a:pathLst>
                <a:path extrusionOk="0" h="120000" w="120000">
                  <a:moveTo>
                    <a:pt x="60000" y="3713"/>
                  </a:moveTo>
                  <a:cubicBezTo>
                    <a:pt x="29069" y="3713"/>
                    <a:pt x="3720" y="29013"/>
                    <a:pt x="3720" y="59883"/>
                  </a:cubicBezTo>
                  <a:cubicBezTo>
                    <a:pt x="3720" y="90986"/>
                    <a:pt x="29069" y="116286"/>
                    <a:pt x="60000" y="116286"/>
                  </a:cubicBezTo>
                  <a:cubicBezTo>
                    <a:pt x="91162" y="116286"/>
                    <a:pt x="116511" y="90986"/>
                    <a:pt x="116511" y="59883"/>
                  </a:cubicBezTo>
                  <a:cubicBezTo>
                    <a:pt x="116511" y="29013"/>
                    <a:pt x="91162" y="3713"/>
                    <a:pt x="60000" y="3713"/>
                  </a:cubicBezTo>
                  <a:moveTo>
                    <a:pt x="60000" y="120000"/>
                  </a:moveTo>
                  <a:cubicBezTo>
                    <a:pt x="26976" y="120000"/>
                    <a:pt x="0" y="93075"/>
                    <a:pt x="0" y="59883"/>
                  </a:cubicBezTo>
                  <a:cubicBezTo>
                    <a:pt x="0" y="26924"/>
                    <a:pt x="26976" y="0"/>
                    <a:pt x="60000" y="0"/>
                  </a:cubicBezTo>
                  <a:cubicBezTo>
                    <a:pt x="93255" y="0"/>
                    <a:pt x="120000" y="26924"/>
                    <a:pt x="120000" y="59883"/>
                  </a:cubicBezTo>
                  <a:cubicBezTo>
                    <a:pt x="120000" y="93075"/>
                    <a:pt x="93255" y="120000"/>
                    <a:pt x="60000"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11" name="Google Shape;1511;p233"/>
            <p:cNvSpPr/>
            <p:nvPr/>
          </p:nvSpPr>
          <p:spPr>
            <a:xfrm>
              <a:off x="8130164" y="1245117"/>
              <a:ext cx="236400" cy="108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12" name="Google Shape;1512;p233"/>
            <p:cNvSpPr/>
            <p:nvPr/>
          </p:nvSpPr>
          <p:spPr>
            <a:xfrm>
              <a:off x="8354744" y="1213034"/>
              <a:ext cx="44100" cy="75000"/>
            </a:xfrm>
            <a:custGeom>
              <a:rect b="b" l="l" r="r" t="t"/>
              <a:pathLst>
                <a:path extrusionOk="0" h="120000" w="120000">
                  <a:moveTo>
                    <a:pt x="100540" y="120000"/>
                  </a:moveTo>
                  <a:lnTo>
                    <a:pt x="0" y="59047"/>
                  </a:lnTo>
                  <a:lnTo>
                    <a:pt x="100540" y="0"/>
                  </a:lnTo>
                  <a:lnTo>
                    <a:pt x="120000" y="13333"/>
                  </a:lnTo>
                  <a:lnTo>
                    <a:pt x="42162" y="59047"/>
                  </a:lnTo>
                  <a:lnTo>
                    <a:pt x="120000" y="106666"/>
                  </a:lnTo>
                  <a:lnTo>
                    <a:pt x="10054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13" name="Google Shape;1513;p233"/>
            <p:cNvSpPr/>
            <p:nvPr/>
          </p:nvSpPr>
          <p:spPr>
            <a:xfrm>
              <a:off x="8319097" y="1213034"/>
              <a:ext cx="44100" cy="75000"/>
            </a:xfrm>
            <a:custGeom>
              <a:rect b="b" l="l" r="r" t="t"/>
              <a:pathLst>
                <a:path extrusionOk="0" h="120000" w="120000">
                  <a:moveTo>
                    <a:pt x="97297" y="120000"/>
                  </a:moveTo>
                  <a:lnTo>
                    <a:pt x="0" y="59047"/>
                  </a:lnTo>
                  <a:lnTo>
                    <a:pt x="97297" y="0"/>
                  </a:lnTo>
                  <a:lnTo>
                    <a:pt x="120000" y="13333"/>
                  </a:lnTo>
                  <a:lnTo>
                    <a:pt x="38918" y="59047"/>
                  </a:lnTo>
                  <a:lnTo>
                    <a:pt x="120000" y="106666"/>
                  </a:lnTo>
                  <a:lnTo>
                    <a:pt x="97297"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14" name="Google Shape;1514;p233"/>
            <p:cNvSpPr/>
            <p:nvPr/>
          </p:nvSpPr>
          <p:spPr>
            <a:xfrm>
              <a:off x="7998267" y="1387708"/>
              <a:ext cx="51000" cy="51000"/>
            </a:xfrm>
            <a:custGeom>
              <a:rect b="b" l="l" r="r" t="t"/>
              <a:pathLst>
                <a:path extrusionOk="0" h="120000" w="120000">
                  <a:moveTo>
                    <a:pt x="16744" y="120000"/>
                  </a:moveTo>
                  <a:lnTo>
                    <a:pt x="0" y="103255"/>
                  </a:lnTo>
                  <a:lnTo>
                    <a:pt x="103255" y="0"/>
                  </a:lnTo>
                  <a:lnTo>
                    <a:pt x="120000" y="16744"/>
                  </a:lnTo>
                  <a:lnTo>
                    <a:pt x="16744"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15" name="Google Shape;1515;p233"/>
            <p:cNvSpPr/>
            <p:nvPr/>
          </p:nvSpPr>
          <p:spPr>
            <a:xfrm>
              <a:off x="8213342" y="1387708"/>
              <a:ext cx="52200" cy="51000"/>
            </a:xfrm>
            <a:custGeom>
              <a:rect b="b" l="l" r="r" t="t"/>
              <a:pathLst>
                <a:path extrusionOk="0" h="120000" w="120000">
                  <a:moveTo>
                    <a:pt x="103636" y="120000"/>
                  </a:moveTo>
                  <a:lnTo>
                    <a:pt x="0" y="16744"/>
                  </a:lnTo>
                  <a:lnTo>
                    <a:pt x="19090" y="0"/>
                  </a:lnTo>
                  <a:lnTo>
                    <a:pt x="120000" y="103255"/>
                  </a:lnTo>
                  <a:lnTo>
                    <a:pt x="103636"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16" name="Google Shape;1516;p233"/>
            <p:cNvSpPr/>
            <p:nvPr/>
          </p:nvSpPr>
          <p:spPr>
            <a:xfrm>
              <a:off x="7961431" y="1081137"/>
              <a:ext cx="337500" cy="338700"/>
            </a:xfrm>
            <a:custGeom>
              <a:rect b="b" l="l" r="r" t="t"/>
              <a:pathLst>
                <a:path extrusionOk="0" h="120000" w="120000">
                  <a:moveTo>
                    <a:pt x="60000" y="3713"/>
                  </a:moveTo>
                  <a:cubicBezTo>
                    <a:pt x="29069" y="3713"/>
                    <a:pt x="3720" y="29013"/>
                    <a:pt x="3720" y="59883"/>
                  </a:cubicBezTo>
                  <a:cubicBezTo>
                    <a:pt x="3720" y="90986"/>
                    <a:pt x="29069" y="116286"/>
                    <a:pt x="60000" y="116286"/>
                  </a:cubicBezTo>
                  <a:cubicBezTo>
                    <a:pt x="91162" y="116286"/>
                    <a:pt x="116511" y="90986"/>
                    <a:pt x="116511" y="59883"/>
                  </a:cubicBezTo>
                  <a:cubicBezTo>
                    <a:pt x="116511" y="29013"/>
                    <a:pt x="91162" y="3713"/>
                    <a:pt x="60000" y="3713"/>
                  </a:cubicBezTo>
                  <a:moveTo>
                    <a:pt x="60000" y="120000"/>
                  </a:moveTo>
                  <a:cubicBezTo>
                    <a:pt x="26976" y="120000"/>
                    <a:pt x="0" y="93075"/>
                    <a:pt x="0" y="59883"/>
                  </a:cubicBezTo>
                  <a:cubicBezTo>
                    <a:pt x="0" y="26924"/>
                    <a:pt x="26976" y="0"/>
                    <a:pt x="60000" y="0"/>
                  </a:cubicBezTo>
                  <a:cubicBezTo>
                    <a:pt x="93255" y="0"/>
                    <a:pt x="120000" y="26924"/>
                    <a:pt x="120000" y="59883"/>
                  </a:cubicBezTo>
                  <a:cubicBezTo>
                    <a:pt x="120000" y="93075"/>
                    <a:pt x="93255" y="120000"/>
                    <a:pt x="60000"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17" name="Google Shape;1517;p233"/>
            <p:cNvSpPr/>
            <p:nvPr/>
          </p:nvSpPr>
          <p:spPr>
            <a:xfrm>
              <a:off x="8006585" y="1127479"/>
              <a:ext cx="247200" cy="247200"/>
            </a:xfrm>
            <a:custGeom>
              <a:rect b="b" l="l" r="r" t="t"/>
              <a:pathLst>
                <a:path extrusionOk="0" h="120000" w="120000">
                  <a:moveTo>
                    <a:pt x="60000" y="4774"/>
                  </a:moveTo>
                  <a:cubicBezTo>
                    <a:pt x="29841" y="4774"/>
                    <a:pt x="5079" y="29602"/>
                    <a:pt x="5079" y="59840"/>
                  </a:cubicBezTo>
                  <a:cubicBezTo>
                    <a:pt x="5079" y="90397"/>
                    <a:pt x="29841" y="114907"/>
                    <a:pt x="60000" y="114907"/>
                  </a:cubicBezTo>
                  <a:cubicBezTo>
                    <a:pt x="90476" y="114907"/>
                    <a:pt x="114920" y="90397"/>
                    <a:pt x="114920" y="59840"/>
                  </a:cubicBezTo>
                  <a:cubicBezTo>
                    <a:pt x="114920" y="29602"/>
                    <a:pt x="90476" y="4774"/>
                    <a:pt x="60000" y="4774"/>
                  </a:cubicBezTo>
                  <a:moveTo>
                    <a:pt x="60000" y="120000"/>
                  </a:moveTo>
                  <a:cubicBezTo>
                    <a:pt x="26984" y="120000"/>
                    <a:pt x="0" y="93262"/>
                    <a:pt x="0" y="59840"/>
                  </a:cubicBezTo>
                  <a:cubicBezTo>
                    <a:pt x="0" y="26737"/>
                    <a:pt x="26984" y="0"/>
                    <a:pt x="60000" y="0"/>
                  </a:cubicBezTo>
                  <a:cubicBezTo>
                    <a:pt x="93015" y="0"/>
                    <a:pt x="120000" y="26737"/>
                    <a:pt x="120000" y="59840"/>
                  </a:cubicBezTo>
                  <a:cubicBezTo>
                    <a:pt x="120000" y="93262"/>
                    <a:pt x="93015" y="120000"/>
                    <a:pt x="60000"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18" name="Google Shape;1518;p233"/>
            <p:cNvSpPr/>
            <p:nvPr/>
          </p:nvSpPr>
          <p:spPr>
            <a:xfrm>
              <a:off x="8048174" y="1169068"/>
              <a:ext cx="164100" cy="162900"/>
            </a:xfrm>
            <a:custGeom>
              <a:rect b="b" l="l" r="r" t="t"/>
              <a:pathLst>
                <a:path extrusionOk="0" h="120000" w="120000">
                  <a:moveTo>
                    <a:pt x="60000" y="7710"/>
                  </a:moveTo>
                  <a:cubicBezTo>
                    <a:pt x="31200" y="7710"/>
                    <a:pt x="7680" y="30843"/>
                    <a:pt x="7680" y="59759"/>
                  </a:cubicBezTo>
                  <a:cubicBezTo>
                    <a:pt x="7680" y="88674"/>
                    <a:pt x="31200" y="112289"/>
                    <a:pt x="60000" y="112289"/>
                  </a:cubicBezTo>
                  <a:cubicBezTo>
                    <a:pt x="88800" y="112289"/>
                    <a:pt x="112320" y="88674"/>
                    <a:pt x="112320" y="59759"/>
                  </a:cubicBezTo>
                  <a:cubicBezTo>
                    <a:pt x="112320" y="30843"/>
                    <a:pt x="88800" y="7710"/>
                    <a:pt x="60000" y="7710"/>
                  </a:cubicBezTo>
                  <a:moveTo>
                    <a:pt x="60000" y="120000"/>
                  </a:moveTo>
                  <a:cubicBezTo>
                    <a:pt x="26880" y="120000"/>
                    <a:pt x="0" y="93012"/>
                    <a:pt x="0" y="59759"/>
                  </a:cubicBezTo>
                  <a:cubicBezTo>
                    <a:pt x="0" y="26987"/>
                    <a:pt x="26880" y="0"/>
                    <a:pt x="60000" y="0"/>
                  </a:cubicBezTo>
                  <a:cubicBezTo>
                    <a:pt x="93120" y="0"/>
                    <a:pt x="120000" y="26987"/>
                    <a:pt x="120000" y="59759"/>
                  </a:cubicBezTo>
                  <a:cubicBezTo>
                    <a:pt x="120000" y="93012"/>
                    <a:pt x="93120" y="120000"/>
                    <a:pt x="60000"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19" name="Google Shape;1519;p233"/>
            <p:cNvSpPr/>
            <p:nvPr/>
          </p:nvSpPr>
          <p:spPr>
            <a:xfrm>
              <a:off x="8093328" y="1213034"/>
              <a:ext cx="75000" cy="75000"/>
            </a:xfrm>
            <a:custGeom>
              <a:rect b="b" l="l" r="r" t="t"/>
              <a:pathLst>
                <a:path extrusionOk="0" h="120000" w="120000">
                  <a:moveTo>
                    <a:pt x="59478" y="16695"/>
                  </a:moveTo>
                  <a:cubicBezTo>
                    <a:pt x="35478" y="16695"/>
                    <a:pt x="16695" y="36521"/>
                    <a:pt x="16695" y="59478"/>
                  </a:cubicBezTo>
                  <a:cubicBezTo>
                    <a:pt x="16695" y="83478"/>
                    <a:pt x="35478" y="103304"/>
                    <a:pt x="59478" y="103304"/>
                  </a:cubicBezTo>
                  <a:cubicBezTo>
                    <a:pt x="83478" y="103304"/>
                    <a:pt x="103304" y="83478"/>
                    <a:pt x="103304" y="59478"/>
                  </a:cubicBezTo>
                  <a:cubicBezTo>
                    <a:pt x="103304" y="36521"/>
                    <a:pt x="83478" y="16695"/>
                    <a:pt x="59478" y="16695"/>
                  </a:cubicBezTo>
                  <a:moveTo>
                    <a:pt x="59478" y="120000"/>
                  </a:moveTo>
                  <a:cubicBezTo>
                    <a:pt x="27130" y="120000"/>
                    <a:pt x="0" y="92869"/>
                    <a:pt x="0" y="59478"/>
                  </a:cubicBezTo>
                  <a:cubicBezTo>
                    <a:pt x="0" y="27130"/>
                    <a:pt x="27130" y="0"/>
                    <a:pt x="59478" y="0"/>
                  </a:cubicBezTo>
                  <a:cubicBezTo>
                    <a:pt x="92869" y="0"/>
                    <a:pt x="120000" y="27130"/>
                    <a:pt x="120000" y="59478"/>
                  </a:cubicBezTo>
                  <a:cubicBezTo>
                    <a:pt x="120000" y="92869"/>
                    <a:pt x="92869" y="120000"/>
                    <a:pt x="59478"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20" name="Google Shape;1520;p233"/>
            <p:cNvSpPr/>
            <p:nvPr/>
          </p:nvSpPr>
          <p:spPr>
            <a:xfrm>
              <a:off x="8130164" y="1245117"/>
              <a:ext cx="236400" cy="108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21" name="Google Shape;1521;p233"/>
            <p:cNvSpPr/>
            <p:nvPr/>
          </p:nvSpPr>
          <p:spPr>
            <a:xfrm>
              <a:off x="8357121" y="1213034"/>
              <a:ext cx="41700" cy="75000"/>
            </a:xfrm>
            <a:custGeom>
              <a:rect b="b" l="l" r="r" t="t"/>
              <a:pathLst>
                <a:path extrusionOk="0" h="120000" w="120000">
                  <a:moveTo>
                    <a:pt x="97846" y="120000"/>
                  </a:moveTo>
                  <a:cubicBezTo>
                    <a:pt x="5538" y="65840"/>
                    <a:pt x="5538" y="65840"/>
                    <a:pt x="5538" y="65840"/>
                  </a:cubicBezTo>
                  <a:cubicBezTo>
                    <a:pt x="0" y="62654"/>
                    <a:pt x="0" y="57345"/>
                    <a:pt x="5538" y="54159"/>
                  </a:cubicBezTo>
                  <a:cubicBezTo>
                    <a:pt x="97846" y="0"/>
                    <a:pt x="97846" y="0"/>
                    <a:pt x="97846" y="0"/>
                  </a:cubicBezTo>
                  <a:cubicBezTo>
                    <a:pt x="120000" y="12743"/>
                    <a:pt x="120000" y="12743"/>
                    <a:pt x="120000" y="12743"/>
                  </a:cubicBezTo>
                  <a:cubicBezTo>
                    <a:pt x="36923" y="59469"/>
                    <a:pt x="36923" y="59469"/>
                    <a:pt x="36923" y="59469"/>
                  </a:cubicBezTo>
                  <a:cubicBezTo>
                    <a:pt x="120000" y="107256"/>
                    <a:pt x="120000" y="107256"/>
                    <a:pt x="120000" y="107256"/>
                  </a:cubicBezTo>
                  <a:lnTo>
                    <a:pt x="97846"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22" name="Google Shape;1522;p233"/>
            <p:cNvSpPr/>
            <p:nvPr/>
          </p:nvSpPr>
          <p:spPr>
            <a:xfrm>
              <a:off x="8320285" y="1213034"/>
              <a:ext cx="42900" cy="75000"/>
            </a:xfrm>
            <a:custGeom>
              <a:rect b="b" l="l" r="r" t="t"/>
              <a:pathLst>
                <a:path extrusionOk="0" h="120000" w="120000">
                  <a:moveTo>
                    <a:pt x="99692" y="120000"/>
                  </a:moveTo>
                  <a:cubicBezTo>
                    <a:pt x="5538" y="65840"/>
                    <a:pt x="5538" y="65840"/>
                    <a:pt x="5538" y="65840"/>
                  </a:cubicBezTo>
                  <a:cubicBezTo>
                    <a:pt x="0" y="62654"/>
                    <a:pt x="0" y="57345"/>
                    <a:pt x="5538" y="54159"/>
                  </a:cubicBezTo>
                  <a:cubicBezTo>
                    <a:pt x="99692" y="0"/>
                    <a:pt x="99692" y="0"/>
                    <a:pt x="99692" y="0"/>
                  </a:cubicBezTo>
                  <a:cubicBezTo>
                    <a:pt x="120000" y="12743"/>
                    <a:pt x="120000" y="12743"/>
                    <a:pt x="120000" y="12743"/>
                  </a:cubicBezTo>
                  <a:cubicBezTo>
                    <a:pt x="36923" y="59469"/>
                    <a:pt x="36923" y="59469"/>
                    <a:pt x="36923" y="59469"/>
                  </a:cubicBezTo>
                  <a:cubicBezTo>
                    <a:pt x="120000" y="107256"/>
                    <a:pt x="120000" y="107256"/>
                    <a:pt x="120000" y="107256"/>
                  </a:cubicBezTo>
                  <a:lnTo>
                    <a:pt x="99692"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23" name="Google Shape;1523;p233"/>
            <p:cNvSpPr/>
            <p:nvPr/>
          </p:nvSpPr>
          <p:spPr>
            <a:xfrm>
              <a:off x="7998267" y="1387708"/>
              <a:ext cx="51000" cy="51000"/>
            </a:xfrm>
            <a:custGeom>
              <a:rect b="b" l="l" r="r" t="t"/>
              <a:pathLst>
                <a:path extrusionOk="0" h="120000" w="120000">
                  <a:moveTo>
                    <a:pt x="16744" y="120000"/>
                  </a:moveTo>
                  <a:lnTo>
                    <a:pt x="0" y="103255"/>
                  </a:lnTo>
                  <a:lnTo>
                    <a:pt x="103255" y="0"/>
                  </a:lnTo>
                  <a:lnTo>
                    <a:pt x="120000" y="16744"/>
                  </a:lnTo>
                  <a:lnTo>
                    <a:pt x="16744"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24" name="Google Shape;1524;p233"/>
            <p:cNvSpPr/>
            <p:nvPr/>
          </p:nvSpPr>
          <p:spPr>
            <a:xfrm>
              <a:off x="8213342" y="1387708"/>
              <a:ext cx="52200" cy="51000"/>
            </a:xfrm>
            <a:custGeom>
              <a:rect b="b" l="l" r="r" t="t"/>
              <a:pathLst>
                <a:path extrusionOk="0" h="120000" w="120000">
                  <a:moveTo>
                    <a:pt x="103636" y="120000"/>
                  </a:moveTo>
                  <a:lnTo>
                    <a:pt x="0" y="16744"/>
                  </a:lnTo>
                  <a:lnTo>
                    <a:pt x="19090" y="0"/>
                  </a:lnTo>
                  <a:lnTo>
                    <a:pt x="120000" y="103255"/>
                  </a:lnTo>
                  <a:lnTo>
                    <a:pt x="103636"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525" name="Google Shape;1525;p233"/>
          <p:cNvGrpSpPr/>
          <p:nvPr/>
        </p:nvGrpSpPr>
        <p:grpSpPr>
          <a:xfrm>
            <a:off x="2628400" y="1245460"/>
            <a:ext cx="304482" cy="154515"/>
            <a:chOff x="7108262" y="4301317"/>
            <a:chExt cx="489600" cy="248456"/>
          </a:xfrm>
        </p:grpSpPr>
        <p:sp>
          <p:nvSpPr>
            <p:cNvPr id="1526" name="Google Shape;1526;p233"/>
            <p:cNvSpPr/>
            <p:nvPr/>
          </p:nvSpPr>
          <p:spPr>
            <a:xfrm>
              <a:off x="7147474" y="4447473"/>
              <a:ext cx="409800" cy="102300"/>
            </a:xfrm>
            <a:custGeom>
              <a:rect b="b" l="l" r="r" t="t"/>
              <a:pathLst>
                <a:path extrusionOk="0" h="120000" w="120000">
                  <a:moveTo>
                    <a:pt x="3450" y="107692"/>
                  </a:moveTo>
                  <a:cubicBezTo>
                    <a:pt x="116549" y="107692"/>
                    <a:pt x="116549" y="107692"/>
                    <a:pt x="116549" y="107692"/>
                  </a:cubicBezTo>
                  <a:cubicBezTo>
                    <a:pt x="116741" y="99230"/>
                    <a:pt x="116741" y="85384"/>
                    <a:pt x="116932" y="75384"/>
                  </a:cubicBezTo>
                  <a:cubicBezTo>
                    <a:pt x="75718" y="75384"/>
                    <a:pt x="75718" y="75384"/>
                    <a:pt x="75718" y="75384"/>
                  </a:cubicBezTo>
                  <a:cubicBezTo>
                    <a:pt x="74760" y="75384"/>
                    <a:pt x="74185" y="72307"/>
                    <a:pt x="74185" y="69230"/>
                  </a:cubicBezTo>
                  <a:cubicBezTo>
                    <a:pt x="74185" y="37692"/>
                    <a:pt x="67859" y="12307"/>
                    <a:pt x="60000" y="12307"/>
                  </a:cubicBezTo>
                  <a:cubicBezTo>
                    <a:pt x="52140" y="12307"/>
                    <a:pt x="45814" y="37692"/>
                    <a:pt x="45814" y="69230"/>
                  </a:cubicBezTo>
                  <a:cubicBezTo>
                    <a:pt x="45814" y="72307"/>
                    <a:pt x="45239" y="75384"/>
                    <a:pt x="44281" y="75384"/>
                  </a:cubicBezTo>
                  <a:cubicBezTo>
                    <a:pt x="3067" y="75384"/>
                    <a:pt x="3067" y="75384"/>
                    <a:pt x="3067" y="75384"/>
                  </a:cubicBezTo>
                  <a:cubicBezTo>
                    <a:pt x="3258" y="85384"/>
                    <a:pt x="3258" y="99230"/>
                    <a:pt x="3450" y="107692"/>
                  </a:cubicBezTo>
                  <a:moveTo>
                    <a:pt x="117891" y="120000"/>
                  </a:moveTo>
                  <a:cubicBezTo>
                    <a:pt x="2108" y="120000"/>
                    <a:pt x="2108" y="120000"/>
                    <a:pt x="2108" y="120000"/>
                  </a:cubicBezTo>
                  <a:cubicBezTo>
                    <a:pt x="1341" y="120000"/>
                    <a:pt x="766" y="117692"/>
                    <a:pt x="575" y="114615"/>
                  </a:cubicBezTo>
                  <a:cubicBezTo>
                    <a:pt x="191" y="103846"/>
                    <a:pt x="0" y="79230"/>
                    <a:pt x="0" y="69230"/>
                  </a:cubicBezTo>
                  <a:cubicBezTo>
                    <a:pt x="0" y="66153"/>
                    <a:pt x="766" y="63076"/>
                    <a:pt x="1533" y="63076"/>
                  </a:cubicBezTo>
                  <a:cubicBezTo>
                    <a:pt x="42939" y="63076"/>
                    <a:pt x="42939" y="63076"/>
                    <a:pt x="42939" y="63076"/>
                  </a:cubicBezTo>
                  <a:cubicBezTo>
                    <a:pt x="43706" y="27692"/>
                    <a:pt x="50990" y="0"/>
                    <a:pt x="60000" y="0"/>
                  </a:cubicBezTo>
                  <a:cubicBezTo>
                    <a:pt x="69009" y="0"/>
                    <a:pt x="76293" y="27692"/>
                    <a:pt x="77060" y="63076"/>
                  </a:cubicBezTo>
                  <a:cubicBezTo>
                    <a:pt x="118466" y="63076"/>
                    <a:pt x="118466" y="63076"/>
                    <a:pt x="118466" y="63076"/>
                  </a:cubicBezTo>
                  <a:cubicBezTo>
                    <a:pt x="119233" y="63076"/>
                    <a:pt x="120000" y="66153"/>
                    <a:pt x="120000" y="69230"/>
                  </a:cubicBezTo>
                  <a:cubicBezTo>
                    <a:pt x="120000" y="79230"/>
                    <a:pt x="119808" y="103846"/>
                    <a:pt x="119424" y="114615"/>
                  </a:cubicBezTo>
                  <a:cubicBezTo>
                    <a:pt x="119233" y="117692"/>
                    <a:pt x="118658" y="120000"/>
                    <a:pt x="117891"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27" name="Google Shape;1527;p233"/>
            <p:cNvSpPr/>
            <p:nvPr/>
          </p:nvSpPr>
          <p:spPr>
            <a:xfrm>
              <a:off x="7147474" y="4301317"/>
              <a:ext cx="409800" cy="210300"/>
            </a:xfrm>
            <a:custGeom>
              <a:rect b="b" l="l" r="r" t="t"/>
              <a:pathLst>
                <a:path extrusionOk="0" h="120000" w="120000">
                  <a:moveTo>
                    <a:pt x="77060" y="114018"/>
                  </a:moveTo>
                  <a:cubicBezTo>
                    <a:pt x="116932" y="114018"/>
                    <a:pt x="116932" y="114018"/>
                    <a:pt x="116932" y="114018"/>
                  </a:cubicBezTo>
                  <a:cubicBezTo>
                    <a:pt x="115974" y="54205"/>
                    <a:pt x="90862" y="5981"/>
                    <a:pt x="60000" y="5981"/>
                  </a:cubicBezTo>
                  <a:cubicBezTo>
                    <a:pt x="29137" y="5981"/>
                    <a:pt x="4025" y="54205"/>
                    <a:pt x="3067" y="114018"/>
                  </a:cubicBezTo>
                  <a:cubicBezTo>
                    <a:pt x="42939" y="114018"/>
                    <a:pt x="42939" y="114018"/>
                    <a:pt x="42939" y="114018"/>
                  </a:cubicBezTo>
                  <a:cubicBezTo>
                    <a:pt x="43706" y="96822"/>
                    <a:pt x="50990" y="83364"/>
                    <a:pt x="60000" y="83364"/>
                  </a:cubicBezTo>
                  <a:cubicBezTo>
                    <a:pt x="69009" y="83364"/>
                    <a:pt x="76293" y="96822"/>
                    <a:pt x="77060" y="114018"/>
                  </a:cubicBezTo>
                  <a:moveTo>
                    <a:pt x="118466" y="120000"/>
                  </a:moveTo>
                  <a:cubicBezTo>
                    <a:pt x="75718" y="120000"/>
                    <a:pt x="75718" y="120000"/>
                    <a:pt x="75718" y="120000"/>
                  </a:cubicBezTo>
                  <a:cubicBezTo>
                    <a:pt x="74760" y="120000"/>
                    <a:pt x="74185" y="118504"/>
                    <a:pt x="74185" y="117009"/>
                  </a:cubicBezTo>
                  <a:cubicBezTo>
                    <a:pt x="74185" y="101682"/>
                    <a:pt x="67859" y="89345"/>
                    <a:pt x="60000" y="89345"/>
                  </a:cubicBezTo>
                  <a:cubicBezTo>
                    <a:pt x="52140" y="89345"/>
                    <a:pt x="45814" y="101682"/>
                    <a:pt x="45814" y="117009"/>
                  </a:cubicBezTo>
                  <a:cubicBezTo>
                    <a:pt x="45814" y="118504"/>
                    <a:pt x="45239" y="120000"/>
                    <a:pt x="44281" y="120000"/>
                  </a:cubicBezTo>
                  <a:cubicBezTo>
                    <a:pt x="1533" y="120000"/>
                    <a:pt x="1533" y="120000"/>
                    <a:pt x="1533" y="120000"/>
                  </a:cubicBezTo>
                  <a:cubicBezTo>
                    <a:pt x="766" y="120000"/>
                    <a:pt x="0" y="118504"/>
                    <a:pt x="0" y="117009"/>
                  </a:cubicBezTo>
                  <a:cubicBezTo>
                    <a:pt x="0" y="52710"/>
                    <a:pt x="27028" y="0"/>
                    <a:pt x="60000" y="0"/>
                  </a:cubicBezTo>
                  <a:cubicBezTo>
                    <a:pt x="92971" y="0"/>
                    <a:pt x="120000" y="52710"/>
                    <a:pt x="120000" y="117009"/>
                  </a:cubicBezTo>
                  <a:cubicBezTo>
                    <a:pt x="120000" y="118504"/>
                    <a:pt x="119233" y="120000"/>
                    <a:pt x="118466"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28" name="Google Shape;1528;p233"/>
            <p:cNvSpPr/>
            <p:nvPr/>
          </p:nvSpPr>
          <p:spPr>
            <a:xfrm>
              <a:off x="7161733" y="4449850"/>
              <a:ext cx="29700" cy="15300"/>
            </a:xfrm>
            <a:custGeom>
              <a:rect b="b" l="l" r="r" t="t"/>
              <a:pathLst>
                <a:path extrusionOk="0" h="120000" w="120000">
                  <a:moveTo>
                    <a:pt x="115200" y="120000"/>
                  </a:moveTo>
                  <a:lnTo>
                    <a:pt x="0" y="73846"/>
                  </a:lnTo>
                  <a:lnTo>
                    <a:pt x="9600" y="0"/>
                  </a:lnTo>
                  <a:lnTo>
                    <a:pt x="120000" y="36923"/>
                  </a:lnTo>
                  <a:lnTo>
                    <a:pt x="1152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29" name="Google Shape;1529;p233"/>
            <p:cNvSpPr/>
            <p:nvPr/>
          </p:nvSpPr>
          <p:spPr>
            <a:xfrm>
              <a:off x="7513458" y="4447473"/>
              <a:ext cx="33300" cy="20100"/>
            </a:xfrm>
            <a:custGeom>
              <a:rect b="b" l="l" r="r" t="t"/>
              <a:pathLst>
                <a:path extrusionOk="0" h="120000" w="120000">
                  <a:moveTo>
                    <a:pt x="12857" y="120000"/>
                  </a:moveTo>
                  <a:lnTo>
                    <a:pt x="0" y="56470"/>
                  </a:lnTo>
                  <a:lnTo>
                    <a:pt x="107142" y="0"/>
                  </a:lnTo>
                  <a:lnTo>
                    <a:pt x="119999" y="56470"/>
                  </a:lnTo>
                  <a:lnTo>
                    <a:pt x="12857"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30" name="Google Shape;1530;p233"/>
            <p:cNvSpPr/>
            <p:nvPr/>
          </p:nvSpPr>
          <p:spPr>
            <a:xfrm>
              <a:off x="7486128" y="4384495"/>
              <a:ext cx="30900" cy="26100"/>
            </a:xfrm>
            <a:custGeom>
              <a:rect b="b" l="l" r="r" t="t"/>
              <a:pathLst>
                <a:path extrusionOk="0" h="120000" w="120000">
                  <a:moveTo>
                    <a:pt x="23076" y="120000"/>
                  </a:moveTo>
                  <a:lnTo>
                    <a:pt x="0" y="81818"/>
                  </a:lnTo>
                  <a:lnTo>
                    <a:pt x="96923" y="0"/>
                  </a:lnTo>
                  <a:lnTo>
                    <a:pt x="120000" y="38181"/>
                  </a:lnTo>
                  <a:lnTo>
                    <a:pt x="23076"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31" name="Google Shape;1531;p233"/>
            <p:cNvSpPr/>
            <p:nvPr/>
          </p:nvSpPr>
          <p:spPr>
            <a:xfrm>
              <a:off x="7439786" y="4334588"/>
              <a:ext cx="24900" cy="30900"/>
            </a:xfrm>
            <a:custGeom>
              <a:rect b="b" l="l" r="r" t="t"/>
              <a:pathLst>
                <a:path extrusionOk="0" h="120000" w="120000">
                  <a:moveTo>
                    <a:pt x="40000" y="120000"/>
                  </a:moveTo>
                  <a:lnTo>
                    <a:pt x="0" y="96923"/>
                  </a:lnTo>
                  <a:lnTo>
                    <a:pt x="80000" y="0"/>
                  </a:lnTo>
                  <a:lnTo>
                    <a:pt x="120000" y="23076"/>
                  </a:lnTo>
                  <a:lnTo>
                    <a:pt x="4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32" name="Google Shape;1532;p233"/>
            <p:cNvSpPr/>
            <p:nvPr/>
          </p:nvSpPr>
          <p:spPr>
            <a:xfrm>
              <a:off x="7377996" y="4308447"/>
              <a:ext cx="17700" cy="34500"/>
            </a:xfrm>
            <a:custGeom>
              <a:rect b="b" l="l" r="r" t="t"/>
              <a:pathLst>
                <a:path extrusionOk="0" h="120000" w="120000">
                  <a:moveTo>
                    <a:pt x="72000" y="120000"/>
                  </a:moveTo>
                  <a:lnTo>
                    <a:pt x="0" y="111724"/>
                  </a:lnTo>
                  <a:lnTo>
                    <a:pt x="48000" y="0"/>
                  </a:lnTo>
                  <a:lnTo>
                    <a:pt x="120000" y="8275"/>
                  </a:lnTo>
                  <a:lnTo>
                    <a:pt x="72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33" name="Google Shape;1533;p233"/>
            <p:cNvSpPr/>
            <p:nvPr/>
          </p:nvSpPr>
          <p:spPr>
            <a:xfrm>
              <a:off x="7310265" y="4308447"/>
              <a:ext cx="15300" cy="34500"/>
            </a:xfrm>
            <a:custGeom>
              <a:rect b="b" l="l" r="r" t="t"/>
              <a:pathLst>
                <a:path extrusionOk="0" h="120000" w="120000">
                  <a:moveTo>
                    <a:pt x="46153" y="120000"/>
                  </a:moveTo>
                  <a:lnTo>
                    <a:pt x="0" y="8275"/>
                  </a:lnTo>
                  <a:lnTo>
                    <a:pt x="83076" y="0"/>
                  </a:lnTo>
                  <a:lnTo>
                    <a:pt x="120000" y="111724"/>
                  </a:lnTo>
                  <a:lnTo>
                    <a:pt x="46153"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34" name="Google Shape;1534;p233"/>
            <p:cNvSpPr/>
            <p:nvPr/>
          </p:nvSpPr>
          <p:spPr>
            <a:xfrm>
              <a:off x="7242535" y="4333400"/>
              <a:ext cx="24900" cy="32100"/>
            </a:xfrm>
            <a:custGeom>
              <a:rect b="b" l="l" r="r" t="t"/>
              <a:pathLst>
                <a:path extrusionOk="0" h="120000" w="120000">
                  <a:moveTo>
                    <a:pt x="80000" y="120000"/>
                  </a:moveTo>
                  <a:lnTo>
                    <a:pt x="0" y="22222"/>
                  </a:lnTo>
                  <a:lnTo>
                    <a:pt x="45714" y="0"/>
                  </a:lnTo>
                  <a:lnTo>
                    <a:pt x="120000" y="97777"/>
                  </a:lnTo>
                  <a:lnTo>
                    <a:pt x="8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35" name="Google Shape;1535;p233"/>
            <p:cNvSpPr/>
            <p:nvPr/>
          </p:nvSpPr>
          <p:spPr>
            <a:xfrm>
              <a:off x="7189063" y="4384495"/>
              <a:ext cx="30900" cy="26100"/>
            </a:xfrm>
            <a:custGeom>
              <a:rect b="b" l="l" r="r" t="t"/>
              <a:pathLst>
                <a:path extrusionOk="0" h="120000" w="120000">
                  <a:moveTo>
                    <a:pt x="92307" y="120000"/>
                  </a:moveTo>
                  <a:lnTo>
                    <a:pt x="0" y="38181"/>
                  </a:lnTo>
                  <a:lnTo>
                    <a:pt x="23076" y="0"/>
                  </a:lnTo>
                  <a:lnTo>
                    <a:pt x="120000" y="81818"/>
                  </a:lnTo>
                  <a:lnTo>
                    <a:pt x="92307"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36" name="Google Shape;1536;p233"/>
            <p:cNvSpPr/>
            <p:nvPr/>
          </p:nvSpPr>
          <p:spPr>
            <a:xfrm>
              <a:off x="7330466" y="4471238"/>
              <a:ext cx="44100" cy="42900"/>
            </a:xfrm>
            <a:custGeom>
              <a:rect b="b" l="l" r="r" t="t"/>
              <a:pathLst>
                <a:path extrusionOk="0" h="120000" w="120000">
                  <a:moveTo>
                    <a:pt x="60000" y="29090"/>
                  </a:moveTo>
                  <a:cubicBezTo>
                    <a:pt x="51176" y="29090"/>
                    <a:pt x="42352" y="34545"/>
                    <a:pt x="35294" y="41818"/>
                  </a:cubicBezTo>
                  <a:cubicBezTo>
                    <a:pt x="31764" y="49090"/>
                    <a:pt x="30000" y="58181"/>
                    <a:pt x="31764" y="65454"/>
                  </a:cubicBezTo>
                  <a:cubicBezTo>
                    <a:pt x="33529" y="72727"/>
                    <a:pt x="37058" y="80000"/>
                    <a:pt x="44117" y="85454"/>
                  </a:cubicBezTo>
                  <a:cubicBezTo>
                    <a:pt x="49411" y="89090"/>
                    <a:pt x="54705" y="90909"/>
                    <a:pt x="60000" y="90909"/>
                  </a:cubicBezTo>
                  <a:cubicBezTo>
                    <a:pt x="70588" y="90909"/>
                    <a:pt x="79411" y="85454"/>
                    <a:pt x="84705" y="78181"/>
                  </a:cubicBezTo>
                  <a:cubicBezTo>
                    <a:pt x="90000" y="70909"/>
                    <a:pt x="91764" y="61818"/>
                    <a:pt x="90000" y="54545"/>
                  </a:cubicBezTo>
                  <a:cubicBezTo>
                    <a:pt x="88235" y="45454"/>
                    <a:pt x="84705" y="40000"/>
                    <a:pt x="77647" y="34545"/>
                  </a:cubicBezTo>
                  <a:cubicBezTo>
                    <a:pt x="72352" y="30909"/>
                    <a:pt x="67058" y="29090"/>
                    <a:pt x="60000" y="29090"/>
                  </a:cubicBezTo>
                  <a:moveTo>
                    <a:pt x="60000" y="120000"/>
                  </a:moveTo>
                  <a:cubicBezTo>
                    <a:pt x="49411" y="120000"/>
                    <a:pt x="37058" y="116363"/>
                    <a:pt x="28235" y="109090"/>
                  </a:cubicBezTo>
                  <a:cubicBezTo>
                    <a:pt x="15882" y="100000"/>
                    <a:pt x="7058" y="87272"/>
                    <a:pt x="3529" y="70909"/>
                  </a:cubicBezTo>
                  <a:cubicBezTo>
                    <a:pt x="0" y="54545"/>
                    <a:pt x="3529" y="40000"/>
                    <a:pt x="12352" y="25454"/>
                  </a:cubicBezTo>
                  <a:cubicBezTo>
                    <a:pt x="22941" y="9090"/>
                    <a:pt x="42352" y="0"/>
                    <a:pt x="60000" y="0"/>
                  </a:cubicBezTo>
                  <a:cubicBezTo>
                    <a:pt x="72352" y="0"/>
                    <a:pt x="82941" y="3636"/>
                    <a:pt x="93529" y="10909"/>
                  </a:cubicBezTo>
                  <a:cubicBezTo>
                    <a:pt x="105882" y="20000"/>
                    <a:pt x="114705" y="32727"/>
                    <a:pt x="118235" y="49090"/>
                  </a:cubicBezTo>
                  <a:cubicBezTo>
                    <a:pt x="120000" y="65454"/>
                    <a:pt x="116470" y="80000"/>
                    <a:pt x="107647" y="94545"/>
                  </a:cubicBezTo>
                  <a:cubicBezTo>
                    <a:pt x="97058" y="109090"/>
                    <a:pt x="79411" y="120000"/>
                    <a:pt x="60000"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37" name="Google Shape;1537;p233"/>
            <p:cNvSpPr/>
            <p:nvPr/>
          </p:nvSpPr>
          <p:spPr>
            <a:xfrm>
              <a:off x="7357796" y="4378554"/>
              <a:ext cx="75900" cy="103500"/>
            </a:xfrm>
            <a:custGeom>
              <a:rect b="b" l="l" r="r" t="t"/>
              <a:pathLst>
                <a:path extrusionOk="0" h="120000" w="120000">
                  <a:moveTo>
                    <a:pt x="13125" y="120000"/>
                  </a:moveTo>
                  <a:lnTo>
                    <a:pt x="0" y="113103"/>
                  </a:lnTo>
                  <a:lnTo>
                    <a:pt x="106875" y="0"/>
                  </a:lnTo>
                  <a:lnTo>
                    <a:pt x="120000" y="6896"/>
                  </a:lnTo>
                  <a:lnTo>
                    <a:pt x="13125"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38" name="Google Shape;1538;p233"/>
            <p:cNvSpPr/>
            <p:nvPr/>
          </p:nvSpPr>
          <p:spPr>
            <a:xfrm>
              <a:off x="7108262" y="4538969"/>
              <a:ext cx="489600" cy="108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539" name="Google Shape;1539;p233"/>
          <p:cNvGrpSpPr/>
          <p:nvPr/>
        </p:nvGrpSpPr>
        <p:grpSpPr>
          <a:xfrm>
            <a:off x="1432474" y="1606115"/>
            <a:ext cx="138410" cy="243795"/>
            <a:chOff x="8019656" y="3418441"/>
            <a:chExt cx="244800" cy="431190"/>
          </a:xfrm>
        </p:grpSpPr>
        <p:sp>
          <p:nvSpPr>
            <p:cNvPr id="1540" name="Google Shape;1540;p233"/>
            <p:cNvSpPr/>
            <p:nvPr/>
          </p:nvSpPr>
          <p:spPr>
            <a:xfrm>
              <a:off x="8019656" y="3773731"/>
              <a:ext cx="244800" cy="75900"/>
            </a:xfrm>
            <a:custGeom>
              <a:rect b="b" l="l" r="r" t="t"/>
              <a:pathLst>
                <a:path extrusionOk="0" h="120000" w="120000">
                  <a:moveTo>
                    <a:pt x="6096" y="19655"/>
                  </a:moveTo>
                  <a:cubicBezTo>
                    <a:pt x="6096" y="75517"/>
                    <a:pt x="6096" y="75517"/>
                    <a:pt x="6096" y="75517"/>
                  </a:cubicBezTo>
                  <a:cubicBezTo>
                    <a:pt x="6096" y="88965"/>
                    <a:pt x="9625" y="100344"/>
                    <a:pt x="13796" y="100344"/>
                  </a:cubicBezTo>
                  <a:cubicBezTo>
                    <a:pt x="106203" y="100344"/>
                    <a:pt x="106203" y="100344"/>
                    <a:pt x="106203" y="100344"/>
                  </a:cubicBezTo>
                  <a:cubicBezTo>
                    <a:pt x="110374" y="100344"/>
                    <a:pt x="113903" y="88965"/>
                    <a:pt x="113903" y="75517"/>
                  </a:cubicBezTo>
                  <a:cubicBezTo>
                    <a:pt x="113903" y="19655"/>
                    <a:pt x="113903" y="19655"/>
                    <a:pt x="113903" y="19655"/>
                  </a:cubicBezTo>
                  <a:lnTo>
                    <a:pt x="6096" y="19655"/>
                  </a:lnTo>
                  <a:close/>
                  <a:moveTo>
                    <a:pt x="106203" y="120000"/>
                  </a:moveTo>
                  <a:cubicBezTo>
                    <a:pt x="13796" y="120000"/>
                    <a:pt x="13796" y="120000"/>
                    <a:pt x="13796" y="120000"/>
                  </a:cubicBezTo>
                  <a:cubicBezTo>
                    <a:pt x="6417" y="120000"/>
                    <a:pt x="0" y="100344"/>
                    <a:pt x="0" y="75517"/>
                  </a:cubicBezTo>
                  <a:cubicBezTo>
                    <a:pt x="0" y="0"/>
                    <a:pt x="0" y="0"/>
                    <a:pt x="0" y="0"/>
                  </a:cubicBezTo>
                  <a:cubicBezTo>
                    <a:pt x="120000" y="0"/>
                    <a:pt x="120000" y="0"/>
                    <a:pt x="120000" y="0"/>
                  </a:cubicBezTo>
                  <a:cubicBezTo>
                    <a:pt x="120000" y="75517"/>
                    <a:pt x="120000" y="75517"/>
                    <a:pt x="120000" y="75517"/>
                  </a:cubicBezTo>
                  <a:cubicBezTo>
                    <a:pt x="120000" y="100344"/>
                    <a:pt x="113582" y="120000"/>
                    <a:pt x="106203"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41" name="Google Shape;1541;p233"/>
            <p:cNvSpPr/>
            <p:nvPr/>
          </p:nvSpPr>
          <p:spPr>
            <a:xfrm>
              <a:off x="8019656" y="3418441"/>
              <a:ext cx="244800" cy="69000"/>
            </a:xfrm>
            <a:custGeom>
              <a:rect b="b" l="l" r="r" t="t"/>
              <a:pathLst>
                <a:path extrusionOk="0" h="120000" w="120000">
                  <a:moveTo>
                    <a:pt x="6096" y="98285"/>
                  </a:moveTo>
                  <a:cubicBezTo>
                    <a:pt x="113903" y="98285"/>
                    <a:pt x="113903" y="98285"/>
                    <a:pt x="113903" y="98285"/>
                  </a:cubicBezTo>
                  <a:cubicBezTo>
                    <a:pt x="113903" y="49142"/>
                    <a:pt x="113903" y="49142"/>
                    <a:pt x="113903" y="49142"/>
                  </a:cubicBezTo>
                  <a:cubicBezTo>
                    <a:pt x="113903" y="33142"/>
                    <a:pt x="110374" y="21714"/>
                    <a:pt x="106203" y="21714"/>
                  </a:cubicBezTo>
                  <a:cubicBezTo>
                    <a:pt x="13796" y="21714"/>
                    <a:pt x="13796" y="21714"/>
                    <a:pt x="13796" y="21714"/>
                  </a:cubicBezTo>
                  <a:cubicBezTo>
                    <a:pt x="9625" y="21714"/>
                    <a:pt x="6096" y="33142"/>
                    <a:pt x="6096" y="49142"/>
                  </a:cubicBezTo>
                  <a:lnTo>
                    <a:pt x="6096" y="98285"/>
                  </a:lnTo>
                  <a:close/>
                  <a:moveTo>
                    <a:pt x="120000" y="120000"/>
                  </a:moveTo>
                  <a:cubicBezTo>
                    <a:pt x="0" y="120000"/>
                    <a:pt x="0" y="120000"/>
                    <a:pt x="0" y="120000"/>
                  </a:cubicBezTo>
                  <a:cubicBezTo>
                    <a:pt x="0" y="49142"/>
                    <a:pt x="0" y="49142"/>
                    <a:pt x="0" y="49142"/>
                  </a:cubicBezTo>
                  <a:cubicBezTo>
                    <a:pt x="0" y="21714"/>
                    <a:pt x="6417" y="0"/>
                    <a:pt x="13796" y="0"/>
                  </a:cubicBezTo>
                  <a:cubicBezTo>
                    <a:pt x="106203" y="0"/>
                    <a:pt x="106203" y="0"/>
                    <a:pt x="106203" y="0"/>
                  </a:cubicBezTo>
                  <a:cubicBezTo>
                    <a:pt x="113582" y="0"/>
                    <a:pt x="120000" y="21714"/>
                    <a:pt x="120000" y="49142"/>
                  </a:cubicBez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42" name="Google Shape;1542;p233"/>
            <p:cNvSpPr/>
            <p:nvPr/>
          </p:nvSpPr>
          <p:spPr>
            <a:xfrm>
              <a:off x="8019656" y="3474289"/>
              <a:ext cx="244800" cy="311400"/>
            </a:xfrm>
            <a:custGeom>
              <a:rect b="b" l="l" r="r" t="t"/>
              <a:pathLst>
                <a:path extrusionOk="0" h="120000" w="120000">
                  <a:moveTo>
                    <a:pt x="5825" y="115419"/>
                  </a:moveTo>
                  <a:lnTo>
                    <a:pt x="113592" y="115419"/>
                  </a:lnTo>
                  <a:lnTo>
                    <a:pt x="113592" y="5038"/>
                  </a:lnTo>
                  <a:lnTo>
                    <a:pt x="5825" y="5038"/>
                  </a:lnTo>
                  <a:lnTo>
                    <a:pt x="5825" y="115419"/>
                  </a:lnTo>
                  <a:close/>
                  <a:moveTo>
                    <a:pt x="120000" y="120000"/>
                  </a:moveTo>
                  <a:lnTo>
                    <a:pt x="0" y="120000"/>
                  </a:lnTo>
                  <a:lnTo>
                    <a:pt x="0" y="0"/>
                  </a:lnTo>
                  <a:lnTo>
                    <a:pt x="120000" y="0"/>
                  </a:lnTo>
                  <a:lnTo>
                    <a:pt x="12000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43" name="Google Shape;1543;p233"/>
            <p:cNvSpPr/>
            <p:nvPr/>
          </p:nvSpPr>
          <p:spPr>
            <a:xfrm>
              <a:off x="8118281" y="3805813"/>
              <a:ext cx="47400" cy="120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44" name="Google Shape;1544;p233"/>
            <p:cNvSpPr/>
            <p:nvPr/>
          </p:nvSpPr>
          <p:spPr>
            <a:xfrm>
              <a:off x="8115905" y="3446959"/>
              <a:ext cx="15300" cy="132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45" name="Google Shape;1545;p233"/>
            <p:cNvSpPr/>
            <p:nvPr/>
          </p:nvSpPr>
          <p:spPr>
            <a:xfrm>
              <a:off x="8139670" y="3446959"/>
              <a:ext cx="40500" cy="132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46" name="Google Shape;1546;p233"/>
            <p:cNvSpPr/>
            <p:nvPr/>
          </p:nvSpPr>
          <p:spPr>
            <a:xfrm>
              <a:off x="8079069" y="3571727"/>
              <a:ext cx="78300" cy="77100"/>
            </a:xfrm>
            <a:custGeom>
              <a:rect b="b" l="l" r="r" t="t"/>
              <a:pathLst>
                <a:path extrusionOk="0" h="120000" w="120000">
                  <a:moveTo>
                    <a:pt x="14545" y="120000"/>
                  </a:moveTo>
                  <a:lnTo>
                    <a:pt x="0" y="105230"/>
                  </a:lnTo>
                  <a:lnTo>
                    <a:pt x="105454" y="0"/>
                  </a:lnTo>
                  <a:lnTo>
                    <a:pt x="120000" y="12923"/>
                  </a:lnTo>
                  <a:lnTo>
                    <a:pt x="14545"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47" name="Google Shape;1547;p233"/>
            <p:cNvSpPr/>
            <p:nvPr/>
          </p:nvSpPr>
          <p:spPr>
            <a:xfrm>
              <a:off x="8079069" y="3568162"/>
              <a:ext cx="138900" cy="138900"/>
            </a:xfrm>
            <a:custGeom>
              <a:rect b="b" l="l" r="r" t="t"/>
              <a:pathLst>
                <a:path extrusionOk="0" h="120000" w="120000">
                  <a:moveTo>
                    <a:pt x="8205" y="120000"/>
                  </a:moveTo>
                  <a:lnTo>
                    <a:pt x="0" y="111794"/>
                  </a:lnTo>
                  <a:lnTo>
                    <a:pt x="112820" y="0"/>
                  </a:lnTo>
                  <a:lnTo>
                    <a:pt x="120000" y="7179"/>
                  </a:lnTo>
                  <a:lnTo>
                    <a:pt x="8205"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548" name="Google Shape;1548;p233"/>
          <p:cNvGrpSpPr/>
          <p:nvPr/>
        </p:nvGrpSpPr>
        <p:grpSpPr>
          <a:xfrm>
            <a:off x="1697093" y="1639057"/>
            <a:ext cx="310660" cy="178262"/>
            <a:chOff x="8736175" y="5077250"/>
            <a:chExt cx="484800" cy="278187"/>
          </a:xfrm>
        </p:grpSpPr>
        <p:sp>
          <p:nvSpPr>
            <p:cNvPr id="1549" name="Google Shape;1549;p233"/>
            <p:cNvSpPr/>
            <p:nvPr/>
          </p:nvSpPr>
          <p:spPr>
            <a:xfrm>
              <a:off x="8989274" y="5175875"/>
              <a:ext cx="40500" cy="81900"/>
            </a:xfrm>
            <a:custGeom>
              <a:rect b="b" l="l" r="r" t="t"/>
              <a:pathLst>
                <a:path extrusionOk="0" h="120000" w="120000">
                  <a:moveTo>
                    <a:pt x="120000" y="61440"/>
                  </a:moveTo>
                  <a:cubicBezTo>
                    <a:pt x="120000" y="60480"/>
                    <a:pt x="120000" y="60480"/>
                    <a:pt x="120000" y="60480"/>
                  </a:cubicBezTo>
                  <a:cubicBezTo>
                    <a:pt x="120000" y="58560"/>
                    <a:pt x="120000" y="58560"/>
                    <a:pt x="120000" y="58560"/>
                  </a:cubicBezTo>
                  <a:cubicBezTo>
                    <a:pt x="118064" y="57600"/>
                    <a:pt x="118064" y="57600"/>
                    <a:pt x="118064" y="57600"/>
                  </a:cubicBezTo>
                  <a:cubicBezTo>
                    <a:pt x="118064" y="56640"/>
                    <a:pt x="118064" y="56640"/>
                    <a:pt x="118064" y="56640"/>
                  </a:cubicBezTo>
                  <a:cubicBezTo>
                    <a:pt x="116129" y="55680"/>
                    <a:pt x="116129" y="55680"/>
                    <a:pt x="116129" y="55680"/>
                  </a:cubicBezTo>
                  <a:cubicBezTo>
                    <a:pt x="23225" y="2880"/>
                    <a:pt x="23225" y="2880"/>
                    <a:pt x="23225" y="2880"/>
                  </a:cubicBezTo>
                  <a:cubicBezTo>
                    <a:pt x="19354" y="0"/>
                    <a:pt x="9677" y="0"/>
                    <a:pt x="5806" y="1920"/>
                  </a:cubicBezTo>
                  <a:cubicBezTo>
                    <a:pt x="0" y="3840"/>
                    <a:pt x="0" y="8640"/>
                    <a:pt x="3870" y="11520"/>
                  </a:cubicBezTo>
                  <a:cubicBezTo>
                    <a:pt x="89032" y="60480"/>
                    <a:pt x="89032" y="60480"/>
                    <a:pt x="89032" y="60480"/>
                  </a:cubicBezTo>
                  <a:cubicBezTo>
                    <a:pt x="3870" y="109440"/>
                    <a:pt x="3870" y="109440"/>
                    <a:pt x="3870" y="109440"/>
                  </a:cubicBezTo>
                  <a:cubicBezTo>
                    <a:pt x="0" y="111360"/>
                    <a:pt x="0" y="116160"/>
                    <a:pt x="5806" y="118080"/>
                  </a:cubicBezTo>
                  <a:cubicBezTo>
                    <a:pt x="13548" y="120000"/>
                    <a:pt x="13548" y="120000"/>
                    <a:pt x="13548" y="120000"/>
                  </a:cubicBezTo>
                  <a:cubicBezTo>
                    <a:pt x="17419" y="120000"/>
                    <a:pt x="21290" y="119040"/>
                    <a:pt x="23225" y="117120"/>
                  </a:cubicBezTo>
                  <a:cubicBezTo>
                    <a:pt x="116129" y="64320"/>
                    <a:pt x="116129" y="64320"/>
                    <a:pt x="116129" y="64320"/>
                  </a:cubicBezTo>
                  <a:cubicBezTo>
                    <a:pt x="118064" y="63360"/>
                    <a:pt x="118064" y="63360"/>
                    <a:pt x="118064" y="63360"/>
                  </a:cubicBezTo>
                  <a:cubicBezTo>
                    <a:pt x="118064" y="62400"/>
                    <a:pt x="118064" y="62400"/>
                    <a:pt x="118064" y="62400"/>
                  </a:cubicBezTo>
                  <a:lnTo>
                    <a:pt x="120000" y="6144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50" name="Google Shape;1550;p233"/>
            <p:cNvSpPr/>
            <p:nvPr/>
          </p:nvSpPr>
          <p:spPr>
            <a:xfrm>
              <a:off x="8926297" y="5175875"/>
              <a:ext cx="41700" cy="81900"/>
            </a:xfrm>
            <a:custGeom>
              <a:rect b="b" l="l" r="r" t="t"/>
              <a:pathLst>
                <a:path extrusionOk="0" h="120000" w="120000">
                  <a:moveTo>
                    <a:pt x="0" y="61440"/>
                  </a:moveTo>
                  <a:cubicBezTo>
                    <a:pt x="0" y="60480"/>
                    <a:pt x="0" y="60480"/>
                    <a:pt x="0" y="60480"/>
                  </a:cubicBezTo>
                  <a:cubicBezTo>
                    <a:pt x="0" y="58560"/>
                    <a:pt x="0" y="58560"/>
                    <a:pt x="0" y="58560"/>
                  </a:cubicBezTo>
                  <a:cubicBezTo>
                    <a:pt x="0" y="57600"/>
                    <a:pt x="0" y="57600"/>
                    <a:pt x="0" y="57600"/>
                  </a:cubicBezTo>
                  <a:cubicBezTo>
                    <a:pt x="1935" y="56640"/>
                    <a:pt x="1935" y="56640"/>
                    <a:pt x="1935" y="56640"/>
                  </a:cubicBezTo>
                  <a:cubicBezTo>
                    <a:pt x="3870" y="55680"/>
                    <a:pt x="3870" y="55680"/>
                    <a:pt x="3870" y="55680"/>
                  </a:cubicBezTo>
                  <a:cubicBezTo>
                    <a:pt x="96774" y="2880"/>
                    <a:pt x="96774" y="2880"/>
                    <a:pt x="96774" y="2880"/>
                  </a:cubicBezTo>
                  <a:cubicBezTo>
                    <a:pt x="100645" y="0"/>
                    <a:pt x="108387" y="0"/>
                    <a:pt x="114193" y="1920"/>
                  </a:cubicBezTo>
                  <a:cubicBezTo>
                    <a:pt x="120000" y="3840"/>
                    <a:pt x="120000" y="8640"/>
                    <a:pt x="116129" y="11520"/>
                  </a:cubicBezTo>
                  <a:cubicBezTo>
                    <a:pt x="29032" y="60480"/>
                    <a:pt x="29032" y="60480"/>
                    <a:pt x="29032" y="60480"/>
                  </a:cubicBezTo>
                  <a:cubicBezTo>
                    <a:pt x="116129" y="109440"/>
                    <a:pt x="116129" y="109440"/>
                    <a:pt x="116129" y="109440"/>
                  </a:cubicBezTo>
                  <a:cubicBezTo>
                    <a:pt x="120000" y="111360"/>
                    <a:pt x="120000" y="116160"/>
                    <a:pt x="114193" y="118080"/>
                  </a:cubicBezTo>
                  <a:cubicBezTo>
                    <a:pt x="106451" y="120000"/>
                    <a:pt x="106451" y="120000"/>
                    <a:pt x="106451" y="120000"/>
                  </a:cubicBezTo>
                  <a:cubicBezTo>
                    <a:pt x="102580" y="120000"/>
                    <a:pt x="98709" y="119040"/>
                    <a:pt x="96774" y="117120"/>
                  </a:cubicBezTo>
                  <a:cubicBezTo>
                    <a:pt x="3870" y="64320"/>
                    <a:pt x="3870" y="64320"/>
                    <a:pt x="3870" y="64320"/>
                  </a:cubicBezTo>
                  <a:cubicBezTo>
                    <a:pt x="1935" y="63360"/>
                    <a:pt x="1935" y="63360"/>
                    <a:pt x="1935" y="63360"/>
                  </a:cubicBezTo>
                  <a:cubicBezTo>
                    <a:pt x="0" y="62400"/>
                    <a:pt x="0" y="62400"/>
                    <a:pt x="0" y="62400"/>
                  </a:cubicBezTo>
                  <a:lnTo>
                    <a:pt x="0" y="6144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51" name="Google Shape;1551;p233"/>
            <p:cNvSpPr/>
            <p:nvPr/>
          </p:nvSpPr>
          <p:spPr>
            <a:xfrm>
              <a:off x="8736175" y="5311337"/>
              <a:ext cx="484800" cy="44100"/>
            </a:xfrm>
            <a:custGeom>
              <a:rect b="b" l="l" r="r" t="t"/>
              <a:pathLst>
                <a:path extrusionOk="0" h="120000" w="120000">
                  <a:moveTo>
                    <a:pt x="4372" y="91343"/>
                  </a:moveTo>
                  <a:cubicBezTo>
                    <a:pt x="115627" y="91343"/>
                    <a:pt x="115627" y="91343"/>
                    <a:pt x="115627" y="91343"/>
                  </a:cubicBezTo>
                  <a:cubicBezTo>
                    <a:pt x="116275" y="78805"/>
                    <a:pt x="117085" y="68059"/>
                    <a:pt x="117085" y="64477"/>
                  </a:cubicBezTo>
                  <a:cubicBezTo>
                    <a:pt x="117246" y="59104"/>
                    <a:pt x="117246" y="44776"/>
                    <a:pt x="117085" y="28656"/>
                  </a:cubicBezTo>
                  <a:cubicBezTo>
                    <a:pt x="68987" y="28656"/>
                    <a:pt x="68987" y="28656"/>
                    <a:pt x="68987" y="28656"/>
                  </a:cubicBezTo>
                  <a:cubicBezTo>
                    <a:pt x="68987" y="42985"/>
                    <a:pt x="68987" y="42985"/>
                    <a:pt x="68987" y="42985"/>
                  </a:cubicBezTo>
                  <a:cubicBezTo>
                    <a:pt x="68987" y="50149"/>
                    <a:pt x="68340" y="57313"/>
                    <a:pt x="67692" y="57313"/>
                  </a:cubicBezTo>
                  <a:cubicBezTo>
                    <a:pt x="52307" y="57313"/>
                    <a:pt x="52307" y="57313"/>
                    <a:pt x="52307" y="57313"/>
                  </a:cubicBezTo>
                  <a:cubicBezTo>
                    <a:pt x="51659" y="57313"/>
                    <a:pt x="51012" y="50149"/>
                    <a:pt x="51012" y="42985"/>
                  </a:cubicBezTo>
                  <a:cubicBezTo>
                    <a:pt x="51012" y="28656"/>
                    <a:pt x="51012" y="28656"/>
                    <a:pt x="51012" y="28656"/>
                  </a:cubicBezTo>
                  <a:cubicBezTo>
                    <a:pt x="2753" y="28656"/>
                    <a:pt x="2753" y="28656"/>
                    <a:pt x="2753" y="28656"/>
                  </a:cubicBezTo>
                  <a:cubicBezTo>
                    <a:pt x="2753" y="44776"/>
                    <a:pt x="2753" y="59104"/>
                    <a:pt x="2914" y="64477"/>
                  </a:cubicBezTo>
                  <a:cubicBezTo>
                    <a:pt x="2914" y="68059"/>
                    <a:pt x="3562" y="80597"/>
                    <a:pt x="4372" y="91343"/>
                  </a:cubicBezTo>
                  <a:moveTo>
                    <a:pt x="116275" y="120000"/>
                  </a:moveTo>
                  <a:cubicBezTo>
                    <a:pt x="3562" y="120000"/>
                    <a:pt x="3562" y="120000"/>
                    <a:pt x="3562" y="120000"/>
                  </a:cubicBezTo>
                  <a:cubicBezTo>
                    <a:pt x="3238" y="120000"/>
                    <a:pt x="2753" y="118208"/>
                    <a:pt x="2591" y="114626"/>
                  </a:cubicBezTo>
                  <a:cubicBezTo>
                    <a:pt x="2105" y="107462"/>
                    <a:pt x="647" y="84179"/>
                    <a:pt x="323" y="71641"/>
                  </a:cubicBezTo>
                  <a:cubicBezTo>
                    <a:pt x="0" y="57313"/>
                    <a:pt x="161" y="23283"/>
                    <a:pt x="323" y="12537"/>
                  </a:cubicBezTo>
                  <a:cubicBezTo>
                    <a:pt x="323" y="5373"/>
                    <a:pt x="971" y="0"/>
                    <a:pt x="1619" y="0"/>
                  </a:cubicBezTo>
                  <a:cubicBezTo>
                    <a:pt x="52307" y="0"/>
                    <a:pt x="52307" y="0"/>
                    <a:pt x="52307" y="0"/>
                  </a:cubicBezTo>
                  <a:cubicBezTo>
                    <a:pt x="53117" y="0"/>
                    <a:pt x="53603" y="7164"/>
                    <a:pt x="53603" y="14328"/>
                  </a:cubicBezTo>
                  <a:cubicBezTo>
                    <a:pt x="53603" y="28656"/>
                    <a:pt x="53603" y="28656"/>
                    <a:pt x="53603" y="28656"/>
                  </a:cubicBezTo>
                  <a:cubicBezTo>
                    <a:pt x="66396" y="28656"/>
                    <a:pt x="66396" y="28656"/>
                    <a:pt x="66396" y="28656"/>
                  </a:cubicBezTo>
                  <a:cubicBezTo>
                    <a:pt x="66396" y="14328"/>
                    <a:pt x="66396" y="14328"/>
                    <a:pt x="66396" y="14328"/>
                  </a:cubicBezTo>
                  <a:cubicBezTo>
                    <a:pt x="66396" y="7164"/>
                    <a:pt x="66882" y="0"/>
                    <a:pt x="67692" y="0"/>
                  </a:cubicBezTo>
                  <a:cubicBezTo>
                    <a:pt x="118380" y="0"/>
                    <a:pt x="118380" y="0"/>
                    <a:pt x="118380" y="0"/>
                  </a:cubicBezTo>
                  <a:cubicBezTo>
                    <a:pt x="119028" y="0"/>
                    <a:pt x="119676" y="5373"/>
                    <a:pt x="119676" y="12537"/>
                  </a:cubicBezTo>
                  <a:cubicBezTo>
                    <a:pt x="119838" y="23283"/>
                    <a:pt x="120000" y="57313"/>
                    <a:pt x="119676" y="71641"/>
                  </a:cubicBezTo>
                  <a:cubicBezTo>
                    <a:pt x="119352" y="84179"/>
                    <a:pt x="117894" y="107462"/>
                    <a:pt x="117408" y="114626"/>
                  </a:cubicBezTo>
                  <a:cubicBezTo>
                    <a:pt x="117246" y="118208"/>
                    <a:pt x="116761" y="120000"/>
                    <a:pt x="116275"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52" name="Google Shape;1552;p233"/>
            <p:cNvSpPr/>
            <p:nvPr/>
          </p:nvSpPr>
          <p:spPr>
            <a:xfrm>
              <a:off x="8784894" y="5077250"/>
              <a:ext cx="386100" cy="244800"/>
            </a:xfrm>
            <a:custGeom>
              <a:rect b="b" l="l" r="r" t="t"/>
              <a:pathLst>
                <a:path extrusionOk="0" h="120000" w="120000">
                  <a:moveTo>
                    <a:pt x="110831" y="114866"/>
                  </a:moveTo>
                  <a:cubicBezTo>
                    <a:pt x="116536" y="114866"/>
                    <a:pt x="116536" y="114866"/>
                    <a:pt x="116536" y="114866"/>
                  </a:cubicBezTo>
                  <a:cubicBezTo>
                    <a:pt x="116536" y="10909"/>
                    <a:pt x="116536" y="10909"/>
                    <a:pt x="116536" y="10909"/>
                  </a:cubicBezTo>
                  <a:cubicBezTo>
                    <a:pt x="116536" y="7700"/>
                    <a:pt x="115110" y="5454"/>
                    <a:pt x="113073" y="5454"/>
                  </a:cubicBezTo>
                  <a:cubicBezTo>
                    <a:pt x="6926" y="5454"/>
                    <a:pt x="6926" y="5454"/>
                    <a:pt x="6926" y="5454"/>
                  </a:cubicBezTo>
                  <a:cubicBezTo>
                    <a:pt x="4889" y="5454"/>
                    <a:pt x="3463" y="7700"/>
                    <a:pt x="3463" y="10909"/>
                  </a:cubicBezTo>
                  <a:cubicBezTo>
                    <a:pt x="3463" y="114866"/>
                    <a:pt x="3463" y="114866"/>
                    <a:pt x="3463" y="114866"/>
                  </a:cubicBezTo>
                  <a:cubicBezTo>
                    <a:pt x="9168" y="114866"/>
                    <a:pt x="9168" y="114866"/>
                    <a:pt x="9168" y="114866"/>
                  </a:cubicBezTo>
                  <a:cubicBezTo>
                    <a:pt x="9168" y="17005"/>
                    <a:pt x="9168" y="17005"/>
                    <a:pt x="9168" y="17005"/>
                  </a:cubicBezTo>
                  <a:cubicBezTo>
                    <a:pt x="9168" y="15401"/>
                    <a:pt x="9779" y="14438"/>
                    <a:pt x="10797" y="14438"/>
                  </a:cubicBezTo>
                  <a:cubicBezTo>
                    <a:pt x="109202" y="14438"/>
                    <a:pt x="109202" y="14438"/>
                    <a:pt x="109202" y="14438"/>
                  </a:cubicBezTo>
                  <a:cubicBezTo>
                    <a:pt x="110220" y="14438"/>
                    <a:pt x="110831" y="15401"/>
                    <a:pt x="110831" y="17005"/>
                  </a:cubicBezTo>
                  <a:lnTo>
                    <a:pt x="110831" y="114866"/>
                  </a:lnTo>
                  <a:close/>
                  <a:moveTo>
                    <a:pt x="118166" y="120000"/>
                  </a:moveTo>
                  <a:cubicBezTo>
                    <a:pt x="109202" y="120000"/>
                    <a:pt x="109202" y="120000"/>
                    <a:pt x="109202" y="120000"/>
                  </a:cubicBezTo>
                  <a:cubicBezTo>
                    <a:pt x="108387" y="120000"/>
                    <a:pt x="107572" y="119037"/>
                    <a:pt x="107572" y="117433"/>
                  </a:cubicBezTo>
                  <a:cubicBezTo>
                    <a:pt x="107572" y="19572"/>
                    <a:pt x="107572" y="19572"/>
                    <a:pt x="107572" y="19572"/>
                  </a:cubicBezTo>
                  <a:cubicBezTo>
                    <a:pt x="12427" y="19572"/>
                    <a:pt x="12427" y="19572"/>
                    <a:pt x="12427" y="19572"/>
                  </a:cubicBezTo>
                  <a:cubicBezTo>
                    <a:pt x="12427" y="117433"/>
                    <a:pt x="12427" y="117433"/>
                    <a:pt x="12427" y="117433"/>
                  </a:cubicBezTo>
                  <a:cubicBezTo>
                    <a:pt x="12427" y="119037"/>
                    <a:pt x="11612" y="120000"/>
                    <a:pt x="10797" y="120000"/>
                  </a:cubicBezTo>
                  <a:cubicBezTo>
                    <a:pt x="1629" y="120000"/>
                    <a:pt x="1629" y="120000"/>
                    <a:pt x="1629" y="120000"/>
                  </a:cubicBezTo>
                  <a:cubicBezTo>
                    <a:pt x="814" y="120000"/>
                    <a:pt x="0" y="119037"/>
                    <a:pt x="0" y="117433"/>
                  </a:cubicBezTo>
                  <a:cubicBezTo>
                    <a:pt x="0" y="10909"/>
                    <a:pt x="0" y="10909"/>
                    <a:pt x="0" y="10909"/>
                  </a:cubicBezTo>
                  <a:cubicBezTo>
                    <a:pt x="0" y="4812"/>
                    <a:pt x="3056" y="0"/>
                    <a:pt x="6926" y="0"/>
                  </a:cubicBezTo>
                  <a:cubicBezTo>
                    <a:pt x="113073" y="0"/>
                    <a:pt x="113073" y="0"/>
                    <a:pt x="113073" y="0"/>
                  </a:cubicBezTo>
                  <a:cubicBezTo>
                    <a:pt x="116943" y="0"/>
                    <a:pt x="120000" y="4812"/>
                    <a:pt x="120000" y="10909"/>
                  </a:cubicBezTo>
                  <a:cubicBezTo>
                    <a:pt x="120000" y="117433"/>
                    <a:pt x="120000" y="117433"/>
                    <a:pt x="120000" y="117433"/>
                  </a:cubicBezTo>
                  <a:cubicBezTo>
                    <a:pt x="120000" y="119037"/>
                    <a:pt x="119185" y="120000"/>
                    <a:pt x="118166"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553" name="Google Shape;1553;p233"/>
          <p:cNvGrpSpPr/>
          <p:nvPr/>
        </p:nvGrpSpPr>
        <p:grpSpPr>
          <a:xfrm>
            <a:off x="3505832" y="4088014"/>
            <a:ext cx="213020" cy="239305"/>
            <a:chOff x="7174804" y="2642509"/>
            <a:chExt cx="356400" cy="400377"/>
          </a:xfrm>
        </p:grpSpPr>
        <p:sp>
          <p:nvSpPr>
            <p:cNvPr id="1554" name="Google Shape;1554;p233"/>
            <p:cNvSpPr/>
            <p:nvPr/>
          </p:nvSpPr>
          <p:spPr>
            <a:xfrm>
              <a:off x="7200946" y="2711428"/>
              <a:ext cx="304200" cy="305400"/>
            </a:xfrm>
            <a:custGeom>
              <a:rect b="b" l="l" r="r" t="t"/>
              <a:pathLst>
                <a:path extrusionOk="0" h="120000" w="120000">
                  <a:moveTo>
                    <a:pt x="59870" y="120000"/>
                  </a:moveTo>
                  <a:cubicBezTo>
                    <a:pt x="26838" y="120000"/>
                    <a:pt x="0" y="92903"/>
                    <a:pt x="0" y="59870"/>
                  </a:cubicBezTo>
                  <a:cubicBezTo>
                    <a:pt x="0" y="26838"/>
                    <a:pt x="26838" y="0"/>
                    <a:pt x="59870" y="0"/>
                  </a:cubicBezTo>
                  <a:cubicBezTo>
                    <a:pt x="92903" y="0"/>
                    <a:pt x="120000" y="26838"/>
                    <a:pt x="120000" y="59870"/>
                  </a:cubicBezTo>
                  <a:cubicBezTo>
                    <a:pt x="120000" y="92903"/>
                    <a:pt x="92903" y="120000"/>
                    <a:pt x="59870" y="120000"/>
                  </a:cubicBezTo>
                  <a:moveTo>
                    <a:pt x="59870" y="3870"/>
                  </a:moveTo>
                  <a:cubicBezTo>
                    <a:pt x="28903" y="3870"/>
                    <a:pt x="3870" y="29161"/>
                    <a:pt x="3870" y="59870"/>
                  </a:cubicBezTo>
                  <a:cubicBezTo>
                    <a:pt x="3870" y="90838"/>
                    <a:pt x="28903" y="116129"/>
                    <a:pt x="59870" y="116129"/>
                  </a:cubicBezTo>
                  <a:cubicBezTo>
                    <a:pt x="90838" y="116129"/>
                    <a:pt x="115870" y="90838"/>
                    <a:pt x="115870" y="59870"/>
                  </a:cubicBezTo>
                  <a:cubicBezTo>
                    <a:pt x="115870" y="29161"/>
                    <a:pt x="90838" y="3870"/>
                    <a:pt x="59870" y="387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55" name="Google Shape;1555;p233"/>
            <p:cNvSpPr/>
            <p:nvPr/>
          </p:nvSpPr>
          <p:spPr>
            <a:xfrm>
              <a:off x="7323336" y="2796982"/>
              <a:ext cx="110400" cy="103500"/>
            </a:xfrm>
            <a:custGeom>
              <a:rect b="b" l="l" r="r" t="t"/>
              <a:pathLst>
                <a:path extrusionOk="0" h="120000" w="120000">
                  <a:moveTo>
                    <a:pt x="58571" y="120000"/>
                  </a:moveTo>
                  <a:cubicBezTo>
                    <a:pt x="57142" y="120000"/>
                    <a:pt x="55714" y="119240"/>
                    <a:pt x="55000" y="117721"/>
                  </a:cubicBezTo>
                  <a:cubicBezTo>
                    <a:pt x="1428" y="51645"/>
                    <a:pt x="1428" y="51645"/>
                    <a:pt x="1428" y="51645"/>
                  </a:cubicBezTo>
                  <a:cubicBezTo>
                    <a:pt x="0" y="50886"/>
                    <a:pt x="0" y="48607"/>
                    <a:pt x="0" y="47088"/>
                  </a:cubicBezTo>
                  <a:cubicBezTo>
                    <a:pt x="714" y="44810"/>
                    <a:pt x="2142" y="43291"/>
                    <a:pt x="3571" y="42531"/>
                  </a:cubicBezTo>
                  <a:cubicBezTo>
                    <a:pt x="112142" y="759"/>
                    <a:pt x="112142" y="759"/>
                    <a:pt x="112142" y="759"/>
                  </a:cubicBezTo>
                  <a:cubicBezTo>
                    <a:pt x="114285" y="0"/>
                    <a:pt x="117142" y="759"/>
                    <a:pt x="118571" y="2278"/>
                  </a:cubicBezTo>
                  <a:cubicBezTo>
                    <a:pt x="120000" y="4556"/>
                    <a:pt x="120000" y="6835"/>
                    <a:pt x="119285" y="9113"/>
                  </a:cubicBezTo>
                  <a:cubicBezTo>
                    <a:pt x="63571" y="116962"/>
                    <a:pt x="63571" y="116962"/>
                    <a:pt x="63571" y="116962"/>
                  </a:cubicBezTo>
                  <a:cubicBezTo>
                    <a:pt x="62857" y="118481"/>
                    <a:pt x="61428" y="120000"/>
                    <a:pt x="59285" y="120000"/>
                  </a:cubicBezTo>
                  <a:lnTo>
                    <a:pt x="58571" y="120000"/>
                  </a:lnTo>
                  <a:close/>
                  <a:moveTo>
                    <a:pt x="15000" y="50886"/>
                  </a:moveTo>
                  <a:cubicBezTo>
                    <a:pt x="57857" y="104050"/>
                    <a:pt x="57857" y="104050"/>
                    <a:pt x="57857" y="104050"/>
                  </a:cubicBezTo>
                  <a:cubicBezTo>
                    <a:pt x="102857" y="16708"/>
                    <a:pt x="102857" y="16708"/>
                    <a:pt x="102857" y="16708"/>
                  </a:cubicBezTo>
                  <a:lnTo>
                    <a:pt x="15000" y="5088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56" name="Google Shape;1556;p233"/>
            <p:cNvSpPr/>
            <p:nvPr/>
          </p:nvSpPr>
          <p:spPr>
            <a:xfrm>
              <a:off x="7272241" y="2833818"/>
              <a:ext cx="110400" cy="102300"/>
            </a:xfrm>
            <a:custGeom>
              <a:rect b="b" l="l" r="r" t="t"/>
              <a:pathLst>
                <a:path extrusionOk="0" h="120000" w="120000">
                  <a:moveTo>
                    <a:pt x="5714" y="120000"/>
                  </a:moveTo>
                  <a:cubicBezTo>
                    <a:pt x="4285" y="120000"/>
                    <a:pt x="2857" y="119235"/>
                    <a:pt x="1428" y="118471"/>
                  </a:cubicBezTo>
                  <a:cubicBezTo>
                    <a:pt x="0" y="116178"/>
                    <a:pt x="0" y="113885"/>
                    <a:pt x="1428" y="111592"/>
                  </a:cubicBezTo>
                  <a:cubicBezTo>
                    <a:pt x="56428" y="3057"/>
                    <a:pt x="56428" y="3057"/>
                    <a:pt x="56428" y="3057"/>
                  </a:cubicBezTo>
                  <a:cubicBezTo>
                    <a:pt x="57142" y="1528"/>
                    <a:pt x="58571" y="0"/>
                    <a:pt x="60714" y="0"/>
                  </a:cubicBezTo>
                  <a:cubicBezTo>
                    <a:pt x="62142" y="0"/>
                    <a:pt x="64285" y="764"/>
                    <a:pt x="65000" y="1528"/>
                  </a:cubicBezTo>
                  <a:cubicBezTo>
                    <a:pt x="118571" y="68025"/>
                    <a:pt x="118571" y="68025"/>
                    <a:pt x="118571" y="68025"/>
                  </a:cubicBezTo>
                  <a:cubicBezTo>
                    <a:pt x="120000" y="69554"/>
                    <a:pt x="120000" y="71847"/>
                    <a:pt x="120000" y="73375"/>
                  </a:cubicBezTo>
                  <a:cubicBezTo>
                    <a:pt x="119285" y="75668"/>
                    <a:pt x="117857" y="77197"/>
                    <a:pt x="116428" y="77197"/>
                  </a:cubicBezTo>
                  <a:cubicBezTo>
                    <a:pt x="7857" y="120000"/>
                    <a:pt x="7857" y="120000"/>
                    <a:pt x="7857" y="120000"/>
                  </a:cubicBezTo>
                  <a:cubicBezTo>
                    <a:pt x="7142" y="120000"/>
                    <a:pt x="6428" y="120000"/>
                    <a:pt x="5714" y="120000"/>
                  </a:cubicBezTo>
                  <a:moveTo>
                    <a:pt x="62142" y="16050"/>
                  </a:moveTo>
                  <a:cubicBezTo>
                    <a:pt x="17857" y="103949"/>
                    <a:pt x="17857" y="103949"/>
                    <a:pt x="17857" y="103949"/>
                  </a:cubicBezTo>
                  <a:cubicBezTo>
                    <a:pt x="105714" y="69554"/>
                    <a:pt x="105714" y="69554"/>
                    <a:pt x="105714" y="69554"/>
                  </a:cubicBezTo>
                  <a:lnTo>
                    <a:pt x="62142" y="1605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57" name="Google Shape;1557;p233"/>
            <p:cNvSpPr/>
            <p:nvPr/>
          </p:nvSpPr>
          <p:spPr>
            <a:xfrm>
              <a:off x="7348290" y="2717369"/>
              <a:ext cx="9600" cy="213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58" name="Google Shape;1558;p233"/>
            <p:cNvSpPr/>
            <p:nvPr/>
          </p:nvSpPr>
          <p:spPr>
            <a:xfrm>
              <a:off x="7348290" y="2988292"/>
              <a:ext cx="9600" cy="22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59" name="Google Shape;1559;p233"/>
            <p:cNvSpPr/>
            <p:nvPr/>
          </p:nvSpPr>
          <p:spPr>
            <a:xfrm>
              <a:off x="7477810" y="2858772"/>
              <a:ext cx="22500" cy="108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0" name="Google Shape;1560;p233"/>
            <p:cNvSpPr/>
            <p:nvPr/>
          </p:nvSpPr>
          <p:spPr>
            <a:xfrm>
              <a:off x="7205699" y="2858772"/>
              <a:ext cx="22500" cy="108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1" name="Google Shape;1561;p233"/>
            <p:cNvSpPr/>
            <p:nvPr/>
          </p:nvSpPr>
          <p:spPr>
            <a:xfrm>
              <a:off x="7200946" y="2711428"/>
              <a:ext cx="304200" cy="305400"/>
            </a:xfrm>
            <a:custGeom>
              <a:rect b="b" l="l" r="r" t="t"/>
              <a:pathLst>
                <a:path extrusionOk="0" h="120000" w="120000">
                  <a:moveTo>
                    <a:pt x="59870" y="120000"/>
                  </a:moveTo>
                  <a:cubicBezTo>
                    <a:pt x="26838" y="120000"/>
                    <a:pt x="0" y="92903"/>
                    <a:pt x="0" y="59870"/>
                  </a:cubicBezTo>
                  <a:cubicBezTo>
                    <a:pt x="0" y="26838"/>
                    <a:pt x="26838" y="0"/>
                    <a:pt x="59870" y="0"/>
                  </a:cubicBezTo>
                  <a:cubicBezTo>
                    <a:pt x="92903" y="0"/>
                    <a:pt x="120000" y="26838"/>
                    <a:pt x="120000" y="59870"/>
                  </a:cubicBezTo>
                  <a:cubicBezTo>
                    <a:pt x="120000" y="92903"/>
                    <a:pt x="92903" y="120000"/>
                    <a:pt x="59870" y="120000"/>
                  </a:cubicBezTo>
                  <a:moveTo>
                    <a:pt x="59870" y="3870"/>
                  </a:moveTo>
                  <a:cubicBezTo>
                    <a:pt x="28903" y="3870"/>
                    <a:pt x="3870" y="29161"/>
                    <a:pt x="3870" y="59870"/>
                  </a:cubicBezTo>
                  <a:cubicBezTo>
                    <a:pt x="3870" y="90838"/>
                    <a:pt x="28903" y="116129"/>
                    <a:pt x="59870" y="116129"/>
                  </a:cubicBezTo>
                  <a:cubicBezTo>
                    <a:pt x="90838" y="116129"/>
                    <a:pt x="115870" y="90838"/>
                    <a:pt x="115870" y="59870"/>
                  </a:cubicBezTo>
                  <a:cubicBezTo>
                    <a:pt x="115870" y="29161"/>
                    <a:pt x="90838" y="3870"/>
                    <a:pt x="59870" y="387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2" name="Google Shape;1562;p233"/>
            <p:cNvSpPr/>
            <p:nvPr/>
          </p:nvSpPr>
          <p:spPr>
            <a:xfrm>
              <a:off x="7174804" y="2685286"/>
              <a:ext cx="356400" cy="357600"/>
            </a:xfrm>
            <a:custGeom>
              <a:rect b="b" l="l" r="r" t="t"/>
              <a:pathLst>
                <a:path extrusionOk="0" h="120000" w="120000">
                  <a:moveTo>
                    <a:pt x="59999" y="119999"/>
                  </a:moveTo>
                  <a:cubicBezTo>
                    <a:pt x="26813" y="119999"/>
                    <a:pt x="0" y="93186"/>
                    <a:pt x="0" y="59999"/>
                  </a:cubicBezTo>
                  <a:cubicBezTo>
                    <a:pt x="0" y="27032"/>
                    <a:pt x="26813" y="0"/>
                    <a:pt x="59999" y="0"/>
                  </a:cubicBezTo>
                  <a:cubicBezTo>
                    <a:pt x="93186" y="0"/>
                    <a:pt x="119999" y="27032"/>
                    <a:pt x="119999" y="59999"/>
                  </a:cubicBezTo>
                  <a:cubicBezTo>
                    <a:pt x="119999" y="93186"/>
                    <a:pt x="93186" y="119999"/>
                    <a:pt x="59999" y="119999"/>
                  </a:cubicBezTo>
                  <a:moveTo>
                    <a:pt x="59999" y="3296"/>
                  </a:moveTo>
                  <a:cubicBezTo>
                    <a:pt x="28791" y="3296"/>
                    <a:pt x="3296" y="28791"/>
                    <a:pt x="3296" y="59999"/>
                  </a:cubicBezTo>
                  <a:cubicBezTo>
                    <a:pt x="3296" y="91428"/>
                    <a:pt x="28791" y="116703"/>
                    <a:pt x="59999" y="116703"/>
                  </a:cubicBezTo>
                  <a:cubicBezTo>
                    <a:pt x="91208" y="116703"/>
                    <a:pt x="116703" y="91428"/>
                    <a:pt x="116703" y="59999"/>
                  </a:cubicBezTo>
                  <a:cubicBezTo>
                    <a:pt x="116703" y="28791"/>
                    <a:pt x="91208" y="3296"/>
                    <a:pt x="59999" y="3296"/>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3" name="Google Shape;1563;p233"/>
            <p:cNvSpPr/>
            <p:nvPr/>
          </p:nvSpPr>
          <p:spPr>
            <a:xfrm>
              <a:off x="7323336" y="2796982"/>
              <a:ext cx="110400" cy="103500"/>
            </a:xfrm>
            <a:custGeom>
              <a:rect b="b" l="l" r="r" t="t"/>
              <a:pathLst>
                <a:path extrusionOk="0" h="120000" w="120000">
                  <a:moveTo>
                    <a:pt x="58571" y="120000"/>
                  </a:moveTo>
                  <a:cubicBezTo>
                    <a:pt x="57142" y="120000"/>
                    <a:pt x="55714" y="119240"/>
                    <a:pt x="55000" y="117721"/>
                  </a:cubicBezTo>
                  <a:cubicBezTo>
                    <a:pt x="1428" y="51645"/>
                    <a:pt x="1428" y="51645"/>
                    <a:pt x="1428" y="51645"/>
                  </a:cubicBezTo>
                  <a:cubicBezTo>
                    <a:pt x="0" y="50886"/>
                    <a:pt x="0" y="48607"/>
                    <a:pt x="0" y="47088"/>
                  </a:cubicBezTo>
                  <a:cubicBezTo>
                    <a:pt x="714" y="44810"/>
                    <a:pt x="2142" y="43291"/>
                    <a:pt x="3571" y="42531"/>
                  </a:cubicBezTo>
                  <a:cubicBezTo>
                    <a:pt x="112142" y="759"/>
                    <a:pt x="112142" y="759"/>
                    <a:pt x="112142" y="759"/>
                  </a:cubicBezTo>
                  <a:cubicBezTo>
                    <a:pt x="114285" y="0"/>
                    <a:pt x="117142" y="759"/>
                    <a:pt x="118571" y="2278"/>
                  </a:cubicBezTo>
                  <a:cubicBezTo>
                    <a:pt x="120000" y="4556"/>
                    <a:pt x="120000" y="6835"/>
                    <a:pt x="119285" y="9113"/>
                  </a:cubicBezTo>
                  <a:cubicBezTo>
                    <a:pt x="63571" y="116962"/>
                    <a:pt x="63571" y="116962"/>
                    <a:pt x="63571" y="116962"/>
                  </a:cubicBezTo>
                  <a:cubicBezTo>
                    <a:pt x="62857" y="118481"/>
                    <a:pt x="61428" y="120000"/>
                    <a:pt x="59285" y="120000"/>
                  </a:cubicBezTo>
                  <a:lnTo>
                    <a:pt x="58571" y="120000"/>
                  </a:lnTo>
                  <a:close/>
                  <a:moveTo>
                    <a:pt x="15000" y="50886"/>
                  </a:moveTo>
                  <a:cubicBezTo>
                    <a:pt x="57857" y="104050"/>
                    <a:pt x="57857" y="104050"/>
                    <a:pt x="57857" y="104050"/>
                  </a:cubicBezTo>
                  <a:cubicBezTo>
                    <a:pt x="102857" y="16708"/>
                    <a:pt x="102857" y="16708"/>
                    <a:pt x="102857" y="16708"/>
                  </a:cubicBezTo>
                  <a:lnTo>
                    <a:pt x="15000" y="5088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4" name="Google Shape;1564;p233"/>
            <p:cNvSpPr/>
            <p:nvPr/>
          </p:nvSpPr>
          <p:spPr>
            <a:xfrm>
              <a:off x="7272241" y="2833818"/>
              <a:ext cx="110400" cy="102300"/>
            </a:xfrm>
            <a:custGeom>
              <a:rect b="b" l="l" r="r" t="t"/>
              <a:pathLst>
                <a:path extrusionOk="0" h="120000" w="120000">
                  <a:moveTo>
                    <a:pt x="5714" y="120000"/>
                  </a:moveTo>
                  <a:cubicBezTo>
                    <a:pt x="4285" y="120000"/>
                    <a:pt x="2857" y="119235"/>
                    <a:pt x="1428" y="118471"/>
                  </a:cubicBezTo>
                  <a:cubicBezTo>
                    <a:pt x="0" y="116178"/>
                    <a:pt x="0" y="113885"/>
                    <a:pt x="1428" y="111592"/>
                  </a:cubicBezTo>
                  <a:cubicBezTo>
                    <a:pt x="56428" y="3057"/>
                    <a:pt x="56428" y="3057"/>
                    <a:pt x="56428" y="3057"/>
                  </a:cubicBezTo>
                  <a:cubicBezTo>
                    <a:pt x="57142" y="1528"/>
                    <a:pt x="58571" y="0"/>
                    <a:pt x="60714" y="0"/>
                  </a:cubicBezTo>
                  <a:cubicBezTo>
                    <a:pt x="62142" y="0"/>
                    <a:pt x="64285" y="764"/>
                    <a:pt x="65000" y="1528"/>
                  </a:cubicBezTo>
                  <a:cubicBezTo>
                    <a:pt x="118571" y="68025"/>
                    <a:pt x="118571" y="68025"/>
                    <a:pt x="118571" y="68025"/>
                  </a:cubicBezTo>
                  <a:cubicBezTo>
                    <a:pt x="120000" y="69554"/>
                    <a:pt x="120000" y="71847"/>
                    <a:pt x="120000" y="73375"/>
                  </a:cubicBezTo>
                  <a:cubicBezTo>
                    <a:pt x="119285" y="75668"/>
                    <a:pt x="117857" y="77197"/>
                    <a:pt x="116428" y="77197"/>
                  </a:cubicBezTo>
                  <a:cubicBezTo>
                    <a:pt x="7857" y="120000"/>
                    <a:pt x="7857" y="120000"/>
                    <a:pt x="7857" y="120000"/>
                  </a:cubicBezTo>
                  <a:cubicBezTo>
                    <a:pt x="7142" y="120000"/>
                    <a:pt x="6428" y="120000"/>
                    <a:pt x="5714" y="120000"/>
                  </a:cubicBezTo>
                  <a:moveTo>
                    <a:pt x="62142" y="16050"/>
                  </a:moveTo>
                  <a:cubicBezTo>
                    <a:pt x="17857" y="103949"/>
                    <a:pt x="17857" y="103949"/>
                    <a:pt x="17857" y="103949"/>
                  </a:cubicBezTo>
                  <a:cubicBezTo>
                    <a:pt x="105714" y="69554"/>
                    <a:pt x="105714" y="69554"/>
                    <a:pt x="105714" y="69554"/>
                  </a:cubicBezTo>
                  <a:lnTo>
                    <a:pt x="62142" y="1605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5" name="Google Shape;1565;p233"/>
            <p:cNvSpPr/>
            <p:nvPr/>
          </p:nvSpPr>
          <p:spPr>
            <a:xfrm>
              <a:off x="7348290" y="2667462"/>
              <a:ext cx="9600" cy="22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6" name="Google Shape;1566;p233"/>
            <p:cNvSpPr/>
            <p:nvPr/>
          </p:nvSpPr>
          <p:spPr>
            <a:xfrm>
              <a:off x="7348290" y="2717369"/>
              <a:ext cx="9600" cy="213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7" name="Google Shape;1567;p233"/>
            <p:cNvSpPr/>
            <p:nvPr/>
          </p:nvSpPr>
          <p:spPr>
            <a:xfrm>
              <a:off x="7348290" y="2988292"/>
              <a:ext cx="9600" cy="225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8" name="Google Shape;1568;p233"/>
            <p:cNvSpPr/>
            <p:nvPr/>
          </p:nvSpPr>
          <p:spPr>
            <a:xfrm>
              <a:off x="7304324" y="2642509"/>
              <a:ext cx="97500" cy="29700"/>
            </a:xfrm>
            <a:custGeom>
              <a:rect b="b" l="l" r="r" t="t"/>
              <a:pathLst>
                <a:path extrusionOk="0" h="120000" w="120000">
                  <a:moveTo>
                    <a:pt x="101351" y="120000"/>
                  </a:moveTo>
                  <a:cubicBezTo>
                    <a:pt x="18648" y="120000"/>
                    <a:pt x="18648" y="120000"/>
                    <a:pt x="18648" y="120000"/>
                  </a:cubicBezTo>
                  <a:cubicBezTo>
                    <a:pt x="8918" y="120000"/>
                    <a:pt x="0" y="93913"/>
                    <a:pt x="0" y="60000"/>
                  </a:cubicBezTo>
                  <a:cubicBezTo>
                    <a:pt x="0" y="28695"/>
                    <a:pt x="8918" y="0"/>
                    <a:pt x="18648" y="0"/>
                  </a:cubicBezTo>
                  <a:cubicBezTo>
                    <a:pt x="101351" y="0"/>
                    <a:pt x="101351" y="0"/>
                    <a:pt x="101351" y="0"/>
                  </a:cubicBezTo>
                  <a:cubicBezTo>
                    <a:pt x="111891" y="0"/>
                    <a:pt x="120000" y="28695"/>
                    <a:pt x="120000" y="60000"/>
                  </a:cubicBezTo>
                  <a:cubicBezTo>
                    <a:pt x="120000" y="93913"/>
                    <a:pt x="111891" y="120000"/>
                    <a:pt x="101351" y="120000"/>
                  </a:cubicBezTo>
                  <a:moveTo>
                    <a:pt x="18648" y="41739"/>
                  </a:moveTo>
                  <a:cubicBezTo>
                    <a:pt x="15405" y="41739"/>
                    <a:pt x="12972" y="49565"/>
                    <a:pt x="12972" y="60000"/>
                  </a:cubicBezTo>
                  <a:cubicBezTo>
                    <a:pt x="12972" y="70434"/>
                    <a:pt x="15405" y="80869"/>
                    <a:pt x="18648" y="80869"/>
                  </a:cubicBezTo>
                  <a:cubicBezTo>
                    <a:pt x="101351" y="80869"/>
                    <a:pt x="101351" y="80869"/>
                    <a:pt x="101351" y="80869"/>
                  </a:cubicBezTo>
                  <a:cubicBezTo>
                    <a:pt x="104594" y="80869"/>
                    <a:pt x="107027" y="70434"/>
                    <a:pt x="107027" y="60000"/>
                  </a:cubicBezTo>
                  <a:cubicBezTo>
                    <a:pt x="107027" y="49565"/>
                    <a:pt x="104594" y="41739"/>
                    <a:pt x="101351" y="41739"/>
                  </a:cubicBezTo>
                  <a:lnTo>
                    <a:pt x="18648" y="4173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69" name="Google Shape;1569;p233"/>
            <p:cNvSpPr/>
            <p:nvPr/>
          </p:nvSpPr>
          <p:spPr>
            <a:xfrm>
              <a:off x="7332842" y="2755393"/>
              <a:ext cx="39300" cy="46200"/>
            </a:xfrm>
            <a:custGeom>
              <a:rect b="b" l="l" r="r" t="t"/>
              <a:pathLst>
                <a:path extrusionOk="0" h="120000" w="120000">
                  <a:moveTo>
                    <a:pt x="0" y="10285"/>
                  </a:moveTo>
                  <a:cubicBezTo>
                    <a:pt x="0" y="5142"/>
                    <a:pt x="6000" y="0"/>
                    <a:pt x="12000" y="0"/>
                  </a:cubicBezTo>
                  <a:cubicBezTo>
                    <a:pt x="14000" y="0"/>
                    <a:pt x="14000" y="0"/>
                    <a:pt x="14000" y="0"/>
                  </a:cubicBezTo>
                  <a:cubicBezTo>
                    <a:pt x="20000" y="0"/>
                    <a:pt x="24000" y="1714"/>
                    <a:pt x="28000" y="6857"/>
                  </a:cubicBezTo>
                  <a:cubicBezTo>
                    <a:pt x="96000" y="82285"/>
                    <a:pt x="96000" y="82285"/>
                    <a:pt x="96000" y="82285"/>
                  </a:cubicBezTo>
                  <a:cubicBezTo>
                    <a:pt x="96000" y="10285"/>
                    <a:pt x="96000" y="10285"/>
                    <a:pt x="96000" y="10285"/>
                  </a:cubicBezTo>
                  <a:cubicBezTo>
                    <a:pt x="96000" y="5142"/>
                    <a:pt x="102000" y="0"/>
                    <a:pt x="108000" y="0"/>
                  </a:cubicBezTo>
                  <a:cubicBezTo>
                    <a:pt x="116000" y="0"/>
                    <a:pt x="120000" y="5142"/>
                    <a:pt x="120000" y="10285"/>
                  </a:cubicBezTo>
                  <a:cubicBezTo>
                    <a:pt x="120000" y="109714"/>
                    <a:pt x="120000" y="109714"/>
                    <a:pt x="120000" y="109714"/>
                  </a:cubicBezTo>
                  <a:cubicBezTo>
                    <a:pt x="120000" y="114857"/>
                    <a:pt x="116000" y="120000"/>
                    <a:pt x="108000" y="120000"/>
                  </a:cubicBezTo>
                  <a:cubicBezTo>
                    <a:pt x="108000" y="120000"/>
                    <a:pt x="108000" y="120000"/>
                    <a:pt x="108000" y="120000"/>
                  </a:cubicBezTo>
                  <a:cubicBezTo>
                    <a:pt x="102000" y="120000"/>
                    <a:pt x="98000" y="116571"/>
                    <a:pt x="96000" y="113142"/>
                  </a:cubicBezTo>
                  <a:cubicBezTo>
                    <a:pt x="24000" y="34285"/>
                    <a:pt x="24000" y="34285"/>
                    <a:pt x="24000" y="34285"/>
                  </a:cubicBezTo>
                  <a:cubicBezTo>
                    <a:pt x="24000" y="109714"/>
                    <a:pt x="24000" y="109714"/>
                    <a:pt x="24000" y="109714"/>
                  </a:cubicBezTo>
                  <a:cubicBezTo>
                    <a:pt x="24000" y="114857"/>
                    <a:pt x="18000" y="120000"/>
                    <a:pt x="12000" y="120000"/>
                  </a:cubicBezTo>
                  <a:cubicBezTo>
                    <a:pt x="6000" y="120000"/>
                    <a:pt x="0" y="114857"/>
                    <a:pt x="0" y="109714"/>
                  </a:cubicBezTo>
                  <a:lnTo>
                    <a:pt x="0" y="10285"/>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570" name="Google Shape;1570;p233"/>
          <p:cNvGrpSpPr/>
          <p:nvPr/>
        </p:nvGrpSpPr>
        <p:grpSpPr>
          <a:xfrm>
            <a:off x="2855177" y="1635460"/>
            <a:ext cx="109766" cy="185262"/>
            <a:chOff x="3585239" y="2065942"/>
            <a:chExt cx="132600" cy="223800"/>
          </a:xfrm>
        </p:grpSpPr>
        <p:sp>
          <p:nvSpPr>
            <p:cNvPr id="1571" name="Google Shape;1571;p233"/>
            <p:cNvSpPr/>
            <p:nvPr/>
          </p:nvSpPr>
          <p:spPr>
            <a:xfrm>
              <a:off x="3585239" y="2065942"/>
              <a:ext cx="132600" cy="223800"/>
            </a:xfrm>
            <a:custGeom>
              <a:rect b="b" l="l" r="r" t="t"/>
              <a:pathLst>
                <a:path extrusionOk="0" h="120000" w="120000">
                  <a:moveTo>
                    <a:pt x="59999" y="119824"/>
                  </a:moveTo>
                  <a:cubicBezTo>
                    <a:pt x="22331" y="119824"/>
                    <a:pt x="0" y="104187"/>
                    <a:pt x="0" y="78184"/>
                  </a:cubicBezTo>
                  <a:lnTo>
                    <a:pt x="0" y="20907"/>
                  </a:lnTo>
                  <a:cubicBezTo>
                    <a:pt x="0" y="8433"/>
                    <a:pt x="12914" y="0"/>
                    <a:pt x="32017" y="0"/>
                  </a:cubicBezTo>
                  <a:lnTo>
                    <a:pt x="87713" y="0"/>
                  </a:lnTo>
                  <a:cubicBezTo>
                    <a:pt x="107085" y="0"/>
                    <a:pt x="119730" y="8433"/>
                    <a:pt x="119730" y="20907"/>
                  </a:cubicBezTo>
                  <a:lnTo>
                    <a:pt x="119730" y="78184"/>
                  </a:lnTo>
                  <a:cubicBezTo>
                    <a:pt x="119730" y="104187"/>
                    <a:pt x="97399" y="119824"/>
                    <a:pt x="59999" y="119824"/>
                  </a:cubicBezTo>
                  <a:close/>
                  <a:moveTo>
                    <a:pt x="32017" y="5270"/>
                  </a:moveTo>
                  <a:cubicBezTo>
                    <a:pt x="17757" y="5270"/>
                    <a:pt x="8071" y="11420"/>
                    <a:pt x="8071" y="20907"/>
                  </a:cubicBezTo>
                  <a:lnTo>
                    <a:pt x="8071" y="78184"/>
                  </a:lnTo>
                  <a:cubicBezTo>
                    <a:pt x="8071" y="89077"/>
                    <a:pt x="13183" y="114553"/>
                    <a:pt x="59999" y="114553"/>
                  </a:cubicBezTo>
                  <a:cubicBezTo>
                    <a:pt x="106547" y="114553"/>
                    <a:pt x="111659" y="89077"/>
                    <a:pt x="111659" y="78184"/>
                  </a:cubicBezTo>
                  <a:lnTo>
                    <a:pt x="111659" y="20907"/>
                  </a:lnTo>
                  <a:cubicBezTo>
                    <a:pt x="111659" y="11420"/>
                    <a:pt x="102242" y="5270"/>
                    <a:pt x="87713" y="5270"/>
                  </a:cubicBezTo>
                  <a:lnTo>
                    <a:pt x="32017" y="52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72" name="Google Shape;1572;p233"/>
            <p:cNvSpPr/>
            <p:nvPr/>
          </p:nvSpPr>
          <p:spPr>
            <a:xfrm>
              <a:off x="3589175" y="2123669"/>
              <a:ext cx="123300" cy="10200"/>
            </a:xfrm>
            <a:custGeom>
              <a:rect b="b" l="l" r="r" t="t"/>
              <a:pathLst>
                <a:path extrusionOk="0" h="120000" w="120000">
                  <a:moveTo>
                    <a:pt x="60000" y="116129"/>
                  </a:moveTo>
                  <a:lnTo>
                    <a:pt x="0" y="116129"/>
                  </a:lnTo>
                  <a:lnTo>
                    <a:pt x="0" y="0"/>
                  </a:lnTo>
                  <a:lnTo>
                    <a:pt x="119711" y="0"/>
                  </a:lnTo>
                  <a:lnTo>
                    <a:pt x="119711" y="116129"/>
                  </a:lnTo>
                  <a:lnTo>
                    <a:pt x="60000" y="116129"/>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73" name="Google Shape;1573;p233"/>
            <p:cNvSpPr/>
            <p:nvPr/>
          </p:nvSpPr>
          <p:spPr>
            <a:xfrm flipH="1">
              <a:off x="3644500" y="2067364"/>
              <a:ext cx="9300" cy="62400"/>
            </a:xfrm>
            <a:custGeom>
              <a:rect b="b" l="l" r="r" t="t"/>
              <a:pathLst>
                <a:path extrusionOk="0" h="120000" w="120000">
                  <a:moveTo>
                    <a:pt x="58064" y="119700"/>
                  </a:moveTo>
                  <a:cubicBezTo>
                    <a:pt x="23225" y="119700"/>
                    <a:pt x="0" y="117905"/>
                    <a:pt x="0" y="115211"/>
                  </a:cubicBezTo>
                  <a:lnTo>
                    <a:pt x="0" y="4488"/>
                  </a:lnTo>
                  <a:cubicBezTo>
                    <a:pt x="0" y="1795"/>
                    <a:pt x="23225" y="0"/>
                    <a:pt x="58064" y="0"/>
                  </a:cubicBezTo>
                  <a:cubicBezTo>
                    <a:pt x="92903" y="0"/>
                    <a:pt x="116129" y="1795"/>
                    <a:pt x="116129" y="4488"/>
                  </a:cubicBezTo>
                  <a:lnTo>
                    <a:pt x="116129" y="115211"/>
                  </a:lnTo>
                  <a:cubicBezTo>
                    <a:pt x="116129" y="117905"/>
                    <a:pt x="92903" y="119700"/>
                    <a:pt x="58064" y="1197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574" name="Google Shape;1574;p233"/>
          <p:cNvGrpSpPr/>
          <p:nvPr/>
        </p:nvGrpSpPr>
        <p:grpSpPr>
          <a:xfrm>
            <a:off x="2080702" y="1632817"/>
            <a:ext cx="241386" cy="190519"/>
            <a:chOff x="2368995" y="2027762"/>
            <a:chExt cx="291600" cy="230151"/>
          </a:xfrm>
        </p:grpSpPr>
        <p:grpSp>
          <p:nvGrpSpPr>
            <p:cNvPr id="1575" name="Google Shape;1575;p233"/>
            <p:cNvGrpSpPr/>
            <p:nvPr/>
          </p:nvGrpSpPr>
          <p:grpSpPr>
            <a:xfrm>
              <a:off x="2368995" y="2027762"/>
              <a:ext cx="291600" cy="207755"/>
              <a:chOff x="8649958" y="5702664"/>
              <a:chExt cx="291600" cy="207755"/>
            </a:xfrm>
          </p:grpSpPr>
          <p:sp>
            <p:nvSpPr>
              <p:cNvPr id="1576" name="Google Shape;1576;p233"/>
              <p:cNvSpPr/>
              <p:nvPr/>
            </p:nvSpPr>
            <p:spPr>
              <a:xfrm>
                <a:off x="8649958" y="5702664"/>
                <a:ext cx="291600" cy="184800"/>
              </a:xfrm>
              <a:custGeom>
                <a:rect b="b" l="l" r="r" t="t"/>
                <a:pathLst>
                  <a:path extrusionOk="0" h="120000" w="120000">
                    <a:moveTo>
                      <a:pt x="113925" y="119787"/>
                    </a:moveTo>
                    <a:lnTo>
                      <a:pt x="5939" y="119787"/>
                    </a:lnTo>
                    <a:cubicBezTo>
                      <a:pt x="2564" y="119787"/>
                      <a:pt x="0" y="115744"/>
                      <a:pt x="0" y="110212"/>
                    </a:cubicBezTo>
                    <a:lnTo>
                      <a:pt x="0" y="9361"/>
                    </a:lnTo>
                    <a:cubicBezTo>
                      <a:pt x="0" y="4042"/>
                      <a:pt x="2564" y="0"/>
                      <a:pt x="5939" y="0"/>
                    </a:cubicBezTo>
                    <a:lnTo>
                      <a:pt x="113925" y="0"/>
                    </a:lnTo>
                    <a:cubicBezTo>
                      <a:pt x="117300" y="0"/>
                      <a:pt x="119865" y="4042"/>
                      <a:pt x="119865" y="9361"/>
                    </a:cubicBezTo>
                    <a:lnTo>
                      <a:pt x="119865" y="110212"/>
                    </a:lnTo>
                    <a:cubicBezTo>
                      <a:pt x="119865" y="115744"/>
                      <a:pt x="117300" y="119787"/>
                      <a:pt x="113925" y="119787"/>
                    </a:cubicBezTo>
                    <a:close/>
                    <a:moveTo>
                      <a:pt x="5939" y="6170"/>
                    </a:moveTo>
                    <a:cubicBezTo>
                      <a:pt x="4859" y="6170"/>
                      <a:pt x="4049" y="7446"/>
                      <a:pt x="4049" y="9361"/>
                    </a:cubicBezTo>
                    <a:lnTo>
                      <a:pt x="4049" y="110212"/>
                    </a:lnTo>
                    <a:cubicBezTo>
                      <a:pt x="4049" y="112127"/>
                      <a:pt x="4859" y="113404"/>
                      <a:pt x="5939" y="113404"/>
                    </a:cubicBezTo>
                    <a:lnTo>
                      <a:pt x="113925" y="113404"/>
                    </a:lnTo>
                    <a:cubicBezTo>
                      <a:pt x="115140" y="113404"/>
                      <a:pt x="115950" y="112127"/>
                      <a:pt x="115950" y="110212"/>
                    </a:cubicBezTo>
                    <a:lnTo>
                      <a:pt x="115950" y="9361"/>
                    </a:lnTo>
                    <a:cubicBezTo>
                      <a:pt x="115950" y="7446"/>
                      <a:pt x="115140" y="6170"/>
                      <a:pt x="113925" y="6170"/>
                    </a:cubicBezTo>
                    <a:lnTo>
                      <a:pt x="5939" y="617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77" name="Google Shape;1577;p233"/>
              <p:cNvSpPr/>
              <p:nvPr/>
            </p:nvSpPr>
            <p:spPr>
              <a:xfrm>
                <a:off x="8670162" y="5721426"/>
                <a:ext cx="252600" cy="145800"/>
              </a:xfrm>
              <a:custGeom>
                <a:rect b="b" l="l" r="r" t="t"/>
                <a:pathLst>
                  <a:path extrusionOk="0" h="120000" w="120000">
                    <a:moveTo>
                      <a:pt x="119844" y="119730"/>
                    </a:moveTo>
                    <a:lnTo>
                      <a:pt x="0" y="119730"/>
                    </a:lnTo>
                    <a:lnTo>
                      <a:pt x="0" y="0"/>
                    </a:lnTo>
                    <a:lnTo>
                      <a:pt x="119844" y="0"/>
                    </a:lnTo>
                    <a:lnTo>
                      <a:pt x="119844" y="119730"/>
                    </a:lnTo>
                    <a:close/>
                    <a:moveTo>
                      <a:pt x="4669" y="111659"/>
                    </a:moveTo>
                    <a:lnTo>
                      <a:pt x="115175" y="111659"/>
                    </a:lnTo>
                    <a:lnTo>
                      <a:pt x="115175" y="8071"/>
                    </a:lnTo>
                    <a:lnTo>
                      <a:pt x="4669" y="8071"/>
                    </a:lnTo>
                    <a:lnTo>
                      <a:pt x="4669" y="11165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78" name="Google Shape;1578;p233"/>
              <p:cNvSpPr/>
              <p:nvPr/>
            </p:nvSpPr>
            <p:spPr>
              <a:xfrm>
                <a:off x="8776958" y="5881619"/>
                <a:ext cx="10200" cy="28800"/>
              </a:xfrm>
              <a:custGeom>
                <a:rect b="b" l="l" r="r" t="t"/>
                <a:pathLst>
                  <a:path extrusionOk="0" h="120000" w="120000">
                    <a:moveTo>
                      <a:pt x="58064" y="118666"/>
                    </a:moveTo>
                    <a:lnTo>
                      <a:pt x="0" y="118666"/>
                    </a:lnTo>
                    <a:lnTo>
                      <a:pt x="0" y="0"/>
                    </a:lnTo>
                    <a:lnTo>
                      <a:pt x="116129" y="0"/>
                    </a:lnTo>
                    <a:lnTo>
                      <a:pt x="116129" y="118666"/>
                    </a:lnTo>
                    <a:lnTo>
                      <a:pt x="58064" y="118666"/>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79" name="Google Shape;1579;p233"/>
              <p:cNvSpPr/>
              <p:nvPr/>
            </p:nvSpPr>
            <p:spPr>
              <a:xfrm>
                <a:off x="8805821" y="5881619"/>
                <a:ext cx="10200" cy="28800"/>
              </a:xfrm>
              <a:custGeom>
                <a:rect b="b" l="l" r="r" t="t"/>
                <a:pathLst>
                  <a:path extrusionOk="0" h="120000" w="120000">
                    <a:moveTo>
                      <a:pt x="58064" y="118666"/>
                    </a:moveTo>
                    <a:lnTo>
                      <a:pt x="0" y="118666"/>
                    </a:lnTo>
                    <a:lnTo>
                      <a:pt x="0" y="0"/>
                    </a:lnTo>
                    <a:lnTo>
                      <a:pt x="116129" y="0"/>
                    </a:lnTo>
                    <a:lnTo>
                      <a:pt x="116129" y="118666"/>
                    </a:lnTo>
                    <a:lnTo>
                      <a:pt x="58064" y="118666"/>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580" name="Google Shape;1580;p233"/>
            <p:cNvSpPr/>
            <p:nvPr/>
          </p:nvSpPr>
          <p:spPr>
            <a:xfrm>
              <a:off x="2435649" y="2231213"/>
              <a:ext cx="156900" cy="26700"/>
            </a:xfrm>
            <a:custGeom>
              <a:rect b="b" l="l" r="r" t="t"/>
              <a:pathLst>
                <a:path extrusionOk="0" h="120000" w="120000">
                  <a:moveTo>
                    <a:pt x="117512" y="119000"/>
                  </a:moveTo>
                  <a:lnTo>
                    <a:pt x="2331" y="119000"/>
                  </a:lnTo>
                  <a:cubicBezTo>
                    <a:pt x="932" y="119000"/>
                    <a:pt x="0" y="113000"/>
                    <a:pt x="0" y="104000"/>
                  </a:cubicBezTo>
                  <a:lnTo>
                    <a:pt x="0" y="15000"/>
                  </a:lnTo>
                  <a:cubicBezTo>
                    <a:pt x="0" y="6000"/>
                    <a:pt x="932" y="0"/>
                    <a:pt x="2331" y="0"/>
                  </a:cubicBezTo>
                  <a:lnTo>
                    <a:pt x="117512" y="0"/>
                  </a:lnTo>
                  <a:cubicBezTo>
                    <a:pt x="118911" y="0"/>
                    <a:pt x="119844" y="6000"/>
                    <a:pt x="119844" y="15000"/>
                  </a:cubicBezTo>
                  <a:lnTo>
                    <a:pt x="119844" y="104000"/>
                  </a:lnTo>
                  <a:cubicBezTo>
                    <a:pt x="119844" y="111000"/>
                    <a:pt x="118911" y="119000"/>
                    <a:pt x="117512" y="119000"/>
                  </a:cubicBezTo>
                  <a:close/>
                  <a:moveTo>
                    <a:pt x="4663" y="89000"/>
                  </a:moveTo>
                  <a:lnTo>
                    <a:pt x="115181" y="89000"/>
                  </a:lnTo>
                  <a:lnTo>
                    <a:pt x="115181" y="30000"/>
                  </a:lnTo>
                  <a:lnTo>
                    <a:pt x="4663" y="30000"/>
                  </a:lnTo>
                  <a:lnTo>
                    <a:pt x="4663" y="89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581" name="Google Shape;1581;p233"/>
          <p:cNvGrpSpPr/>
          <p:nvPr/>
        </p:nvGrpSpPr>
        <p:grpSpPr>
          <a:xfrm>
            <a:off x="2646380" y="1621552"/>
            <a:ext cx="125206" cy="212863"/>
            <a:chOff x="8857378" y="1846375"/>
            <a:chExt cx="241198" cy="410061"/>
          </a:xfrm>
        </p:grpSpPr>
        <p:sp>
          <p:nvSpPr>
            <p:cNvPr id="1582" name="Google Shape;1582;p233"/>
            <p:cNvSpPr/>
            <p:nvPr/>
          </p:nvSpPr>
          <p:spPr>
            <a:xfrm>
              <a:off x="8857378" y="1937871"/>
              <a:ext cx="222300" cy="227100"/>
            </a:xfrm>
            <a:custGeom>
              <a:rect b="b" l="l" r="r" t="t"/>
              <a:pathLst>
                <a:path extrusionOk="0" h="120000" w="120000">
                  <a:moveTo>
                    <a:pt x="10941" y="5517"/>
                  </a:moveTo>
                  <a:cubicBezTo>
                    <a:pt x="8117" y="5517"/>
                    <a:pt x="5647" y="7931"/>
                    <a:pt x="5647" y="11034"/>
                  </a:cubicBezTo>
                  <a:cubicBezTo>
                    <a:pt x="5647" y="108965"/>
                    <a:pt x="5647" y="108965"/>
                    <a:pt x="5647" y="108965"/>
                  </a:cubicBezTo>
                  <a:cubicBezTo>
                    <a:pt x="5647" y="112068"/>
                    <a:pt x="8117" y="114482"/>
                    <a:pt x="10941" y="114482"/>
                  </a:cubicBezTo>
                  <a:cubicBezTo>
                    <a:pt x="109058" y="114482"/>
                    <a:pt x="109058" y="114482"/>
                    <a:pt x="109058" y="114482"/>
                  </a:cubicBezTo>
                  <a:cubicBezTo>
                    <a:pt x="112235" y="114482"/>
                    <a:pt x="114705" y="112068"/>
                    <a:pt x="114705" y="108965"/>
                  </a:cubicBezTo>
                  <a:cubicBezTo>
                    <a:pt x="114705" y="11034"/>
                    <a:pt x="114705" y="11034"/>
                    <a:pt x="114705" y="11034"/>
                  </a:cubicBezTo>
                  <a:cubicBezTo>
                    <a:pt x="114705" y="7931"/>
                    <a:pt x="112235" y="5517"/>
                    <a:pt x="109058" y="5517"/>
                  </a:cubicBezTo>
                  <a:lnTo>
                    <a:pt x="10941" y="5517"/>
                  </a:lnTo>
                  <a:close/>
                  <a:moveTo>
                    <a:pt x="109058" y="120000"/>
                  </a:moveTo>
                  <a:cubicBezTo>
                    <a:pt x="10941" y="120000"/>
                    <a:pt x="10941" y="120000"/>
                    <a:pt x="10941" y="120000"/>
                  </a:cubicBezTo>
                  <a:cubicBezTo>
                    <a:pt x="4941" y="120000"/>
                    <a:pt x="0" y="115172"/>
                    <a:pt x="0" y="108965"/>
                  </a:cubicBezTo>
                  <a:cubicBezTo>
                    <a:pt x="0" y="11034"/>
                    <a:pt x="0" y="11034"/>
                    <a:pt x="0" y="11034"/>
                  </a:cubicBezTo>
                  <a:cubicBezTo>
                    <a:pt x="0" y="4827"/>
                    <a:pt x="4941" y="0"/>
                    <a:pt x="10941" y="0"/>
                  </a:cubicBezTo>
                  <a:cubicBezTo>
                    <a:pt x="109058" y="0"/>
                    <a:pt x="109058" y="0"/>
                    <a:pt x="109058" y="0"/>
                  </a:cubicBezTo>
                  <a:cubicBezTo>
                    <a:pt x="115058" y="0"/>
                    <a:pt x="120000" y="4827"/>
                    <a:pt x="120000" y="11034"/>
                  </a:cubicBezTo>
                  <a:cubicBezTo>
                    <a:pt x="120000" y="108965"/>
                    <a:pt x="120000" y="108965"/>
                    <a:pt x="120000" y="108965"/>
                  </a:cubicBezTo>
                  <a:cubicBezTo>
                    <a:pt x="120000" y="115172"/>
                    <a:pt x="115058" y="120000"/>
                    <a:pt x="109058"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83" name="Google Shape;1583;p233"/>
            <p:cNvSpPr/>
            <p:nvPr/>
          </p:nvSpPr>
          <p:spPr>
            <a:xfrm>
              <a:off x="8893025" y="1877270"/>
              <a:ext cx="144900" cy="39300"/>
            </a:xfrm>
            <a:custGeom>
              <a:rect b="b" l="l" r="r" t="t"/>
              <a:pathLst>
                <a:path extrusionOk="0" h="120000" w="120000">
                  <a:moveTo>
                    <a:pt x="10909" y="88000"/>
                  </a:moveTo>
                  <a:cubicBezTo>
                    <a:pt x="109090" y="88000"/>
                    <a:pt x="109090" y="88000"/>
                    <a:pt x="109090" y="88000"/>
                  </a:cubicBezTo>
                  <a:cubicBezTo>
                    <a:pt x="106909" y="70000"/>
                    <a:pt x="105272" y="50000"/>
                    <a:pt x="103090" y="32000"/>
                  </a:cubicBezTo>
                  <a:cubicBezTo>
                    <a:pt x="16909" y="32000"/>
                    <a:pt x="16909" y="32000"/>
                    <a:pt x="16909" y="32000"/>
                  </a:cubicBezTo>
                  <a:cubicBezTo>
                    <a:pt x="15272" y="50000"/>
                    <a:pt x="13090" y="70000"/>
                    <a:pt x="10909" y="88000"/>
                  </a:cubicBezTo>
                  <a:moveTo>
                    <a:pt x="116181" y="120000"/>
                  </a:moveTo>
                  <a:cubicBezTo>
                    <a:pt x="3818" y="120000"/>
                    <a:pt x="3818" y="120000"/>
                    <a:pt x="3818" y="120000"/>
                  </a:cubicBezTo>
                  <a:cubicBezTo>
                    <a:pt x="545" y="112000"/>
                    <a:pt x="545" y="112000"/>
                    <a:pt x="545" y="112000"/>
                  </a:cubicBezTo>
                  <a:cubicBezTo>
                    <a:pt x="0" y="96000"/>
                    <a:pt x="0" y="96000"/>
                    <a:pt x="0" y="96000"/>
                  </a:cubicBezTo>
                  <a:cubicBezTo>
                    <a:pt x="3818" y="70000"/>
                    <a:pt x="7090" y="40000"/>
                    <a:pt x="9818" y="10000"/>
                  </a:cubicBezTo>
                  <a:cubicBezTo>
                    <a:pt x="10363" y="4000"/>
                    <a:pt x="12000" y="0"/>
                    <a:pt x="13636" y="0"/>
                  </a:cubicBezTo>
                  <a:cubicBezTo>
                    <a:pt x="106363" y="0"/>
                    <a:pt x="106363" y="0"/>
                    <a:pt x="106363" y="0"/>
                  </a:cubicBezTo>
                  <a:cubicBezTo>
                    <a:pt x="108545" y="0"/>
                    <a:pt x="110181" y="4000"/>
                    <a:pt x="110727" y="10000"/>
                  </a:cubicBezTo>
                  <a:cubicBezTo>
                    <a:pt x="113454" y="40000"/>
                    <a:pt x="116181" y="70000"/>
                    <a:pt x="120000" y="96000"/>
                  </a:cubicBezTo>
                  <a:cubicBezTo>
                    <a:pt x="120000" y="112000"/>
                    <a:pt x="120000" y="112000"/>
                    <a:pt x="120000" y="112000"/>
                  </a:cubicBezTo>
                  <a:lnTo>
                    <a:pt x="116181"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84" name="Google Shape;1584;p233"/>
            <p:cNvSpPr/>
            <p:nvPr/>
          </p:nvSpPr>
          <p:spPr>
            <a:xfrm>
              <a:off x="8874013" y="1905788"/>
              <a:ext cx="183000" cy="41700"/>
            </a:xfrm>
            <a:custGeom>
              <a:rect b="b" l="l" r="r" t="t"/>
              <a:pathLst>
                <a:path extrusionOk="0" h="120000" w="120000">
                  <a:moveTo>
                    <a:pt x="9928" y="90000"/>
                  </a:moveTo>
                  <a:cubicBezTo>
                    <a:pt x="110071" y="90000"/>
                    <a:pt x="110071" y="90000"/>
                    <a:pt x="110071" y="90000"/>
                  </a:cubicBezTo>
                  <a:cubicBezTo>
                    <a:pt x="107913" y="76875"/>
                    <a:pt x="105323" y="56250"/>
                    <a:pt x="102302" y="30000"/>
                  </a:cubicBezTo>
                  <a:cubicBezTo>
                    <a:pt x="17697" y="30000"/>
                    <a:pt x="17697" y="30000"/>
                    <a:pt x="17697" y="30000"/>
                  </a:cubicBezTo>
                  <a:cubicBezTo>
                    <a:pt x="15107" y="56250"/>
                    <a:pt x="12086" y="76875"/>
                    <a:pt x="9928" y="90000"/>
                  </a:cubicBezTo>
                  <a:moveTo>
                    <a:pt x="116978" y="120000"/>
                  </a:moveTo>
                  <a:cubicBezTo>
                    <a:pt x="3453" y="120000"/>
                    <a:pt x="3453" y="120000"/>
                    <a:pt x="3453" y="120000"/>
                  </a:cubicBezTo>
                  <a:cubicBezTo>
                    <a:pt x="2158" y="120000"/>
                    <a:pt x="863" y="116250"/>
                    <a:pt x="0" y="112500"/>
                  </a:cubicBezTo>
                  <a:cubicBezTo>
                    <a:pt x="431" y="95625"/>
                    <a:pt x="431" y="95625"/>
                    <a:pt x="431" y="95625"/>
                  </a:cubicBezTo>
                  <a:cubicBezTo>
                    <a:pt x="863" y="95625"/>
                    <a:pt x="6474" y="63750"/>
                    <a:pt x="12517" y="7500"/>
                  </a:cubicBezTo>
                  <a:cubicBezTo>
                    <a:pt x="13381" y="3750"/>
                    <a:pt x="14244" y="0"/>
                    <a:pt x="15539" y="0"/>
                  </a:cubicBezTo>
                  <a:cubicBezTo>
                    <a:pt x="104460" y="0"/>
                    <a:pt x="104460" y="0"/>
                    <a:pt x="104460" y="0"/>
                  </a:cubicBezTo>
                  <a:cubicBezTo>
                    <a:pt x="105755" y="0"/>
                    <a:pt x="107050" y="3750"/>
                    <a:pt x="107482" y="7500"/>
                  </a:cubicBezTo>
                  <a:cubicBezTo>
                    <a:pt x="113525" y="63750"/>
                    <a:pt x="119568" y="95625"/>
                    <a:pt x="119568" y="95625"/>
                  </a:cubicBezTo>
                  <a:cubicBezTo>
                    <a:pt x="120000" y="112500"/>
                    <a:pt x="120000" y="112500"/>
                    <a:pt x="120000" y="112500"/>
                  </a:cubicBezTo>
                  <a:cubicBezTo>
                    <a:pt x="119136" y="116250"/>
                    <a:pt x="118273" y="120000"/>
                    <a:pt x="116978"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85" name="Google Shape;1585;p233"/>
            <p:cNvSpPr/>
            <p:nvPr/>
          </p:nvSpPr>
          <p:spPr>
            <a:xfrm>
              <a:off x="8904908" y="1846375"/>
              <a:ext cx="121200" cy="41700"/>
            </a:xfrm>
            <a:custGeom>
              <a:rect b="b" l="l" r="r" t="t"/>
              <a:pathLst>
                <a:path extrusionOk="0" h="120000" w="120000">
                  <a:moveTo>
                    <a:pt x="11675" y="89523"/>
                  </a:moveTo>
                  <a:cubicBezTo>
                    <a:pt x="107675" y="89523"/>
                    <a:pt x="107675" y="89523"/>
                    <a:pt x="107675" y="89523"/>
                  </a:cubicBezTo>
                  <a:cubicBezTo>
                    <a:pt x="105729" y="70476"/>
                    <a:pt x="104432" y="49523"/>
                    <a:pt x="102486" y="30476"/>
                  </a:cubicBezTo>
                  <a:cubicBezTo>
                    <a:pt x="16864" y="30476"/>
                    <a:pt x="16864" y="30476"/>
                    <a:pt x="16864" y="30476"/>
                  </a:cubicBezTo>
                  <a:cubicBezTo>
                    <a:pt x="15567" y="49523"/>
                    <a:pt x="13621" y="70476"/>
                    <a:pt x="11675" y="89523"/>
                  </a:cubicBezTo>
                  <a:moveTo>
                    <a:pt x="114810" y="120000"/>
                  </a:moveTo>
                  <a:cubicBezTo>
                    <a:pt x="4540" y="120000"/>
                    <a:pt x="4540" y="120000"/>
                    <a:pt x="4540" y="120000"/>
                  </a:cubicBezTo>
                  <a:cubicBezTo>
                    <a:pt x="648" y="112380"/>
                    <a:pt x="648" y="112380"/>
                    <a:pt x="648" y="112380"/>
                  </a:cubicBezTo>
                  <a:cubicBezTo>
                    <a:pt x="0" y="99047"/>
                    <a:pt x="0" y="99047"/>
                    <a:pt x="0" y="99047"/>
                  </a:cubicBezTo>
                  <a:cubicBezTo>
                    <a:pt x="3243" y="70476"/>
                    <a:pt x="5837" y="41904"/>
                    <a:pt x="7783" y="11428"/>
                  </a:cubicBezTo>
                  <a:cubicBezTo>
                    <a:pt x="7783" y="3809"/>
                    <a:pt x="10378" y="0"/>
                    <a:pt x="12324" y="0"/>
                  </a:cubicBezTo>
                  <a:cubicBezTo>
                    <a:pt x="107027" y="0"/>
                    <a:pt x="107027" y="0"/>
                    <a:pt x="107027" y="0"/>
                  </a:cubicBezTo>
                  <a:cubicBezTo>
                    <a:pt x="109621" y="0"/>
                    <a:pt x="111567" y="3809"/>
                    <a:pt x="112216" y="11428"/>
                  </a:cubicBezTo>
                  <a:cubicBezTo>
                    <a:pt x="114162" y="41904"/>
                    <a:pt x="116756" y="70476"/>
                    <a:pt x="120000" y="99047"/>
                  </a:cubicBezTo>
                  <a:cubicBezTo>
                    <a:pt x="119351" y="112380"/>
                    <a:pt x="119351" y="112380"/>
                    <a:pt x="119351" y="112380"/>
                  </a:cubicBezTo>
                  <a:lnTo>
                    <a:pt x="114810" y="12000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86" name="Google Shape;1586;p233"/>
            <p:cNvSpPr/>
            <p:nvPr/>
          </p:nvSpPr>
          <p:spPr>
            <a:xfrm>
              <a:off x="8893025" y="2186217"/>
              <a:ext cx="144900" cy="39300"/>
            </a:xfrm>
            <a:custGeom>
              <a:rect b="b" l="l" r="r" t="t"/>
              <a:pathLst>
                <a:path extrusionOk="0" h="120000" w="120000">
                  <a:moveTo>
                    <a:pt x="16909" y="88000"/>
                  </a:moveTo>
                  <a:cubicBezTo>
                    <a:pt x="103090" y="88000"/>
                    <a:pt x="103090" y="88000"/>
                    <a:pt x="103090" y="88000"/>
                  </a:cubicBezTo>
                  <a:cubicBezTo>
                    <a:pt x="105272" y="70000"/>
                    <a:pt x="106909" y="50000"/>
                    <a:pt x="109090" y="32000"/>
                  </a:cubicBezTo>
                  <a:cubicBezTo>
                    <a:pt x="10909" y="32000"/>
                    <a:pt x="10909" y="32000"/>
                    <a:pt x="10909" y="32000"/>
                  </a:cubicBezTo>
                  <a:cubicBezTo>
                    <a:pt x="13090" y="50000"/>
                    <a:pt x="15272" y="70000"/>
                    <a:pt x="16909" y="88000"/>
                  </a:cubicBezTo>
                  <a:moveTo>
                    <a:pt x="106363" y="120000"/>
                  </a:moveTo>
                  <a:cubicBezTo>
                    <a:pt x="13636" y="120000"/>
                    <a:pt x="13636" y="120000"/>
                    <a:pt x="13636" y="120000"/>
                  </a:cubicBezTo>
                  <a:cubicBezTo>
                    <a:pt x="12000" y="120000"/>
                    <a:pt x="10363" y="116000"/>
                    <a:pt x="9818" y="110000"/>
                  </a:cubicBezTo>
                  <a:cubicBezTo>
                    <a:pt x="7090" y="80000"/>
                    <a:pt x="3818" y="50000"/>
                    <a:pt x="0" y="24000"/>
                  </a:cubicBezTo>
                  <a:cubicBezTo>
                    <a:pt x="545" y="8000"/>
                    <a:pt x="545" y="8000"/>
                    <a:pt x="545" y="8000"/>
                  </a:cubicBezTo>
                  <a:cubicBezTo>
                    <a:pt x="3818" y="0"/>
                    <a:pt x="3818" y="0"/>
                    <a:pt x="3818" y="0"/>
                  </a:cubicBezTo>
                  <a:cubicBezTo>
                    <a:pt x="116181" y="0"/>
                    <a:pt x="116181" y="0"/>
                    <a:pt x="116181" y="0"/>
                  </a:cubicBezTo>
                  <a:cubicBezTo>
                    <a:pt x="120000" y="8000"/>
                    <a:pt x="120000" y="8000"/>
                    <a:pt x="120000" y="8000"/>
                  </a:cubicBezTo>
                  <a:cubicBezTo>
                    <a:pt x="120000" y="24000"/>
                    <a:pt x="120000" y="24000"/>
                    <a:pt x="120000" y="24000"/>
                  </a:cubicBezTo>
                  <a:cubicBezTo>
                    <a:pt x="116181" y="50000"/>
                    <a:pt x="113454" y="80000"/>
                    <a:pt x="110727" y="110000"/>
                  </a:cubicBezTo>
                  <a:cubicBezTo>
                    <a:pt x="110181" y="116000"/>
                    <a:pt x="108545" y="120000"/>
                    <a:pt x="106363"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87" name="Google Shape;1587;p233"/>
            <p:cNvSpPr/>
            <p:nvPr/>
          </p:nvSpPr>
          <p:spPr>
            <a:xfrm>
              <a:off x="8874013" y="2155323"/>
              <a:ext cx="183000" cy="41700"/>
            </a:xfrm>
            <a:custGeom>
              <a:rect b="b" l="l" r="r" t="t"/>
              <a:pathLst>
                <a:path extrusionOk="0" h="120000" w="120000">
                  <a:moveTo>
                    <a:pt x="17697" y="90000"/>
                  </a:moveTo>
                  <a:cubicBezTo>
                    <a:pt x="102302" y="90000"/>
                    <a:pt x="102302" y="90000"/>
                    <a:pt x="102302" y="90000"/>
                  </a:cubicBezTo>
                  <a:cubicBezTo>
                    <a:pt x="105323" y="63750"/>
                    <a:pt x="107913" y="45000"/>
                    <a:pt x="110071" y="30000"/>
                  </a:cubicBezTo>
                  <a:cubicBezTo>
                    <a:pt x="9928" y="30000"/>
                    <a:pt x="9928" y="30000"/>
                    <a:pt x="9928" y="30000"/>
                  </a:cubicBezTo>
                  <a:cubicBezTo>
                    <a:pt x="12086" y="45000"/>
                    <a:pt x="15107" y="63750"/>
                    <a:pt x="17697" y="90000"/>
                  </a:cubicBezTo>
                  <a:moveTo>
                    <a:pt x="104460" y="120000"/>
                  </a:moveTo>
                  <a:cubicBezTo>
                    <a:pt x="15539" y="120000"/>
                    <a:pt x="15539" y="120000"/>
                    <a:pt x="15539" y="120000"/>
                  </a:cubicBezTo>
                  <a:cubicBezTo>
                    <a:pt x="14244" y="120000"/>
                    <a:pt x="13381" y="116250"/>
                    <a:pt x="12517" y="112500"/>
                  </a:cubicBezTo>
                  <a:cubicBezTo>
                    <a:pt x="6474" y="56250"/>
                    <a:pt x="863" y="24375"/>
                    <a:pt x="431" y="24375"/>
                  </a:cubicBezTo>
                  <a:cubicBezTo>
                    <a:pt x="0" y="9375"/>
                    <a:pt x="0" y="9375"/>
                    <a:pt x="0" y="9375"/>
                  </a:cubicBezTo>
                  <a:cubicBezTo>
                    <a:pt x="863" y="3750"/>
                    <a:pt x="2158" y="0"/>
                    <a:pt x="3453" y="0"/>
                  </a:cubicBezTo>
                  <a:cubicBezTo>
                    <a:pt x="116978" y="0"/>
                    <a:pt x="116978" y="0"/>
                    <a:pt x="116978" y="0"/>
                  </a:cubicBezTo>
                  <a:cubicBezTo>
                    <a:pt x="118273" y="0"/>
                    <a:pt x="119136" y="3750"/>
                    <a:pt x="120000" y="9375"/>
                  </a:cubicBezTo>
                  <a:cubicBezTo>
                    <a:pt x="119568" y="24375"/>
                    <a:pt x="119568" y="24375"/>
                    <a:pt x="119568" y="24375"/>
                  </a:cubicBezTo>
                  <a:cubicBezTo>
                    <a:pt x="119568" y="24375"/>
                    <a:pt x="113525" y="56250"/>
                    <a:pt x="107482" y="112500"/>
                  </a:cubicBezTo>
                  <a:cubicBezTo>
                    <a:pt x="107050" y="116250"/>
                    <a:pt x="105755" y="120000"/>
                    <a:pt x="104460"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88" name="Google Shape;1588;p233"/>
            <p:cNvSpPr/>
            <p:nvPr/>
          </p:nvSpPr>
          <p:spPr>
            <a:xfrm>
              <a:off x="8904908" y="2214736"/>
              <a:ext cx="121200" cy="41700"/>
            </a:xfrm>
            <a:custGeom>
              <a:rect b="b" l="l" r="r" t="t"/>
              <a:pathLst>
                <a:path extrusionOk="0" h="120000" w="120000">
                  <a:moveTo>
                    <a:pt x="16864" y="89523"/>
                  </a:moveTo>
                  <a:cubicBezTo>
                    <a:pt x="102486" y="89523"/>
                    <a:pt x="102486" y="89523"/>
                    <a:pt x="102486" y="89523"/>
                  </a:cubicBezTo>
                  <a:cubicBezTo>
                    <a:pt x="104432" y="70476"/>
                    <a:pt x="105729" y="51428"/>
                    <a:pt x="107675" y="30476"/>
                  </a:cubicBezTo>
                  <a:cubicBezTo>
                    <a:pt x="11675" y="30476"/>
                    <a:pt x="11675" y="30476"/>
                    <a:pt x="11675" y="30476"/>
                  </a:cubicBezTo>
                  <a:cubicBezTo>
                    <a:pt x="13621" y="51428"/>
                    <a:pt x="15567" y="70476"/>
                    <a:pt x="16864" y="89523"/>
                  </a:cubicBezTo>
                  <a:moveTo>
                    <a:pt x="107027" y="120000"/>
                  </a:moveTo>
                  <a:cubicBezTo>
                    <a:pt x="12324" y="120000"/>
                    <a:pt x="12324" y="120000"/>
                    <a:pt x="12324" y="120000"/>
                  </a:cubicBezTo>
                  <a:cubicBezTo>
                    <a:pt x="10378" y="120000"/>
                    <a:pt x="7783" y="116190"/>
                    <a:pt x="7783" y="108571"/>
                  </a:cubicBezTo>
                  <a:cubicBezTo>
                    <a:pt x="5837" y="78095"/>
                    <a:pt x="3243" y="49523"/>
                    <a:pt x="0" y="20952"/>
                  </a:cubicBezTo>
                  <a:cubicBezTo>
                    <a:pt x="648" y="7619"/>
                    <a:pt x="648" y="7619"/>
                    <a:pt x="648" y="7619"/>
                  </a:cubicBezTo>
                  <a:cubicBezTo>
                    <a:pt x="4540" y="0"/>
                    <a:pt x="4540" y="0"/>
                    <a:pt x="4540" y="0"/>
                  </a:cubicBezTo>
                  <a:cubicBezTo>
                    <a:pt x="114810" y="0"/>
                    <a:pt x="114810" y="0"/>
                    <a:pt x="114810" y="0"/>
                  </a:cubicBezTo>
                  <a:cubicBezTo>
                    <a:pt x="119351" y="7619"/>
                    <a:pt x="119351" y="7619"/>
                    <a:pt x="119351" y="7619"/>
                  </a:cubicBezTo>
                  <a:cubicBezTo>
                    <a:pt x="120000" y="20952"/>
                    <a:pt x="120000" y="20952"/>
                    <a:pt x="120000" y="20952"/>
                  </a:cubicBezTo>
                  <a:cubicBezTo>
                    <a:pt x="116756" y="49523"/>
                    <a:pt x="114162" y="78095"/>
                    <a:pt x="112216" y="108571"/>
                  </a:cubicBezTo>
                  <a:cubicBezTo>
                    <a:pt x="111567" y="116190"/>
                    <a:pt x="109621" y="120000"/>
                    <a:pt x="107027"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89" name="Google Shape;1589;p233"/>
            <p:cNvSpPr/>
            <p:nvPr/>
          </p:nvSpPr>
          <p:spPr>
            <a:xfrm>
              <a:off x="9070076" y="1981837"/>
              <a:ext cx="28500" cy="51000"/>
            </a:xfrm>
            <a:custGeom>
              <a:rect b="b" l="l" r="r" t="t"/>
              <a:pathLst>
                <a:path extrusionOk="0" h="120000" w="120000">
                  <a:moveTo>
                    <a:pt x="40909" y="95384"/>
                  </a:moveTo>
                  <a:cubicBezTo>
                    <a:pt x="76363" y="95384"/>
                    <a:pt x="76363" y="95384"/>
                    <a:pt x="76363" y="95384"/>
                  </a:cubicBezTo>
                  <a:cubicBezTo>
                    <a:pt x="76363" y="24615"/>
                    <a:pt x="76363" y="24615"/>
                    <a:pt x="76363" y="24615"/>
                  </a:cubicBezTo>
                  <a:cubicBezTo>
                    <a:pt x="40909" y="24615"/>
                    <a:pt x="40909" y="24615"/>
                    <a:pt x="40909" y="24615"/>
                  </a:cubicBezTo>
                  <a:lnTo>
                    <a:pt x="40909" y="95384"/>
                  </a:lnTo>
                  <a:close/>
                  <a:moveTo>
                    <a:pt x="98181" y="120000"/>
                  </a:moveTo>
                  <a:cubicBezTo>
                    <a:pt x="19090" y="120000"/>
                    <a:pt x="19090" y="120000"/>
                    <a:pt x="19090" y="120000"/>
                  </a:cubicBezTo>
                  <a:cubicBezTo>
                    <a:pt x="8181" y="120000"/>
                    <a:pt x="0" y="113846"/>
                    <a:pt x="0" y="107692"/>
                  </a:cubicBezTo>
                  <a:cubicBezTo>
                    <a:pt x="0" y="12307"/>
                    <a:pt x="0" y="12307"/>
                    <a:pt x="0" y="12307"/>
                  </a:cubicBezTo>
                  <a:cubicBezTo>
                    <a:pt x="0" y="6153"/>
                    <a:pt x="8181" y="0"/>
                    <a:pt x="19090" y="0"/>
                  </a:cubicBezTo>
                  <a:cubicBezTo>
                    <a:pt x="98181" y="0"/>
                    <a:pt x="98181" y="0"/>
                    <a:pt x="98181" y="0"/>
                  </a:cubicBezTo>
                  <a:cubicBezTo>
                    <a:pt x="111818" y="0"/>
                    <a:pt x="120000" y="6153"/>
                    <a:pt x="120000" y="12307"/>
                  </a:cubicBezTo>
                  <a:cubicBezTo>
                    <a:pt x="120000" y="107692"/>
                    <a:pt x="120000" y="107692"/>
                    <a:pt x="120000" y="107692"/>
                  </a:cubicBezTo>
                  <a:cubicBezTo>
                    <a:pt x="120000" y="113846"/>
                    <a:pt x="111818" y="120000"/>
                    <a:pt x="98181"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90" name="Google Shape;1590;p233"/>
            <p:cNvSpPr/>
            <p:nvPr/>
          </p:nvSpPr>
          <p:spPr>
            <a:xfrm>
              <a:off x="8879955" y="1960448"/>
              <a:ext cx="177000" cy="181800"/>
            </a:xfrm>
            <a:custGeom>
              <a:rect b="b" l="l" r="r" t="t"/>
              <a:pathLst>
                <a:path extrusionOk="0" h="120000" w="120000">
                  <a:moveTo>
                    <a:pt x="7111" y="113093"/>
                  </a:moveTo>
                  <a:cubicBezTo>
                    <a:pt x="112888" y="113093"/>
                    <a:pt x="112888" y="113093"/>
                    <a:pt x="112888" y="113093"/>
                  </a:cubicBezTo>
                  <a:cubicBezTo>
                    <a:pt x="112888" y="6906"/>
                    <a:pt x="112888" y="6906"/>
                    <a:pt x="112888" y="6906"/>
                  </a:cubicBezTo>
                  <a:cubicBezTo>
                    <a:pt x="7111" y="6906"/>
                    <a:pt x="7111" y="6906"/>
                    <a:pt x="7111" y="6906"/>
                  </a:cubicBezTo>
                  <a:lnTo>
                    <a:pt x="7111" y="113093"/>
                  </a:lnTo>
                  <a:close/>
                  <a:moveTo>
                    <a:pt x="116444" y="120000"/>
                  </a:moveTo>
                  <a:cubicBezTo>
                    <a:pt x="3555" y="120000"/>
                    <a:pt x="3555" y="120000"/>
                    <a:pt x="3555" y="120000"/>
                  </a:cubicBezTo>
                  <a:cubicBezTo>
                    <a:pt x="1777" y="120000"/>
                    <a:pt x="0" y="118273"/>
                    <a:pt x="0" y="116546"/>
                  </a:cubicBezTo>
                  <a:cubicBezTo>
                    <a:pt x="0" y="3453"/>
                    <a:pt x="0" y="3453"/>
                    <a:pt x="0" y="3453"/>
                  </a:cubicBezTo>
                  <a:cubicBezTo>
                    <a:pt x="0" y="1726"/>
                    <a:pt x="1777" y="0"/>
                    <a:pt x="3555" y="0"/>
                  </a:cubicBezTo>
                  <a:cubicBezTo>
                    <a:pt x="116444" y="0"/>
                    <a:pt x="116444" y="0"/>
                    <a:pt x="116444" y="0"/>
                  </a:cubicBezTo>
                  <a:cubicBezTo>
                    <a:pt x="118666" y="0"/>
                    <a:pt x="120000" y="1726"/>
                    <a:pt x="120000" y="3453"/>
                  </a:cubicBezTo>
                  <a:cubicBezTo>
                    <a:pt x="120000" y="116546"/>
                    <a:pt x="120000" y="116546"/>
                    <a:pt x="120000" y="116546"/>
                  </a:cubicBezTo>
                  <a:cubicBezTo>
                    <a:pt x="120000" y="118273"/>
                    <a:pt x="118666" y="120000"/>
                    <a:pt x="116444"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91" name="Google Shape;1591;p233"/>
            <p:cNvSpPr/>
            <p:nvPr/>
          </p:nvSpPr>
          <p:spPr>
            <a:xfrm>
              <a:off x="8920355" y="1990155"/>
              <a:ext cx="96300" cy="95100"/>
            </a:xfrm>
            <a:custGeom>
              <a:rect b="b" l="l" r="r" t="t"/>
              <a:pathLst>
                <a:path extrusionOk="0" h="120000" w="120000">
                  <a:moveTo>
                    <a:pt x="59999" y="12413"/>
                  </a:moveTo>
                  <a:cubicBezTo>
                    <a:pt x="34520" y="12413"/>
                    <a:pt x="13150" y="33931"/>
                    <a:pt x="13150" y="59586"/>
                  </a:cubicBezTo>
                  <a:cubicBezTo>
                    <a:pt x="13150" y="86068"/>
                    <a:pt x="34520" y="106758"/>
                    <a:pt x="59999" y="106758"/>
                  </a:cubicBezTo>
                  <a:cubicBezTo>
                    <a:pt x="85479" y="106758"/>
                    <a:pt x="106849" y="86068"/>
                    <a:pt x="106849" y="59586"/>
                  </a:cubicBezTo>
                  <a:cubicBezTo>
                    <a:pt x="106849" y="33931"/>
                    <a:pt x="85479" y="12413"/>
                    <a:pt x="59999" y="12413"/>
                  </a:cubicBezTo>
                  <a:moveTo>
                    <a:pt x="59999" y="120000"/>
                  </a:moveTo>
                  <a:cubicBezTo>
                    <a:pt x="27123" y="120000"/>
                    <a:pt x="0" y="93517"/>
                    <a:pt x="0" y="59586"/>
                  </a:cubicBezTo>
                  <a:cubicBezTo>
                    <a:pt x="0" y="26482"/>
                    <a:pt x="27123" y="0"/>
                    <a:pt x="59999" y="0"/>
                  </a:cubicBezTo>
                  <a:cubicBezTo>
                    <a:pt x="92876" y="0"/>
                    <a:pt x="119999" y="26482"/>
                    <a:pt x="119999" y="59586"/>
                  </a:cubicBezTo>
                  <a:cubicBezTo>
                    <a:pt x="119999" y="93517"/>
                    <a:pt x="92876" y="120000"/>
                    <a:pt x="59999"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92" name="Google Shape;1592;p233"/>
            <p:cNvSpPr/>
            <p:nvPr/>
          </p:nvSpPr>
          <p:spPr>
            <a:xfrm>
              <a:off x="8914414" y="2101851"/>
              <a:ext cx="40500" cy="108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93" name="Google Shape;1593;p233"/>
            <p:cNvSpPr/>
            <p:nvPr/>
          </p:nvSpPr>
          <p:spPr>
            <a:xfrm>
              <a:off x="8983333" y="2101851"/>
              <a:ext cx="39300" cy="10800"/>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594" name="Google Shape;1594;p233"/>
          <p:cNvSpPr/>
          <p:nvPr/>
        </p:nvSpPr>
        <p:spPr>
          <a:xfrm>
            <a:off x="2002098" y="3781250"/>
            <a:ext cx="40500" cy="40500"/>
          </a:xfrm>
          <a:custGeom>
            <a:rect b="b" l="l" r="r" t="t"/>
            <a:pathLst>
              <a:path extrusionOk="0" h="120000" w="120000">
                <a:moveTo>
                  <a:pt x="60000" y="119024"/>
                </a:moveTo>
                <a:cubicBezTo>
                  <a:pt x="26557" y="119024"/>
                  <a:pt x="0" y="92682"/>
                  <a:pt x="0" y="59512"/>
                </a:cubicBezTo>
                <a:cubicBezTo>
                  <a:pt x="0" y="26341"/>
                  <a:pt x="26557" y="0"/>
                  <a:pt x="60000" y="0"/>
                </a:cubicBezTo>
                <a:cubicBezTo>
                  <a:pt x="93442" y="0"/>
                  <a:pt x="119016" y="26341"/>
                  <a:pt x="119016" y="59512"/>
                </a:cubicBezTo>
                <a:cubicBezTo>
                  <a:pt x="119016" y="92682"/>
                  <a:pt x="91475" y="119024"/>
                  <a:pt x="60000" y="119024"/>
                </a:cubicBezTo>
                <a:close/>
                <a:moveTo>
                  <a:pt x="60000" y="27317"/>
                </a:moveTo>
                <a:cubicBezTo>
                  <a:pt x="42295" y="27317"/>
                  <a:pt x="29508" y="40975"/>
                  <a:pt x="29508" y="57560"/>
                </a:cubicBezTo>
                <a:cubicBezTo>
                  <a:pt x="29508" y="75121"/>
                  <a:pt x="42295" y="88780"/>
                  <a:pt x="60000" y="88780"/>
                </a:cubicBezTo>
                <a:cubicBezTo>
                  <a:pt x="77704" y="88780"/>
                  <a:pt x="90491" y="75121"/>
                  <a:pt x="90491" y="57560"/>
                </a:cubicBezTo>
                <a:cubicBezTo>
                  <a:pt x="90491" y="40975"/>
                  <a:pt x="75737" y="27317"/>
                  <a:pt x="60000" y="2731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595" name="Google Shape;1595;p233"/>
          <p:cNvGrpSpPr/>
          <p:nvPr/>
        </p:nvGrpSpPr>
        <p:grpSpPr>
          <a:xfrm>
            <a:off x="8592795" y="1618066"/>
            <a:ext cx="161852" cy="200905"/>
            <a:chOff x="3817938" y="1198563"/>
            <a:chExt cx="223800" cy="277800"/>
          </a:xfrm>
        </p:grpSpPr>
        <p:sp>
          <p:nvSpPr>
            <p:cNvPr id="1596" name="Google Shape;1596;p233"/>
            <p:cNvSpPr/>
            <p:nvPr/>
          </p:nvSpPr>
          <p:spPr>
            <a:xfrm>
              <a:off x="3821113" y="1250950"/>
              <a:ext cx="217500" cy="182700"/>
            </a:xfrm>
            <a:custGeom>
              <a:rect b="b" l="l" r="r" t="t"/>
              <a:pathLst>
                <a:path extrusionOk="0" h="120000" w="120000">
                  <a:moveTo>
                    <a:pt x="1794" y="119764"/>
                  </a:moveTo>
                  <a:lnTo>
                    <a:pt x="0" y="113163"/>
                  </a:lnTo>
                  <a:lnTo>
                    <a:pt x="45249" y="95245"/>
                  </a:lnTo>
                  <a:lnTo>
                    <a:pt x="45249" y="82043"/>
                  </a:lnTo>
                  <a:cubicBezTo>
                    <a:pt x="42657" y="79449"/>
                    <a:pt x="37674" y="72848"/>
                    <a:pt x="37076" y="58939"/>
                  </a:cubicBezTo>
                  <a:cubicBezTo>
                    <a:pt x="34086" y="56817"/>
                    <a:pt x="32292" y="51630"/>
                    <a:pt x="32292" y="46679"/>
                  </a:cubicBezTo>
                  <a:cubicBezTo>
                    <a:pt x="32292" y="43850"/>
                    <a:pt x="32890" y="41493"/>
                    <a:pt x="33687" y="39371"/>
                  </a:cubicBezTo>
                  <a:cubicBezTo>
                    <a:pt x="34285" y="38428"/>
                    <a:pt x="35282" y="37249"/>
                    <a:pt x="36079" y="36542"/>
                  </a:cubicBezTo>
                  <a:cubicBezTo>
                    <a:pt x="34086" y="30176"/>
                    <a:pt x="30897" y="21218"/>
                    <a:pt x="34285" y="16031"/>
                  </a:cubicBezTo>
                  <a:cubicBezTo>
                    <a:pt x="35880" y="13438"/>
                    <a:pt x="38471" y="12730"/>
                    <a:pt x="41661" y="12730"/>
                  </a:cubicBezTo>
                  <a:cubicBezTo>
                    <a:pt x="45647" y="3772"/>
                    <a:pt x="56411" y="0"/>
                    <a:pt x="66578" y="235"/>
                  </a:cubicBezTo>
                  <a:cubicBezTo>
                    <a:pt x="76544" y="235"/>
                    <a:pt x="89102" y="4479"/>
                    <a:pt x="91096" y="16031"/>
                  </a:cubicBezTo>
                  <a:cubicBezTo>
                    <a:pt x="92890" y="24282"/>
                    <a:pt x="90099" y="32298"/>
                    <a:pt x="88704" y="36542"/>
                  </a:cubicBezTo>
                  <a:cubicBezTo>
                    <a:pt x="89501" y="37249"/>
                    <a:pt x="90099" y="37956"/>
                    <a:pt x="90697" y="39135"/>
                  </a:cubicBezTo>
                  <a:cubicBezTo>
                    <a:pt x="91694" y="40785"/>
                    <a:pt x="92292" y="43143"/>
                    <a:pt x="92292" y="45972"/>
                  </a:cubicBezTo>
                  <a:cubicBezTo>
                    <a:pt x="92292" y="51159"/>
                    <a:pt x="90498" y="56581"/>
                    <a:pt x="87308" y="58703"/>
                  </a:cubicBezTo>
                  <a:cubicBezTo>
                    <a:pt x="86710" y="72612"/>
                    <a:pt x="82724" y="78742"/>
                    <a:pt x="80531" y="81335"/>
                  </a:cubicBezTo>
                  <a:lnTo>
                    <a:pt x="80531" y="94538"/>
                  </a:lnTo>
                  <a:lnTo>
                    <a:pt x="119800" y="110333"/>
                  </a:lnTo>
                  <a:lnTo>
                    <a:pt x="118006" y="116935"/>
                  </a:lnTo>
                  <a:lnTo>
                    <a:pt x="76544" y="100432"/>
                  </a:lnTo>
                  <a:cubicBezTo>
                    <a:pt x="75348" y="100196"/>
                    <a:pt x="74551" y="98781"/>
                    <a:pt x="74551" y="97367"/>
                  </a:cubicBezTo>
                  <a:lnTo>
                    <a:pt x="74551" y="79921"/>
                  </a:lnTo>
                  <a:cubicBezTo>
                    <a:pt x="74551" y="78742"/>
                    <a:pt x="75149" y="77563"/>
                    <a:pt x="75946" y="76856"/>
                  </a:cubicBezTo>
                  <a:lnTo>
                    <a:pt x="75946" y="76856"/>
                  </a:lnTo>
                  <a:cubicBezTo>
                    <a:pt x="75946" y="76856"/>
                    <a:pt x="81328" y="72141"/>
                    <a:pt x="81328" y="56110"/>
                  </a:cubicBezTo>
                  <a:cubicBezTo>
                    <a:pt x="81328" y="53988"/>
                    <a:pt x="82524" y="52573"/>
                    <a:pt x="84318" y="52573"/>
                  </a:cubicBezTo>
                  <a:cubicBezTo>
                    <a:pt x="84916" y="52337"/>
                    <a:pt x="86710" y="48565"/>
                    <a:pt x="86112" y="44557"/>
                  </a:cubicBezTo>
                  <a:cubicBezTo>
                    <a:pt x="85714" y="42200"/>
                    <a:pt x="84916" y="42200"/>
                    <a:pt x="84518" y="42200"/>
                  </a:cubicBezTo>
                  <a:cubicBezTo>
                    <a:pt x="82724" y="42200"/>
                    <a:pt x="81528" y="40785"/>
                    <a:pt x="81528" y="38664"/>
                  </a:cubicBezTo>
                  <a:cubicBezTo>
                    <a:pt x="81528" y="37721"/>
                    <a:pt x="81926" y="36542"/>
                    <a:pt x="82724" y="34420"/>
                  </a:cubicBezTo>
                  <a:cubicBezTo>
                    <a:pt x="84318" y="30884"/>
                    <a:pt x="86910" y="24047"/>
                    <a:pt x="85514" y="17445"/>
                  </a:cubicBezTo>
                  <a:cubicBezTo>
                    <a:pt x="84318" y="11316"/>
                    <a:pt x="76345" y="6836"/>
                    <a:pt x="66578" y="6836"/>
                  </a:cubicBezTo>
                  <a:cubicBezTo>
                    <a:pt x="58006" y="6836"/>
                    <a:pt x="48239" y="10373"/>
                    <a:pt x="46843" y="17445"/>
                  </a:cubicBezTo>
                  <a:cubicBezTo>
                    <a:pt x="46445" y="19096"/>
                    <a:pt x="44651" y="20039"/>
                    <a:pt x="43255" y="19803"/>
                  </a:cubicBezTo>
                  <a:cubicBezTo>
                    <a:pt x="40465" y="19096"/>
                    <a:pt x="39468" y="19567"/>
                    <a:pt x="39069" y="19803"/>
                  </a:cubicBezTo>
                  <a:cubicBezTo>
                    <a:pt x="38272" y="21218"/>
                    <a:pt x="39069" y="25697"/>
                    <a:pt x="41661" y="33477"/>
                  </a:cubicBezTo>
                  <a:cubicBezTo>
                    <a:pt x="42657" y="35834"/>
                    <a:pt x="42857" y="37249"/>
                    <a:pt x="42857" y="38428"/>
                  </a:cubicBezTo>
                  <a:cubicBezTo>
                    <a:pt x="42857" y="40314"/>
                    <a:pt x="41661" y="41728"/>
                    <a:pt x="39867" y="41728"/>
                  </a:cubicBezTo>
                  <a:cubicBezTo>
                    <a:pt x="39667" y="41728"/>
                    <a:pt x="38471" y="41728"/>
                    <a:pt x="38272" y="44557"/>
                  </a:cubicBezTo>
                  <a:cubicBezTo>
                    <a:pt x="37674" y="48565"/>
                    <a:pt x="39069" y="51866"/>
                    <a:pt x="39867" y="52337"/>
                  </a:cubicBezTo>
                  <a:cubicBezTo>
                    <a:pt x="41661" y="52337"/>
                    <a:pt x="42857" y="53752"/>
                    <a:pt x="42857" y="55874"/>
                  </a:cubicBezTo>
                  <a:cubicBezTo>
                    <a:pt x="42857" y="71905"/>
                    <a:pt x="49435" y="76385"/>
                    <a:pt x="49634" y="76385"/>
                  </a:cubicBezTo>
                  <a:cubicBezTo>
                    <a:pt x="50631" y="77092"/>
                    <a:pt x="51229" y="78271"/>
                    <a:pt x="51229" y="79449"/>
                  </a:cubicBezTo>
                  <a:lnTo>
                    <a:pt x="51229" y="97131"/>
                  </a:lnTo>
                  <a:cubicBezTo>
                    <a:pt x="51229" y="98310"/>
                    <a:pt x="50232" y="99724"/>
                    <a:pt x="49036" y="100196"/>
                  </a:cubicBezTo>
                  <a:lnTo>
                    <a:pt x="1794" y="119764"/>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597" name="Google Shape;1597;p233"/>
            <p:cNvSpPr/>
            <p:nvPr/>
          </p:nvSpPr>
          <p:spPr>
            <a:xfrm>
              <a:off x="3817938" y="1198563"/>
              <a:ext cx="223800" cy="277800"/>
            </a:xfrm>
            <a:custGeom>
              <a:rect b="b" l="l" r="r" t="t"/>
              <a:pathLst>
                <a:path extrusionOk="0" h="120000" w="120000">
                  <a:moveTo>
                    <a:pt x="116918" y="119844"/>
                  </a:moveTo>
                  <a:lnTo>
                    <a:pt x="2696" y="119844"/>
                  </a:lnTo>
                  <a:cubicBezTo>
                    <a:pt x="963" y="119844"/>
                    <a:pt x="0" y="119066"/>
                    <a:pt x="0" y="117665"/>
                  </a:cubicBezTo>
                  <a:lnTo>
                    <a:pt x="0" y="2334"/>
                  </a:lnTo>
                  <a:cubicBezTo>
                    <a:pt x="0" y="933"/>
                    <a:pt x="963" y="0"/>
                    <a:pt x="2696" y="0"/>
                  </a:cubicBezTo>
                  <a:lnTo>
                    <a:pt x="116918" y="0"/>
                  </a:lnTo>
                  <a:cubicBezTo>
                    <a:pt x="118651" y="0"/>
                    <a:pt x="119807" y="933"/>
                    <a:pt x="119807" y="2334"/>
                  </a:cubicBezTo>
                  <a:lnTo>
                    <a:pt x="119807" y="117665"/>
                  </a:lnTo>
                  <a:cubicBezTo>
                    <a:pt x="119807" y="118754"/>
                    <a:pt x="118651" y="119844"/>
                    <a:pt x="116918" y="119844"/>
                  </a:cubicBezTo>
                  <a:close/>
                  <a:moveTo>
                    <a:pt x="5585" y="115330"/>
                  </a:moveTo>
                  <a:lnTo>
                    <a:pt x="114028" y="115330"/>
                  </a:lnTo>
                  <a:lnTo>
                    <a:pt x="114028" y="4513"/>
                  </a:lnTo>
                  <a:lnTo>
                    <a:pt x="5585" y="4513"/>
                  </a:lnTo>
                  <a:lnTo>
                    <a:pt x="5585" y="1153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598" name="Google Shape;1598;p233"/>
          <p:cNvGrpSpPr/>
          <p:nvPr/>
        </p:nvGrpSpPr>
        <p:grpSpPr>
          <a:xfrm>
            <a:off x="2650400" y="2064408"/>
            <a:ext cx="241277" cy="173341"/>
            <a:chOff x="9159401" y="3923221"/>
            <a:chExt cx="291468" cy="209400"/>
          </a:xfrm>
        </p:grpSpPr>
        <p:sp>
          <p:nvSpPr>
            <p:cNvPr id="1599" name="Google Shape;1599;p233"/>
            <p:cNvSpPr/>
            <p:nvPr/>
          </p:nvSpPr>
          <p:spPr>
            <a:xfrm>
              <a:off x="9398969" y="3923221"/>
              <a:ext cx="51900" cy="209400"/>
            </a:xfrm>
            <a:custGeom>
              <a:rect b="b" l="l" r="r" t="t"/>
              <a:pathLst>
                <a:path extrusionOk="0" h="120000" w="120000">
                  <a:moveTo>
                    <a:pt x="12151" y="119812"/>
                  </a:moveTo>
                  <a:cubicBezTo>
                    <a:pt x="8354" y="119812"/>
                    <a:pt x="6075" y="119624"/>
                    <a:pt x="3797" y="119061"/>
                  </a:cubicBezTo>
                  <a:cubicBezTo>
                    <a:pt x="0" y="117934"/>
                    <a:pt x="0" y="116244"/>
                    <a:pt x="3797" y="115117"/>
                  </a:cubicBezTo>
                  <a:cubicBezTo>
                    <a:pt x="63797" y="100657"/>
                    <a:pt x="96455" y="81126"/>
                    <a:pt x="96455" y="60093"/>
                  </a:cubicBezTo>
                  <a:cubicBezTo>
                    <a:pt x="96455" y="39436"/>
                    <a:pt x="63037" y="19342"/>
                    <a:pt x="3797" y="4882"/>
                  </a:cubicBezTo>
                  <a:cubicBezTo>
                    <a:pt x="0" y="3755"/>
                    <a:pt x="0" y="2065"/>
                    <a:pt x="3797" y="1126"/>
                  </a:cubicBezTo>
                  <a:cubicBezTo>
                    <a:pt x="8354" y="0"/>
                    <a:pt x="15189" y="0"/>
                    <a:pt x="19746" y="1126"/>
                  </a:cubicBezTo>
                  <a:cubicBezTo>
                    <a:pt x="82784" y="16713"/>
                    <a:pt x="119240" y="38122"/>
                    <a:pt x="119240" y="60093"/>
                  </a:cubicBezTo>
                  <a:cubicBezTo>
                    <a:pt x="119240" y="82629"/>
                    <a:pt x="84303" y="103474"/>
                    <a:pt x="19746" y="119061"/>
                  </a:cubicBezTo>
                  <a:cubicBezTo>
                    <a:pt x="17468" y="119624"/>
                    <a:pt x="15189" y="119812"/>
                    <a:pt x="12151" y="11981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00" name="Google Shape;1600;p233"/>
            <p:cNvSpPr/>
            <p:nvPr/>
          </p:nvSpPr>
          <p:spPr>
            <a:xfrm>
              <a:off x="9364333" y="3957858"/>
              <a:ext cx="37500" cy="140100"/>
            </a:xfrm>
            <a:custGeom>
              <a:rect b="b" l="l" r="r" t="t"/>
              <a:pathLst>
                <a:path extrusionOk="0" h="120000" w="120000">
                  <a:moveTo>
                    <a:pt x="17894" y="119720"/>
                  </a:moveTo>
                  <a:cubicBezTo>
                    <a:pt x="12631" y="119720"/>
                    <a:pt x="9473" y="119440"/>
                    <a:pt x="6315" y="118601"/>
                  </a:cubicBezTo>
                  <a:cubicBezTo>
                    <a:pt x="0" y="116923"/>
                    <a:pt x="0" y="114405"/>
                    <a:pt x="6315" y="112727"/>
                  </a:cubicBezTo>
                  <a:cubicBezTo>
                    <a:pt x="57894" y="99020"/>
                    <a:pt x="87368" y="80000"/>
                    <a:pt x="87368" y="60139"/>
                  </a:cubicBezTo>
                  <a:cubicBezTo>
                    <a:pt x="87368" y="40279"/>
                    <a:pt x="57894" y="20979"/>
                    <a:pt x="6315" y="7552"/>
                  </a:cubicBezTo>
                  <a:cubicBezTo>
                    <a:pt x="0" y="5874"/>
                    <a:pt x="0" y="3356"/>
                    <a:pt x="6315" y="1678"/>
                  </a:cubicBezTo>
                  <a:cubicBezTo>
                    <a:pt x="12631" y="0"/>
                    <a:pt x="22105" y="0"/>
                    <a:pt x="28421" y="1678"/>
                  </a:cubicBezTo>
                  <a:cubicBezTo>
                    <a:pt x="86315" y="17062"/>
                    <a:pt x="118947" y="38041"/>
                    <a:pt x="118947" y="60139"/>
                  </a:cubicBezTo>
                  <a:cubicBezTo>
                    <a:pt x="118947" y="81958"/>
                    <a:pt x="86315" y="103216"/>
                    <a:pt x="28421" y="118601"/>
                  </a:cubicBezTo>
                  <a:cubicBezTo>
                    <a:pt x="27368" y="119440"/>
                    <a:pt x="22105" y="119720"/>
                    <a:pt x="17894" y="11972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01" name="Google Shape;1601;p233"/>
            <p:cNvSpPr/>
            <p:nvPr/>
          </p:nvSpPr>
          <p:spPr>
            <a:xfrm>
              <a:off x="9329697" y="3992494"/>
              <a:ext cx="23100" cy="70800"/>
            </a:xfrm>
            <a:custGeom>
              <a:rect b="b" l="l" r="r" t="t"/>
              <a:pathLst>
                <a:path extrusionOk="0" h="120000" w="120000">
                  <a:moveTo>
                    <a:pt x="27428" y="119444"/>
                  </a:moveTo>
                  <a:cubicBezTo>
                    <a:pt x="18857" y="119444"/>
                    <a:pt x="13714" y="118333"/>
                    <a:pt x="10285" y="117222"/>
                  </a:cubicBezTo>
                  <a:cubicBezTo>
                    <a:pt x="0" y="113888"/>
                    <a:pt x="0" y="108888"/>
                    <a:pt x="10285" y="105555"/>
                  </a:cubicBezTo>
                  <a:cubicBezTo>
                    <a:pt x="48000" y="93333"/>
                    <a:pt x="68571" y="77222"/>
                    <a:pt x="68571" y="60000"/>
                  </a:cubicBezTo>
                  <a:cubicBezTo>
                    <a:pt x="68571" y="42777"/>
                    <a:pt x="48000" y="27222"/>
                    <a:pt x="10285" y="15000"/>
                  </a:cubicBezTo>
                  <a:cubicBezTo>
                    <a:pt x="0" y="11666"/>
                    <a:pt x="1714" y="6666"/>
                    <a:pt x="10285" y="3333"/>
                  </a:cubicBezTo>
                  <a:cubicBezTo>
                    <a:pt x="20571" y="0"/>
                    <a:pt x="34285" y="0"/>
                    <a:pt x="44571" y="3333"/>
                  </a:cubicBezTo>
                  <a:cubicBezTo>
                    <a:pt x="92571" y="18888"/>
                    <a:pt x="118285" y="38333"/>
                    <a:pt x="118285" y="60000"/>
                  </a:cubicBezTo>
                  <a:cubicBezTo>
                    <a:pt x="118285" y="81111"/>
                    <a:pt x="92571" y="101111"/>
                    <a:pt x="44571" y="117222"/>
                  </a:cubicBezTo>
                  <a:cubicBezTo>
                    <a:pt x="42857" y="118333"/>
                    <a:pt x="34285" y="119444"/>
                    <a:pt x="27428" y="11944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02" name="Google Shape;1602;p233"/>
            <p:cNvSpPr/>
            <p:nvPr/>
          </p:nvSpPr>
          <p:spPr>
            <a:xfrm>
              <a:off x="9159401" y="3923221"/>
              <a:ext cx="51900" cy="209400"/>
            </a:xfrm>
            <a:custGeom>
              <a:rect b="b" l="l" r="r" t="t"/>
              <a:pathLst>
                <a:path extrusionOk="0" h="120000" w="120000">
                  <a:moveTo>
                    <a:pt x="106415" y="119812"/>
                  </a:moveTo>
                  <a:cubicBezTo>
                    <a:pt x="103396" y="119812"/>
                    <a:pt x="101132" y="119624"/>
                    <a:pt x="98867" y="119061"/>
                  </a:cubicBezTo>
                  <a:cubicBezTo>
                    <a:pt x="34716" y="103474"/>
                    <a:pt x="0" y="82629"/>
                    <a:pt x="0" y="60093"/>
                  </a:cubicBezTo>
                  <a:cubicBezTo>
                    <a:pt x="0" y="38122"/>
                    <a:pt x="36226" y="16713"/>
                    <a:pt x="98867" y="1126"/>
                  </a:cubicBezTo>
                  <a:cubicBezTo>
                    <a:pt x="103396" y="0"/>
                    <a:pt x="110943" y="0"/>
                    <a:pt x="114716" y="1126"/>
                  </a:cubicBezTo>
                  <a:cubicBezTo>
                    <a:pt x="119245" y="2065"/>
                    <a:pt x="118490" y="3755"/>
                    <a:pt x="114716" y="4882"/>
                  </a:cubicBezTo>
                  <a:cubicBezTo>
                    <a:pt x="55849" y="19342"/>
                    <a:pt x="22641" y="39436"/>
                    <a:pt x="22641" y="60093"/>
                  </a:cubicBezTo>
                  <a:cubicBezTo>
                    <a:pt x="22641" y="81126"/>
                    <a:pt x="55094" y="100657"/>
                    <a:pt x="114716" y="115117"/>
                  </a:cubicBezTo>
                  <a:cubicBezTo>
                    <a:pt x="118490" y="116244"/>
                    <a:pt x="118490" y="117934"/>
                    <a:pt x="114716" y="119061"/>
                  </a:cubicBezTo>
                  <a:cubicBezTo>
                    <a:pt x="113207" y="119624"/>
                    <a:pt x="110188" y="119812"/>
                    <a:pt x="106415" y="11981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03" name="Google Shape;1603;p233"/>
            <p:cNvSpPr/>
            <p:nvPr/>
          </p:nvSpPr>
          <p:spPr>
            <a:xfrm>
              <a:off x="9208469" y="3957858"/>
              <a:ext cx="37500" cy="140100"/>
            </a:xfrm>
            <a:custGeom>
              <a:rect b="b" l="l" r="r" t="t"/>
              <a:pathLst>
                <a:path extrusionOk="0" h="120000" w="120000">
                  <a:moveTo>
                    <a:pt x="101052" y="119720"/>
                  </a:moveTo>
                  <a:cubicBezTo>
                    <a:pt x="96842" y="119720"/>
                    <a:pt x="93684" y="119440"/>
                    <a:pt x="90526" y="118601"/>
                  </a:cubicBezTo>
                  <a:cubicBezTo>
                    <a:pt x="32631" y="103216"/>
                    <a:pt x="0" y="81958"/>
                    <a:pt x="0" y="60139"/>
                  </a:cubicBezTo>
                  <a:cubicBezTo>
                    <a:pt x="0" y="38041"/>
                    <a:pt x="32631" y="17062"/>
                    <a:pt x="90526" y="1678"/>
                  </a:cubicBezTo>
                  <a:cubicBezTo>
                    <a:pt x="96842" y="0"/>
                    <a:pt x="106315" y="0"/>
                    <a:pt x="112631" y="1678"/>
                  </a:cubicBezTo>
                  <a:cubicBezTo>
                    <a:pt x="118947" y="3356"/>
                    <a:pt x="118947" y="5874"/>
                    <a:pt x="112631" y="7552"/>
                  </a:cubicBezTo>
                  <a:cubicBezTo>
                    <a:pt x="61052" y="20979"/>
                    <a:pt x="31578" y="40279"/>
                    <a:pt x="31578" y="60139"/>
                  </a:cubicBezTo>
                  <a:cubicBezTo>
                    <a:pt x="31578" y="80000"/>
                    <a:pt x="61052" y="99020"/>
                    <a:pt x="112631" y="112727"/>
                  </a:cubicBezTo>
                  <a:cubicBezTo>
                    <a:pt x="118947" y="114405"/>
                    <a:pt x="118947" y="116923"/>
                    <a:pt x="112631" y="118601"/>
                  </a:cubicBezTo>
                  <a:cubicBezTo>
                    <a:pt x="110526" y="119440"/>
                    <a:pt x="106315" y="119720"/>
                    <a:pt x="101052" y="11972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04" name="Google Shape;1604;p233"/>
            <p:cNvSpPr/>
            <p:nvPr/>
          </p:nvSpPr>
          <p:spPr>
            <a:xfrm>
              <a:off x="9257538" y="3992494"/>
              <a:ext cx="23100" cy="70800"/>
            </a:xfrm>
            <a:custGeom>
              <a:rect b="b" l="l" r="r" t="t"/>
              <a:pathLst>
                <a:path extrusionOk="0" h="120000" w="120000">
                  <a:moveTo>
                    <a:pt x="90857" y="119444"/>
                  </a:moveTo>
                  <a:cubicBezTo>
                    <a:pt x="84000" y="119444"/>
                    <a:pt x="78857" y="118333"/>
                    <a:pt x="73714" y="117222"/>
                  </a:cubicBezTo>
                  <a:cubicBezTo>
                    <a:pt x="25714" y="101111"/>
                    <a:pt x="0" y="81111"/>
                    <a:pt x="0" y="60000"/>
                  </a:cubicBezTo>
                  <a:cubicBezTo>
                    <a:pt x="0" y="38333"/>
                    <a:pt x="25714" y="18888"/>
                    <a:pt x="73714" y="3333"/>
                  </a:cubicBezTo>
                  <a:cubicBezTo>
                    <a:pt x="84000" y="0"/>
                    <a:pt x="99428" y="0"/>
                    <a:pt x="108000" y="3333"/>
                  </a:cubicBezTo>
                  <a:cubicBezTo>
                    <a:pt x="118285" y="6666"/>
                    <a:pt x="118285" y="11666"/>
                    <a:pt x="108000" y="15000"/>
                  </a:cubicBezTo>
                  <a:cubicBezTo>
                    <a:pt x="70285" y="27222"/>
                    <a:pt x="49714" y="42777"/>
                    <a:pt x="49714" y="60000"/>
                  </a:cubicBezTo>
                  <a:cubicBezTo>
                    <a:pt x="49714" y="77222"/>
                    <a:pt x="70285" y="93333"/>
                    <a:pt x="108000" y="105555"/>
                  </a:cubicBezTo>
                  <a:cubicBezTo>
                    <a:pt x="118285" y="108888"/>
                    <a:pt x="118285" y="113888"/>
                    <a:pt x="108000" y="117222"/>
                  </a:cubicBezTo>
                  <a:cubicBezTo>
                    <a:pt x="106285" y="118333"/>
                    <a:pt x="99428" y="119444"/>
                    <a:pt x="90857" y="11944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05" name="Google Shape;1605;p233"/>
            <p:cNvSpPr/>
            <p:nvPr/>
          </p:nvSpPr>
          <p:spPr>
            <a:xfrm>
              <a:off x="9294320" y="4016287"/>
              <a:ext cx="21600" cy="21600"/>
            </a:xfrm>
            <a:custGeom>
              <a:rect b="b" l="l" r="r" t="t"/>
              <a:pathLst>
                <a:path extrusionOk="0" h="120000" w="120000">
                  <a:moveTo>
                    <a:pt x="118787" y="59393"/>
                  </a:moveTo>
                  <a:cubicBezTo>
                    <a:pt x="118787" y="70303"/>
                    <a:pt x="116363" y="78787"/>
                    <a:pt x="110303" y="88484"/>
                  </a:cubicBezTo>
                  <a:cubicBezTo>
                    <a:pt x="105454" y="98181"/>
                    <a:pt x="98181" y="104242"/>
                    <a:pt x="88484" y="110303"/>
                  </a:cubicBezTo>
                  <a:cubicBezTo>
                    <a:pt x="80000" y="115151"/>
                    <a:pt x="70303" y="118787"/>
                    <a:pt x="59393" y="118787"/>
                  </a:cubicBezTo>
                  <a:cubicBezTo>
                    <a:pt x="48484" y="118787"/>
                    <a:pt x="40000" y="115151"/>
                    <a:pt x="30303" y="110303"/>
                  </a:cubicBezTo>
                  <a:cubicBezTo>
                    <a:pt x="21818" y="104242"/>
                    <a:pt x="14545" y="98181"/>
                    <a:pt x="8484" y="88484"/>
                  </a:cubicBezTo>
                  <a:cubicBezTo>
                    <a:pt x="3636" y="78787"/>
                    <a:pt x="0" y="70303"/>
                    <a:pt x="0" y="59393"/>
                  </a:cubicBezTo>
                  <a:cubicBezTo>
                    <a:pt x="0" y="48484"/>
                    <a:pt x="3636" y="38787"/>
                    <a:pt x="8484" y="29090"/>
                  </a:cubicBezTo>
                  <a:cubicBezTo>
                    <a:pt x="14545" y="19393"/>
                    <a:pt x="21818" y="12121"/>
                    <a:pt x="30303" y="7272"/>
                  </a:cubicBezTo>
                  <a:cubicBezTo>
                    <a:pt x="40000" y="1212"/>
                    <a:pt x="48484" y="0"/>
                    <a:pt x="59393" y="0"/>
                  </a:cubicBezTo>
                  <a:cubicBezTo>
                    <a:pt x="70303" y="0"/>
                    <a:pt x="80000" y="1212"/>
                    <a:pt x="88484" y="7272"/>
                  </a:cubicBezTo>
                  <a:cubicBezTo>
                    <a:pt x="98181" y="12121"/>
                    <a:pt x="105454" y="19393"/>
                    <a:pt x="110303" y="29090"/>
                  </a:cubicBezTo>
                  <a:cubicBezTo>
                    <a:pt x="116363" y="38787"/>
                    <a:pt x="118787" y="48484"/>
                    <a:pt x="118787" y="5939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06" name="Google Shape;1606;p233"/>
          <p:cNvGrpSpPr/>
          <p:nvPr/>
        </p:nvGrpSpPr>
        <p:grpSpPr>
          <a:xfrm>
            <a:off x="1811104" y="2036249"/>
            <a:ext cx="153161" cy="229242"/>
            <a:chOff x="10526552" y="6152793"/>
            <a:chExt cx="223888" cy="335100"/>
          </a:xfrm>
        </p:grpSpPr>
        <p:sp>
          <p:nvSpPr>
            <p:cNvPr id="1607" name="Google Shape;1607;p233"/>
            <p:cNvSpPr/>
            <p:nvPr/>
          </p:nvSpPr>
          <p:spPr>
            <a:xfrm>
              <a:off x="10528140" y="6152793"/>
              <a:ext cx="220800" cy="335100"/>
            </a:xfrm>
            <a:custGeom>
              <a:rect b="b" l="l" r="r" t="t"/>
              <a:pathLst>
                <a:path extrusionOk="0" h="120000" w="120000">
                  <a:moveTo>
                    <a:pt x="59902" y="119871"/>
                  </a:moveTo>
                  <a:cubicBezTo>
                    <a:pt x="35121" y="119871"/>
                    <a:pt x="4682" y="116137"/>
                    <a:pt x="390" y="105064"/>
                  </a:cubicBezTo>
                  <a:cubicBezTo>
                    <a:pt x="0" y="104291"/>
                    <a:pt x="0" y="103648"/>
                    <a:pt x="0" y="103261"/>
                  </a:cubicBezTo>
                  <a:lnTo>
                    <a:pt x="0" y="17381"/>
                  </a:lnTo>
                  <a:cubicBezTo>
                    <a:pt x="0" y="5407"/>
                    <a:pt x="30048" y="0"/>
                    <a:pt x="59902" y="0"/>
                  </a:cubicBezTo>
                  <a:cubicBezTo>
                    <a:pt x="89756" y="0"/>
                    <a:pt x="119804" y="5407"/>
                    <a:pt x="119804" y="17381"/>
                  </a:cubicBezTo>
                  <a:lnTo>
                    <a:pt x="119804" y="103261"/>
                  </a:lnTo>
                  <a:cubicBezTo>
                    <a:pt x="119804" y="103648"/>
                    <a:pt x="119804" y="104420"/>
                    <a:pt x="119414" y="105064"/>
                  </a:cubicBezTo>
                  <a:cubicBezTo>
                    <a:pt x="115512" y="116137"/>
                    <a:pt x="85073" y="119871"/>
                    <a:pt x="59902" y="119871"/>
                  </a:cubicBezTo>
                  <a:close/>
                  <a:moveTo>
                    <a:pt x="59902" y="3862"/>
                  </a:moveTo>
                  <a:cubicBezTo>
                    <a:pt x="32975" y="3862"/>
                    <a:pt x="5853" y="8497"/>
                    <a:pt x="5853" y="17381"/>
                  </a:cubicBezTo>
                  <a:lnTo>
                    <a:pt x="5853" y="103261"/>
                  </a:lnTo>
                  <a:cubicBezTo>
                    <a:pt x="5853" y="103519"/>
                    <a:pt x="5853" y="103519"/>
                    <a:pt x="5853" y="103648"/>
                  </a:cubicBezTo>
                  <a:cubicBezTo>
                    <a:pt x="5853" y="103905"/>
                    <a:pt x="6048" y="103905"/>
                    <a:pt x="6048" y="104034"/>
                  </a:cubicBezTo>
                  <a:cubicBezTo>
                    <a:pt x="8780" y="111888"/>
                    <a:pt x="35317" y="116137"/>
                    <a:pt x="59902" y="116137"/>
                  </a:cubicBezTo>
                  <a:cubicBezTo>
                    <a:pt x="84487" y="116137"/>
                    <a:pt x="111024" y="111888"/>
                    <a:pt x="113756" y="104034"/>
                  </a:cubicBezTo>
                  <a:cubicBezTo>
                    <a:pt x="113756" y="103905"/>
                    <a:pt x="113756" y="103648"/>
                    <a:pt x="113951" y="103648"/>
                  </a:cubicBezTo>
                  <a:lnTo>
                    <a:pt x="113951" y="103519"/>
                  </a:lnTo>
                  <a:lnTo>
                    <a:pt x="113951" y="17639"/>
                  </a:lnTo>
                  <a:cubicBezTo>
                    <a:pt x="113951" y="8626"/>
                    <a:pt x="86243" y="3862"/>
                    <a:pt x="59902" y="38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08" name="Google Shape;1608;p233"/>
            <p:cNvSpPr/>
            <p:nvPr/>
          </p:nvSpPr>
          <p:spPr>
            <a:xfrm>
              <a:off x="10526552" y="6195656"/>
              <a:ext cx="222300" cy="45900"/>
            </a:xfrm>
            <a:custGeom>
              <a:rect b="b" l="l" r="r" t="t"/>
              <a:pathLst>
                <a:path extrusionOk="0" h="120000" w="120000">
                  <a:moveTo>
                    <a:pt x="60000" y="119062"/>
                  </a:moveTo>
                  <a:cubicBezTo>
                    <a:pt x="25324" y="119062"/>
                    <a:pt x="1168" y="57187"/>
                    <a:pt x="194" y="16875"/>
                  </a:cubicBezTo>
                  <a:cubicBezTo>
                    <a:pt x="0" y="9375"/>
                    <a:pt x="1168" y="2812"/>
                    <a:pt x="2922" y="937"/>
                  </a:cubicBezTo>
                  <a:cubicBezTo>
                    <a:pt x="4285" y="0"/>
                    <a:pt x="5649" y="5625"/>
                    <a:pt x="6038" y="14062"/>
                  </a:cubicBezTo>
                  <a:cubicBezTo>
                    <a:pt x="6818" y="29062"/>
                    <a:pt x="25324" y="91875"/>
                    <a:pt x="60000" y="91875"/>
                  </a:cubicBezTo>
                  <a:cubicBezTo>
                    <a:pt x="94675" y="91875"/>
                    <a:pt x="113376" y="29062"/>
                    <a:pt x="113961" y="14062"/>
                  </a:cubicBezTo>
                  <a:cubicBezTo>
                    <a:pt x="114350" y="6562"/>
                    <a:pt x="115714" y="937"/>
                    <a:pt x="117272" y="937"/>
                  </a:cubicBezTo>
                  <a:cubicBezTo>
                    <a:pt x="118636" y="2812"/>
                    <a:pt x="119805" y="9375"/>
                    <a:pt x="119805" y="16875"/>
                  </a:cubicBezTo>
                  <a:cubicBezTo>
                    <a:pt x="118831" y="58125"/>
                    <a:pt x="94675" y="119062"/>
                    <a:pt x="60000" y="11906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09" name="Google Shape;1609;p233"/>
            <p:cNvSpPr/>
            <p:nvPr/>
          </p:nvSpPr>
          <p:spPr>
            <a:xfrm>
              <a:off x="10528140" y="6271856"/>
              <a:ext cx="222300" cy="47700"/>
            </a:xfrm>
            <a:custGeom>
              <a:rect b="b" l="l" r="r" t="t"/>
              <a:pathLst>
                <a:path extrusionOk="0" h="120000" w="120000">
                  <a:moveTo>
                    <a:pt x="59610" y="119104"/>
                  </a:moveTo>
                  <a:cubicBezTo>
                    <a:pt x="22012" y="119104"/>
                    <a:pt x="974" y="54626"/>
                    <a:pt x="0" y="18805"/>
                  </a:cubicBezTo>
                  <a:lnTo>
                    <a:pt x="0" y="16119"/>
                  </a:lnTo>
                  <a:cubicBezTo>
                    <a:pt x="0" y="8059"/>
                    <a:pt x="1168" y="2686"/>
                    <a:pt x="2922" y="2686"/>
                  </a:cubicBezTo>
                  <a:cubicBezTo>
                    <a:pt x="4675" y="2686"/>
                    <a:pt x="5844" y="8059"/>
                    <a:pt x="5844" y="16119"/>
                  </a:cubicBezTo>
                  <a:lnTo>
                    <a:pt x="5844" y="16119"/>
                  </a:lnTo>
                  <a:cubicBezTo>
                    <a:pt x="6623" y="31343"/>
                    <a:pt x="24350" y="93134"/>
                    <a:pt x="59610" y="93134"/>
                  </a:cubicBezTo>
                  <a:cubicBezTo>
                    <a:pt x="95259" y="93134"/>
                    <a:pt x="113571" y="29552"/>
                    <a:pt x="113766" y="13432"/>
                  </a:cubicBezTo>
                  <a:cubicBezTo>
                    <a:pt x="114155" y="6268"/>
                    <a:pt x="115324" y="0"/>
                    <a:pt x="117077" y="895"/>
                  </a:cubicBezTo>
                  <a:cubicBezTo>
                    <a:pt x="118441" y="2686"/>
                    <a:pt x="119805" y="8059"/>
                    <a:pt x="119610" y="16119"/>
                  </a:cubicBezTo>
                  <a:cubicBezTo>
                    <a:pt x="118636" y="58208"/>
                    <a:pt x="95064" y="119104"/>
                    <a:pt x="59610" y="11910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10" name="Google Shape;1610;p233"/>
            <p:cNvSpPr/>
            <p:nvPr/>
          </p:nvSpPr>
          <p:spPr>
            <a:xfrm>
              <a:off x="10528140" y="6354406"/>
              <a:ext cx="222300" cy="49200"/>
            </a:xfrm>
            <a:custGeom>
              <a:rect b="b" l="l" r="r" t="t"/>
              <a:pathLst>
                <a:path extrusionOk="0" h="120000" w="120000">
                  <a:moveTo>
                    <a:pt x="59610" y="119111"/>
                  </a:moveTo>
                  <a:cubicBezTo>
                    <a:pt x="22012" y="119111"/>
                    <a:pt x="974" y="54222"/>
                    <a:pt x="0" y="18666"/>
                  </a:cubicBezTo>
                  <a:lnTo>
                    <a:pt x="0" y="16000"/>
                  </a:lnTo>
                  <a:cubicBezTo>
                    <a:pt x="0" y="8000"/>
                    <a:pt x="1168" y="2666"/>
                    <a:pt x="2922" y="2666"/>
                  </a:cubicBezTo>
                  <a:cubicBezTo>
                    <a:pt x="4675" y="2666"/>
                    <a:pt x="5844" y="8000"/>
                    <a:pt x="5844" y="16000"/>
                  </a:cubicBezTo>
                  <a:lnTo>
                    <a:pt x="5844" y="16000"/>
                  </a:lnTo>
                  <a:cubicBezTo>
                    <a:pt x="6623" y="32000"/>
                    <a:pt x="24350" y="92444"/>
                    <a:pt x="59610" y="92444"/>
                  </a:cubicBezTo>
                  <a:cubicBezTo>
                    <a:pt x="95259" y="92444"/>
                    <a:pt x="113571" y="29333"/>
                    <a:pt x="113766" y="13333"/>
                  </a:cubicBezTo>
                  <a:cubicBezTo>
                    <a:pt x="114155" y="7111"/>
                    <a:pt x="115324" y="0"/>
                    <a:pt x="117077" y="1777"/>
                  </a:cubicBezTo>
                  <a:cubicBezTo>
                    <a:pt x="118441" y="2666"/>
                    <a:pt x="119805" y="8000"/>
                    <a:pt x="119610" y="16000"/>
                  </a:cubicBezTo>
                  <a:cubicBezTo>
                    <a:pt x="118636" y="57777"/>
                    <a:pt x="95064" y="119111"/>
                    <a:pt x="59610" y="1191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11" name="Google Shape;1611;p233"/>
          <p:cNvGrpSpPr/>
          <p:nvPr/>
        </p:nvGrpSpPr>
        <p:grpSpPr>
          <a:xfrm>
            <a:off x="2090806" y="2036724"/>
            <a:ext cx="192218" cy="228123"/>
            <a:chOff x="9925730" y="6005732"/>
            <a:chExt cx="255439" cy="303153"/>
          </a:xfrm>
        </p:grpSpPr>
        <p:sp>
          <p:nvSpPr>
            <p:cNvPr id="1612" name="Google Shape;1612;p233"/>
            <p:cNvSpPr/>
            <p:nvPr/>
          </p:nvSpPr>
          <p:spPr>
            <a:xfrm>
              <a:off x="9999333" y="6005732"/>
              <a:ext cx="181800" cy="261300"/>
            </a:xfrm>
            <a:custGeom>
              <a:rect b="b" l="l" r="r" t="t"/>
              <a:pathLst>
                <a:path extrusionOk="0" h="120000" w="120000">
                  <a:moveTo>
                    <a:pt x="68108" y="119850"/>
                  </a:moveTo>
                  <a:cubicBezTo>
                    <a:pt x="66594" y="119850"/>
                    <a:pt x="64864" y="118950"/>
                    <a:pt x="64864" y="117900"/>
                  </a:cubicBezTo>
                  <a:cubicBezTo>
                    <a:pt x="64864" y="116550"/>
                    <a:pt x="66162" y="115650"/>
                    <a:pt x="67891" y="115500"/>
                  </a:cubicBezTo>
                  <a:cubicBezTo>
                    <a:pt x="92756" y="114600"/>
                    <a:pt x="110486" y="109950"/>
                    <a:pt x="113081" y="103650"/>
                  </a:cubicBezTo>
                  <a:cubicBezTo>
                    <a:pt x="113081" y="103500"/>
                    <a:pt x="113081" y="103500"/>
                    <a:pt x="113297" y="103200"/>
                  </a:cubicBezTo>
                  <a:lnTo>
                    <a:pt x="113297" y="103200"/>
                  </a:lnTo>
                  <a:cubicBezTo>
                    <a:pt x="113297" y="103200"/>
                    <a:pt x="113297" y="103050"/>
                    <a:pt x="113297" y="102750"/>
                  </a:cubicBezTo>
                  <a:lnTo>
                    <a:pt x="113297" y="17700"/>
                  </a:lnTo>
                  <a:cubicBezTo>
                    <a:pt x="113297" y="9150"/>
                    <a:pt x="85837" y="4500"/>
                    <a:pt x="59891" y="4500"/>
                  </a:cubicBezTo>
                  <a:cubicBezTo>
                    <a:pt x="33297" y="4500"/>
                    <a:pt x="6270" y="9000"/>
                    <a:pt x="6270" y="17700"/>
                  </a:cubicBezTo>
                  <a:lnTo>
                    <a:pt x="6270" y="21450"/>
                  </a:lnTo>
                  <a:cubicBezTo>
                    <a:pt x="6270" y="22800"/>
                    <a:pt x="4972" y="23700"/>
                    <a:pt x="3027" y="23700"/>
                  </a:cubicBezTo>
                  <a:cubicBezTo>
                    <a:pt x="1081" y="23700"/>
                    <a:pt x="0" y="22800"/>
                    <a:pt x="0" y="21450"/>
                  </a:cubicBezTo>
                  <a:lnTo>
                    <a:pt x="0" y="17700"/>
                  </a:lnTo>
                  <a:cubicBezTo>
                    <a:pt x="0" y="4800"/>
                    <a:pt x="32216" y="0"/>
                    <a:pt x="59891" y="0"/>
                  </a:cubicBezTo>
                  <a:cubicBezTo>
                    <a:pt x="89729" y="0"/>
                    <a:pt x="119783" y="5400"/>
                    <a:pt x="119783" y="17700"/>
                  </a:cubicBezTo>
                  <a:lnTo>
                    <a:pt x="119783" y="102750"/>
                  </a:lnTo>
                  <a:cubicBezTo>
                    <a:pt x="119783" y="103200"/>
                    <a:pt x="119783" y="104100"/>
                    <a:pt x="119135" y="104850"/>
                  </a:cubicBezTo>
                  <a:cubicBezTo>
                    <a:pt x="114594" y="116850"/>
                    <a:pt x="82162" y="119400"/>
                    <a:pt x="68108" y="11985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13" name="Google Shape;1613;p233"/>
            <p:cNvSpPr/>
            <p:nvPr/>
          </p:nvSpPr>
          <p:spPr>
            <a:xfrm>
              <a:off x="9999333" y="6037482"/>
              <a:ext cx="10200" cy="10200"/>
            </a:xfrm>
            <a:custGeom>
              <a:rect b="b" l="l" r="r" t="t"/>
              <a:pathLst>
                <a:path extrusionOk="0" h="120000" w="120000">
                  <a:moveTo>
                    <a:pt x="56000" y="116250"/>
                  </a:moveTo>
                  <a:cubicBezTo>
                    <a:pt x="20000" y="116250"/>
                    <a:pt x="0" y="93750"/>
                    <a:pt x="0" y="60000"/>
                  </a:cubicBezTo>
                  <a:lnTo>
                    <a:pt x="0" y="56250"/>
                  </a:lnTo>
                  <a:cubicBezTo>
                    <a:pt x="0" y="22500"/>
                    <a:pt x="20000" y="0"/>
                    <a:pt x="56000" y="0"/>
                  </a:cubicBezTo>
                  <a:cubicBezTo>
                    <a:pt x="92000" y="0"/>
                    <a:pt x="116000" y="26250"/>
                    <a:pt x="116000" y="56250"/>
                  </a:cubicBezTo>
                  <a:cubicBezTo>
                    <a:pt x="116000" y="90000"/>
                    <a:pt x="92000" y="116250"/>
                    <a:pt x="56000" y="11625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14" name="Google Shape;1614;p233"/>
            <p:cNvSpPr/>
            <p:nvPr/>
          </p:nvSpPr>
          <p:spPr>
            <a:xfrm>
              <a:off x="10087367" y="6037482"/>
              <a:ext cx="92400" cy="37500"/>
            </a:xfrm>
            <a:custGeom>
              <a:rect b="b" l="l" r="r" t="t"/>
              <a:pathLst>
                <a:path extrusionOk="0" h="120000" w="120000">
                  <a:moveTo>
                    <a:pt x="6360" y="118956"/>
                  </a:moveTo>
                  <a:cubicBezTo>
                    <a:pt x="3392" y="118956"/>
                    <a:pt x="0" y="112695"/>
                    <a:pt x="0" y="103304"/>
                  </a:cubicBezTo>
                  <a:cubicBezTo>
                    <a:pt x="0" y="93913"/>
                    <a:pt x="2544" y="87652"/>
                    <a:pt x="6360" y="87652"/>
                  </a:cubicBezTo>
                  <a:cubicBezTo>
                    <a:pt x="71236" y="83478"/>
                    <a:pt x="105159" y="29217"/>
                    <a:pt x="106855" y="13565"/>
                  </a:cubicBezTo>
                  <a:cubicBezTo>
                    <a:pt x="107703" y="6260"/>
                    <a:pt x="110671" y="0"/>
                    <a:pt x="114063" y="0"/>
                  </a:cubicBezTo>
                  <a:cubicBezTo>
                    <a:pt x="117031" y="1043"/>
                    <a:pt x="119575" y="9391"/>
                    <a:pt x="119575" y="16695"/>
                  </a:cubicBezTo>
                  <a:cubicBezTo>
                    <a:pt x="117455" y="57391"/>
                    <a:pt x="74204" y="113739"/>
                    <a:pt x="6360" y="11895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15" name="Google Shape;1615;p233"/>
            <p:cNvSpPr/>
            <p:nvPr/>
          </p:nvSpPr>
          <p:spPr>
            <a:xfrm>
              <a:off x="10097469" y="6100982"/>
              <a:ext cx="82200" cy="37500"/>
            </a:xfrm>
            <a:custGeom>
              <a:rect b="b" l="l" r="r" t="t"/>
              <a:pathLst>
                <a:path extrusionOk="0" h="120000" w="120000">
                  <a:moveTo>
                    <a:pt x="7114" y="118947"/>
                  </a:moveTo>
                  <a:cubicBezTo>
                    <a:pt x="3320" y="118947"/>
                    <a:pt x="0" y="112631"/>
                    <a:pt x="0" y="105263"/>
                  </a:cubicBezTo>
                  <a:cubicBezTo>
                    <a:pt x="0" y="95789"/>
                    <a:pt x="2845" y="89473"/>
                    <a:pt x="6166" y="87368"/>
                  </a:cubicBezTo>
                  <a:cubicBezTo>
                    <a:pt x="70197" y="78947"/>
                    <a:pt x="103399" y="28421"/>
                    <a:pt x="105296" y="14736"/>
                  </a:cubicBezTo>
                  <a:cubicBezTo>
                    <a:pt x="106245" y="6315"/>
                    <a:pt x="109565" y="0"/>
                    <a:pt x="113359" y="0"/>
                  </a:cubicBezTo>
                  <a:cubicBezTo>
                    <a:pt x="116679" y="2105"/>
                    <a:pt x="119525" y="9473"/>
                    <a:pt x="119525" y="17894"/>
                  </a:cubicBezTo>
                  <a:cubicBezTo>
                    <a:pt x="117154" y="57894"/>
                    <a:pt x="71146" y="109473"/>
                    <a:pt x="7114" y="11894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16" name="Google Shape;1616;p233"/>
            <p:cNvSpPr/>
            <p:nvPr/>
          </p:nvSpPr>
          <p:spPr>
            <a:xfrm>
              <a:off x="10097469" y="6163039"/>
              <a:ext cx="83700" cy="37500"/>
            </a:xfrm>
            <a:custGeom>
              <a:rect b="b" l="l" r="r" t="t"/>
              <a:pathLst>
                <a:path extrusionOk="0" h="120000" w="120000">
                  <a:moveTo>
                    <a:pt x="7058" y="118938"/>
                  </a:moveTo>
                  <a:cubicBezTo>
                    <a:pt x="3764" y="118938"/>
                    <a:pt x="0" y="112566"/>
                    <a:pt x="0" y="105132"/>
                  </a:cubicBezTo>
                  <a:cubicBezTo>
                    <a:pt x="0" y="95575"/>
                    <a:pt x="2823" y="89203"/>
                    <a:pt x="6588" y="88141"/>
                  </a:cubicBezTo>
                  <a:cubicBezTo>
                    <a:pt x="70588" y="78584"/>
                    <a:pt x="103529" y="27610"/>
                    <a:pt x="105411" y="13805"/>
                  </a:cubicBezTo>
                  <a:cubicBezTo>
                    <a:pt x="106352" y="6371"/>
                    <a:pt x="109647" y="0"/>
                    <a:pt x="113411" y="0"/>
                  </a:cubicBezTo>
                  <a:cubicBezTo>
                    <a:pt x="116705" y="1061"/>
                    <a:pt x="119529" y="9557"/>
                    <a:pt x="119529" y="16991"/>
                  </a:cubicBezTo>
                  <a:cubicBezTo>
                    <a:pt x="117176" y="53097"/>
                    <a:pt x="77647" y="109380"/>
                    <a:pt x="7058" y="11893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17" name="Google Shape;1617;p233"/>
            <p:cNvSpPr/>
            <p:nvPr/>
          </p:nvSpPr>
          <p:spPr>
            <a:xfrm>
              <a:off x="9925730" y="6047585"/>
              <a:ext cx="181800" cy="261300"/>
            </a:xfrm>
            <a:custGeom>
              <a:rect b="b" l="l" r="r" t="t"/>
              <a:pathLst>
                <a:path extrusionOk="0" h="120000" w="120000">
                  <a:moveTo>
                    <a:pt x="59891" y="119849"/>
                  </a:moveTo>
                  <a:cubicBezTo>
                    <a:pt x="34810" y="119849"/>
                    <a:pt x="4756" y="116090"/>
                    <a:pt x="648" y="104962"/>
                  </a:cubicBezTo>
                  <a:cubicBezTo>
                    <a:pt x="0" y="104060"/>
                    <a:pt x="0" y="103458"/>
                    <a:pt x="0" y="103007"/>
                  </a:cubicBezTo>
                  <a:lnTo>
                    <a:pt x="0" y="17593"/>
                  </a:lnTo>
                  <a:cubicBezTo>
                    <a:pt x="0" y="4661"/>
                    <a:pt x="32216" y="0"/>
                    <a:pt x="59891" y="0"/>
                  </a:cubicBezTo>
                  <a:cubicBezTo>
                    <a:pt x="89729" y="0"/>
                    <a:pt x="119783" y="5263"/>
                    <a:pt x="119783" y="17593"/>
                  </a:cubicBezTo>
                  <a:lnTo>
                    <a:pt x="119783" y="103007"/>
                  </a:lnTo>
                  <a:cubicBezTo>
                    <a:pt x="119783" y="103458"/>
                    <a:pt x="119783" y="104360"/>
                    <a:pt x="119135" y="104962"/>
                  </a:cubicBezTo>
                  <a:cubicBezTo>
                    <a:pt x="115243" y="116090"/>
                    <a:pt x="84972" y="119849"/>
                    <a:pt x="59891" y="119849"/>
                  </a:cubicBezTo>
                  <a:close/>
                  <a:moveTo>
                    <a:pt x="59891" y="4511"/>
                  </a:moveTo>
                  <a:cubicBezTo>
                    <a:pt x="33297" y="4511"/>
                    <a:pt x="6270" y="8872"/>
                    <a:pt x="6270" y="17593"/>
                  </a:cubicBezTo>
                  <a:lnTo>
                    <a:pt x="6270" y="103007"/>
                  </a:lnTo>
                  <a:cubicBezTo>
                    <a:pt x="6270" y="103157"/>
                    <a:pt x="6270" y="103308"/>
                    <a:pt x="6270" y="103458"/>
                  </a:cubicBezTo>
                  <a:cubicBezTo>
                    <a:pt x="6270" y="103759"/>
                    <a:pt x="6270" y="103609"/>
                    <a:pt x="6702" y="103909"/>
                  </a:cubicBezTo>
                  <a:cubicBezTo>
                    <a:pt x="8864" y="110526"/>
                    <a:pt x="31351" y="115488"/>
                    <a:pt x="59891" y="115488"/>
                  </a:cubicBezTo>
                  <a:cubicBezTo>
                    <a:pt x="88432" y="115488"/>
                    <a:pt x="110918" y="110526"/>
                    <a:pt x="113081" y="103909"/>
                  </a:cubicBezTo>
                  <a:cubicBezTo>
                    <a:pt x="113081" y="103609"/>
                    <a:pt x="113081" y="103609"/>
                    <a:pt x="113297" y="103458"/>
                  </a:cubicBezTo>
                  <a:cubicBezTo>
                    <a:pt x="113297" y="103458"/>
                    <a:pt x="113297" y="103157"/>
                    <a:pt x="113297" y="103007"/>
                  </a:cubicBezTo>
                  <a:lnTo>
                    <a:pt x="113297" y="17593"/>
                  </a:lnTo>
                  <a:cubicBezTo>
                    <a:pt x="113297" y="9172"/>
                    <a:pt x="85837" y="4511"/>
                    <a:pt x="59891" y="45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18" name="Google Shape;1618;p233"/>
            <p:cNvSpPr/>
            <p:nvPr/>
          </p:nvSpPr>
          <p:spPr>
            <a:xfrm>
              <a:off x="9925730" y="6079335"/>
              <a:ext cx="181800" cy="39000"/>
            </a:xfrm>
            <a:custGeom>
              <a:rect b="b" l="l" r="r" t="t"/>
              <a:pathLst>
                <a:path extrusionOk="0" h="120000" w="120000">
                  <a:moveTo>
                    <a:pt x="59459" y="118974"/>
                  </a:moveTo>
                  <a:cubicBezTo>
                    <a:pt x="24000" y="118974"/>
                    <a:pt x="864" y="61538"/>
                    <a:pt x="0" y="18461"/>
                  </a:cubicBezTo>
                  <a:lnTo>
                    <a:pt x="0" y="17435"/>
                  </a:lnTo>
                  <a:lnTo>
                    <a:pt x="0" y="15384"/>
                  </a:lnTo>
                  <a:cubicBezTo>
                    <a:pt x="0" y="6153"/>
                    <a:pt x="1513" y="0"/>
                    <a:pt x="3243" y="0"/>
                  </a:cubicBezTo>
                  <a:cubicBezTo>
                    <a:pt x="5189" y="0"/>
                    <a:pt x="6270" y="6153"/>
                    <a:pt x="6270" y="15384"/>
                  </a:cubicBezTo>
                  <a:lnTo>
                    <a:pt x="6270" y="15384"/>
                  </a:lnTo>
                  <a:cubicBezTo>
                    <a:pt x="7351" y="31794"/>
                    <a:pt x="25297" y="88205"/>
                    <a:pt x="59459" y="88205"/>
                  </a:cubicBezTo>
                  <a:cubicBezTo>
                    <a:pt x="93837" y="88205"/>
                    <a:pt x="112432" y="30769"/>
                    <a:pt x="113297" y="14358"/>
                  </a:cubicBezTo>
                  <a:cubicBezTo>
                    <a:pt x="113729" y="6153"/>
                    <a:pt x="115243" y="0"/>
                    <a:pt x="116972" y="0"/>
                  </a:cubicBezTo>
                  <a:cubicBezTo>
                    <a:pt x="118486" y="2051"/>
                    <a:pt x="119783" y="9230"/>
                    <a:pt x="119783" y="17435"/>
                  </a:cubicBezTo>
                  <a:cubicBezTo>
                    <a:pt x="118918" y="58461"/>
                    <a:pt x="94702" y="118974"/>
                    <a:pt x="59459" y="11897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19" name="Google Shape;1619;p233"/>
            <p:cNvSpPr/>
            <p:nvPr/>
          </p:nvSpPr>
          <p:spPr>
            <a:xfrm>
              <a:off x="9925730" y="6141391"/>
              <a:ext cx="181800" cy="39000"/>
            </a:xfrm>
            <a:custGeom>
              <a:rect b="b" l="l" r="r" t="t"/>
              <a:pathLst>
                <a:path extrusionOk="0" h="120000" w="120000">
                  <a:moveTo>
                    <a:pt x="59459" y="118974"/>
                  </a:moveTo>
                  <a:cubicBezTo>
                    <a:pt x="24000" y="118974"/>
                    <a:pt x="864" y="61538"/>
                    <a:pt x="0" y="18461"/>
                  </a:cubicBezTo>
                  <a:lnTo>
                    <a:pt x="0" y="17435"/>
                  </a:lnTo>
                  <a:lnTo>
                    <a:pt x="0" y="15384"/>
                  </a:lnTo>
                  <a:cubicBezTo>
                    <a:pt x="0" y="6153"/>
                    <a:pt x="1513" y="0"/>
                    <a:pt x="3243" y="0"/>
                  </a:cubicBezTo>
                  <a:cubicBezTo>
                    <a:pt x="5189" y="0"/>
                    <a:pt x="6270" y="6153"/>
                    <a:pt x="6270" y="15384"/>
                  </a:cubicBezTo>
                  <a:lnTo>
                    <a:pt x="6270" y="15384"/>
                  </a:lnTo>
                  <a:cubicBezTo>
                    <a:pt x="7351" y="32820"/>
                    <a:pt x="25297" y="88205"/>
                    <a:pt x="59459" y="88205"/>
                  </a:cubicBezTo>
                  <a:cubicBezTo>
                    <a:pt x="93837" y="88205"/>
                    <a:pt x="112432" y="30769"/>
                    <a:pt x="113297" y="14358"/>
                  </a:cubicBezTo>
                  <a:cubicBezTo>
                    <a:pt x="113729" y="6153"/>
                    <a:pt x="115243" y="0"/>
                    <a:pt x="116972" y="0"/>
                  </a:cubicBezTo>
                  <a:cubicBezTo>
                    <a:pt x="118486" y="2051"/>
                    <a:pt x="119783" y="9230"/>
                    <a:pt x="119783" y="17435"/>
                  </a:cubicBezTo>
                  <a:cubicBezTo>
                    <a:pt x="118918" y="58461"/>
                    <a:pt x="94702" y="118974"/>
                    <a:pt x="59459" y="11897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20" name="Google Shape;1620;p233"/>
            <p:cNvSpPr/>
            <p:nvPr/>
          </p:nvSpPr>
          <p:spPr>
            <a:xfrm>
              <a:off x="9925730" y="6204891"/>
              <a:ext cx="181800" cy="39000"/>
            </a:xfrm>
            <a:custGeom>
              <a:rect b="b" l="l" r="r" t="t"/>
              <a:pathLst>
                <a:path extrusionOk="0" h="120000" w="120000">
                  <a:moveTo>
                    <a:pt x="59459" y="118974"/>
                  </a:moveTo>
                  <a:cubicBezTo>
                    <a:pt x="24000" y="118974"/>
                    <a:pt x="864" y="60512"/>
                    <a:pt x="0" y="18461"/>
                  </a:cubicBezTo>
                  <a:lnTo>
                    <a:pt x="0" y="16410"/>
                  </a:lnTo>
                  <a:lnTo>
                    <a:pt x="0" y="15384"/>
                  </a:lnTo>
                  <a:cubicBezTo>
                    <a:pt x="0" y="6153"/>
                    <a:pt x="1513" y="0"/>
                    <a:pt x="3243" y="0"/>
                  </a:cubicBezTo>
                  <a:cubicBezTo>
                    <a:pt x="5189" y="0"/>
                    <a:pt x="6270" y="6153"/>
                    <a:pt x="6270" y="15384"/>
                  </a:cubicBezTo>
                  <a:lnTo>
                    <a:pt x="6270" y="15384"/>
                  </a:lnTo>
                  <a:cubicBezTo>
                    <a:pt x="7351" y="31794"/>
                    <a:pt x="25297" y="88205"/>
                    <a:pt x="59459" y="88205"/>
                  </a:cubicBezTo>
                  <a:cubicBezTo>
                    <a:pt x="93837" y="88205"/>
                    <a:pt x="112432" y="30769"/>
                    <a:pt x="113297" y="13333"/>
                  </a:cubicBezTo>
                  <a:cubicBezTo>
                    <a:pt x="113729" y="6153"/>
                    <a:pt x="115243" y="0"/>
                    <a:pt x="116972" y="0"/>
                  </a:cubicBezTo>
                  <a:cubicBezTo>
                    <a:pt x="118486" y="2051"/>
                    <a:pt x="119783" y="9230"/>
                    <a:pt x="119783" y="16410"/>
                  </a:cubicBezTo>
                  <a:cubicBezTo>
                    <a:pt x="118918" y="57435"/>
                    <a:pt x="94702" y="118974"/>
                    <a:pt x="59459" y="11897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21" name="Google Shape;1621;p233"/>
          <p:cNvGrpSpPr/>
          <p:nvPr/>
        </p:nvGrpSpPr>
        <p:grpSpPr>
          <a:xfrm>
            <a:off x="1397213" y="2047470"/>
            <a:ext cx="209757" cy="207682"/>
            <a:chOff x="9493090" y="5324118"/>
            <a:chExt cx="309650" cy="309650"/>
          </a:xfrm>
        </p:grpSpPr>
        <p:sp>
          <p:nvSpPr>
            <p:cNvPr id="1622" name="Google Shape;1622;p233"/>
            <p:cNvSpPr/>
            <p:nvPr/>
          </p:nvSpPr>
          <p:spPr>
            <a:xfrm>
              <a:off x="9642315" y="5378093"/>
              <a:ext cx="11100" cy="192000"/>
            </a:xfrm>
            <a:custGeom>
              <a:rect b="b" l="l" r="r" t="t"/>
              <a:pathLst>
                <a:path extrusionOk="0" h="120000" w="120000">
                  <a:moveTo>
                    <a:pt x="60000" y="119775"/>
                  </a:moveTo>
                  <a:lnTo>
                    <a:pt x="0" y="119775"/>
                  </a:lnTo>
                  <a:lnTo>
                    <a:pt x="0" y="0"/>
                  </a:lnTo>
                  <a:lnTo>
                    <a:pt x="116000" y="0"/>
                  </a:lnTo>
                  <a:lnTo>
                    <a:pt x="116000" y="119775"/>
                  </a:lnTo>
                  <a:lnTo>
                    <a:pt x="60000" y="119775"/>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23" name="Google Shape;1623;p233"/>
            <p:cNvSpPr/>
            <p:nvPr/>
          </p:nvSpPr>
          <p:spPr>
            <a:xfrm>
              <a:off x="9545477" y="5324118"/>
              <a:ext cx="203100" cy="63600"/>
            </a:xfrm>
            <a:custGeom>
              <a:rect b="b" l="l" r="r" t="t"/>
              <a:pathLst>
                <a:path extrusionOk="0" h="120000" w="120000">
                  <a:moveTo>
                    <a:pt x="116595" y="119325"/>
                  </a:moveTo>
                  <a:lnTo>
                    <a:pt x="3191" y="119325"/>
                  </a:lnTo>
                  <a:cubicBezTo>
                    <a:pt x="1276" y="119325"/>
                    <a:pt x="0" y="115955"/>
                    <a:pt x="0" y="109887"/>
                  </a:cubicBezTo>
                  <a:lnTo>
                    <a:pt x="0" y="9438"/>
                  </a:lnTo>
                  <a:cubicBezTo>
                    <a:pt x="0" y="4044"/>
                    <a:pt x="1276" y="0"/>
                    <a:pt x="3191" y="0"/>
                  </a:cubicBezTo>
                  <a:lnTo>
                    <a:pt x="116595" y="0"/>
                  </a:lnTo>
                  <a:cubicBezTo>
                    <a:pt x="118510" y="0"/>
                    <a:pt x="119787" y="4044"/>
                    <a:pt x="119787" y="9438"/>
                  </a:cubicBezTo>
                  <a:lnTo>
                    <a:pt x="119787" y="109887"/>
                  </a:lnTo>
                  <a:cubicBezTo>
                    <a:pt x="119787" y="115955"/>
                    <a:pt x="118510" y="119325"/>
                    <a:pt x="116595" y="119325"/>
                  </a:cubicBezTo>
                  <a:close/>
                  <a:moveTo>
                    <a:pt x="6382" y="99775"/>
                  </a:moveTo>
                  <a:lnTo>
                    <a:pt x="113617" y="99775"/>
                  </a:lnTo>
                  <a:lnTo>
                    <a:pt x="113617" y="19550"/>
                  </a:lnTo>
                  <a:lnTo>
                    <a:pt x="6382" y="19550"/>
                  </a:lnTo>
                  <a:lnTo>
                    <a:pt x="6382" y="9977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24" name="Google Shape;1624;p233"/>
            <p:cNvSpPr/>
            <p:nvPr/>
          </p:nvSpPr>
          <p:spPr>
            <a:xfrm>
              <a:off x="9493090" y="5559068"/>
              <a:ext cx="74700" cy="74700"/>
            </a:xfrm>
            <a:custGeom>
              <a:rect b="b" l="l" r="r" t="t"/>
              <a:pathLst>
                <a:path extrusionOk="0" h="120000" w="120000">
                  <a:moveTo>
                    <a:pt x="110769" y="119423"/>
                  </a:moveTo>
                  <a:lnTo>
                    <a:pt x="8653" y="119423"/>
                  </a:lnTo>
                  <a:cubicBezTo>
                    <a:pt x="3461" y="119423"/>
                    <a:pt x="0" y="115961"/>
                    <a:pt x="0" y="110769"/>
                  </a:cubicBezTo>
                  <a:lnTo>
                    <a:pt x="0" y="8653"/>
                  </a:lnTo>
                  <a:cubicBezTo>
                    <a:pt x="0" y="3461"/>
                    <a:pt x="3461" y="0"/>
                    <a:pt x="8653" y="0"/>
                  </a:cubicBezTo>
                  <a:lnTo>
                    <a:pt x="110769" y="0"/>
                  </a:lnTo>
                  <a:cubicBezTo>
                    <a:pt x="115961" y="0"/>
                    <a:pt x="119423" y="3461"/>
                    <a:pt x="119423" y="8653"/>
                  </a:cubicBezTo>
                  <a:lnTo>
                    <a:pt x="119423" y="110769"/>
                  </a:lnTo>
                  <a:cubicBezTo>
                    <a:pt x="119423" y="115961"/>
                    <a:pt x="115961" y="119423"/>
                    <a:pt x="110769" y="119423"/>
                  </a:cubicBezTo>
                  <a:close/>
                  <a:moveTo>
                    <a:pt x="16730" y="102692"/>
                  </a:moveTo>
                  <a:lnTo>
                    <a:pt x="102692" y="102692"/>
                  </a:lnTo>
                  <a:lnTo>
                    <a:pt x="102692" y="16730"/>
                  </a:lnTo>
                  <a:lnTo>
                    <a:pt x="16730" y="16730"/>
                  </a:lnTo>
                  <a:lnTo>
                    <a:pt x="16730" y="1026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25" name="Google Shape;1625;p233"/>
            <p:cNvSpPr/>
            <p:nvPr/>
          </p:nvSpPr>
          <p:spPr>
            <a:xfrm>
              <a:off x="9610565" y="5559068"/>
              <a:ext cx="74700" cy="74700"/>
            </a:xfrm>
            <a:custGeom>
              <a:rect b="b" l="l" r="r" t="t"/>
              <a:pathLst>
                <a:path extrusionOk="0" h="120000" w="120000">
                  <a:moveTo>
                    <a:pt x="110769" y="119423"/>
                  </a:moveTo>
                  <a:lnTo>
                    <a:pt x="8653" y="119423"/>
                  </a:lnTo>
                  <a:cubicBezTo>
                    <a:pt x="3461" y="119423"/>
                    <a:pt x="0" y="115961"/>
                    <a:pt x="0" y="110769"/>
                  </a:cubicBezTo>
                  <a:lnTo>
                    <a:pt x="0" y="8653"/>
                  </a:lnTo>
                  <a:cubicBezTo>
                    <a:pt x="0" y="3461"/>
                    <a:pt x="3461" y="0"/>
                    <a:pt x="8653" y="0"/>
                  </a:cubicBezTo>
                  <a:lnTo>
                    <a:pt x="110769" y="0"/>
                  </a:lnTo>
                  <a:cubicBezTo>
                    <a:pt x="115961" y="0"/>
                    <a:pt x="119423" y="3461"/>
                    <a:pt x="119423" y="8653"/>
                  </a:cubicBezTo>
                  <a:lnTo>
                    <a:pt x="119423" y="110769"/>
                  </a:lnTo>
                  <a:cubicBezTo>
                    <a:pt x="119423" y="115961"/>
                    <a:pt x="115961" y="119423"/>
                    <a:pt x="110769" y="119423"/>
                  </a:cubicBezTo>
                  <a:close/>
                  <a:moveTo>
                    <a:pt x="16730" y="102692"/>
                  </a:moveTo>
                  <a:lnTo>
                    <a:pt x="102692" y="102692"/>
                  </a:lnTo>
                  <a:lnTo>
                    <a:pt x="102692" y="16730"/>
                  </a:lnTo>
                  <a:lnTo>
                    <a:pt x="16730" y="16730"/>
                  </a:lnTo>
                  <a:lnTo>
                    <a:pt x="16730" y="1026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26" name="Google Shape;1626;p233"/>
            <p:cNvSpPr/>
            <p:nvPr/>
          </p:nvSpPr>
          <p:spPr>
            <a:xfrm>
              <a:off x="9728040" y="5559068"/>
              <a:ext cx="74700" cy="74700"/>
            </a:xfrm>
            <a:custGeom>
              <a:rect b="b" l="l" r="r" t="t"/>
              <a:pathLst>
                <a:path extrusionOk="0" h="120000" w="120000">
                  <a:moveTo>
                    <a:pt x="111346" y="119423"/>
                  </a:moveTo>
                  <a:lnTo>
                    <a:pt x="8653" y="119423"/>
                  </a:lnTo>
                  <a:cubicBezTo>
                    <a:pt x="3461" y="119423"/>
                    <a:pt x="0" y="115961"/>
                    <a:pt x="0" y="110769"/>
                  </a:cubicBezTo>
                  <a:lnTo>
                    <a:pt x="0" y="8653"/>
                  </a:lnTo>
                  <a:cubicBezTo>
                    <a:pt x="0" y="3461"/>
                    <a:pt x="3461" y="0"/>
                    <a:pt x="8653" y="0"/>
                  </a:cubicBezTo>
                  <a:lnTo>
                    <a:pt x="111346" y="0"/>
                  </a:lnTo>
                  <a:cubicBezTo>
                    <a:pt x="115961" y="0"/>
                    <a:pt x="119423" y="3461"/>
                    <a:pt x="119423" y="8653"/>
                  </a:cubicBezTo>
                  <a:lnTo>
                    <a:pt x="119423" y="110769"/>
                  </a:lnTo>
                  <a:cubicBezTo>
                    <a:pt x="119423" y="115961"/>
                    <a:pt x="115961" y="119423"/>
                    <a:pt x="111346" y="119423"/>
                  </a:cubicBezTo>
                  <a:close/>
                  <a:moveTo>
                    <a:pt x="17307" y="102692"/>
                  </a:moveTo>
                  <a:lnTo>
                    <a:pt x="102692" y="102692"/>
                  </a:lnTo>
                  <a:lnTo>
                    <a:pt x="102692" y="16730"/>
                  </a:lnTo>
                  <a:lnTo>
                    <a:pt x="17307" y="16730"/>
                  </a:lnTo>
                  <a:lnTo>
                    <a:pt x="17307" y="1026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27" name="Google Shape;1627;p233"/>
            <p:cNvSpPr/>
            <p:nvPr/>
          </p:nvSpPr>
          <p:spPr>
            <a:xfrm>
              <a:off x="9524840" y="5473343"/>
              <a:ext cx="246000" cy="96900"/>
            </a:xfrm>
            <a:custGeom>
              <a:rect b="b" l="l" r="r" t="t"/>
              <a:pathLst>
                <a:path extrusionOk="0" h="120000" w="120000">
                  <a:moveTo>
                    <a:pt x="119824" y="119550"/>
                  </a:moveTo>
                  <a:lnTo>
                    <a:pt x="114721" y="119550"/>
                  </a:lnTo>
                  <a:lnTo>
                    <a:pt x="114721" y="13033"/>
                  </a:lnTo>
                  <a:lnTo>
                    <a:pt x="5102" y="13033"/>
                  </a:lnTo>
                  <a:lnTo>
                    <a:pt x="5102" y="119550"/>
                  </a:lnTo>
                  <a:lnTo>
                    <a:pt x="0" y="119550"/>
                  </a:lnTo>
                  <a:lnTo>
                    <a:pt x="0" y="6292"/>
                  </a:lnTo>
                  <a:cubicBezTo>
                    <a:pt x="0" y="2696"/>
                    <a:pt x="1055" y="0"/>
                    <a:pt x="2463" y="0"/>
                  </a:cubicBezTo>
                  <a:lnTo>
                    <a:pt x="117360" y="0"/>
                  </a:lnTo>
                  <a:cubicBezTo>
                    <a:pt x="118944" y="0"/>
                    <a:pt x="119824" y="2696"/>
                    <a:pt x="119824" y="6292"/>
                  </a:cubicBezTo>
                  <a:lnTo>
                    <a:pt x="119824" y="11955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628" name="Google Shape;1628;p233"/>
          <p:cNvSpPr/>
          <p:nvPr/>
        </p:nvSpPr>
        <p:spPr>
          <a:xfrm>
            <a:off x="2410076" y="2051264"/>
            <a:ext cx="113700" cy="199200"/>
          </a:xfrm>
          <a:custGeom>
            <a:rect b="b" l="l" r="r" t="t"/>
            <a:pathLst>
              <a:path extrusionOk="0" h="120000" w="120000">
                <a:moveTo>
                  <a:pt x="58110" y="119865"/>
                </a:moveTo>
                <a:cubicBezTo>
                  <a:pt x="57874" y="119865"/>
                  <a:pt x="57165" y="119865"/>
                  <a:pt x="56692" y="119595"/>
                </a:cubicBezTo>
                <a:cubicBezTo>
                  <a:pt x="55275" y="119190"/>
                  <a:pt x="54566" y="118650"/>
                  <a:pt x="54566" y="117840"/>
                </a:cubicBezTo>
                <a:lnTo>
                  <a:pt x="54566" y="64251"/>
                </a:lnTo>
                <a:lnTo>
                  <a:pt x="6377" y="87469"/>
                </a:lnTo>
                <a:cubicBezTo>
                  <a:pt x="4960" y="88278"/>
                  <a:pt x="2362" y="88008"/>
                  <a:pt x="1417" y="87199"/>
                </a:cubicBezTo>
                <a:cubicBezTo>
                  <a:pt x="0" y="86389"/>
                  <a:pt x="472" y="85039"/>
                  <a:pt x="1653" y="84364"/>
                </a:cubicBezTo>
                <a:lnTo>
                  <a:pt x="52440" y="60067"/>
                </a:lnTo>
                <a:lnTo>
                  <a:pt x="1653" y="35635"/>
                </a:lnTo>
                <a:cubicBezTo>
                  <a:pt x="472" y="34825"/>
                  <a:pt x="0" y="33610"/>
                  <a:pt x="1417" y="32800"/>
                </a:cubicBezTo>
                <a:cubicBezTo>
                  <a:pt x="2834" y="31991"/>
                  <a:pt x="4960" y="31856"/>
                  <a:pt x="6377" y="32665"/>
                </a:cubicBezTo>
                <a:lnTo>
                  <a:pt x="54566" y="55883"/>
                </a:lnTo>
                <a:lnTo>
                  <a:pt x="54566" y="2159"/>
                </a:lnTo>
                <a:cubicBezTo>
                  <a:pt x="54566" y="1349"/>
                  <a:pt x="55275" y="539"/>
                  <a:pt x="56692" y="404"/>
                </a:cubicBezTo>
                <a:cubicBezTo>
                  <a:pt x="58110" y="0"/>
                  <a:pt x="59527" y="134"/>
                  <a:pt x="60472" y="809"/>
                </a:cubicBezTo>
                <a:lnTo>
                  <a:pt x="118818" y="30776"/>
                </a:lnTo>
                <a:cubicBezTo>
                  <a:pt x="119527" y="31181"/>
                  <a:pt x="119763" y="31856"/>
                  <a:pt x="119763" y="32395"/>
                </a:cubicBezTo>
                <a:cubicBezTo>
                  <a:pt x="119763" y="33070"/>
                  <a:pt x="119527" y="33610"/>
                  <a:pt x="118346" y="33745"/>
                </a:cubicBezTo>
                <a:lnTo>
                  <a:pt x="63307" y="60202"/>
                </a:lnTo>
                <a:lnTo>
                  <a:pt x="118346" y="86659"/>
                </a:lnTo>
                <a:cubicBezTo>
                  <a:pt x="119055" y="87064"/>
                  <a:pt x="119763" y="87604"/>
                  <a:pt x="119763" y="88008"/>
                </a:cubicBezTo>
                <a:cubicBezTo>
                  <a:pt x="119763" y="88413"/>
                  <a:pt x="119527" y="89223"/>
                  <a:pt x="118818" y="89628"/>
                </a:cubicBezTo>
                <a:lnTo>
                  <a:pt x="60472" y="119595"/>
                </a:lnTo>
                <a:cubicBezTo>
                  <a:pt x="60000" y="119595"/>
                  <a:pt x="59291" y="119865"/>
                  <a:pt x="58110" y="119865"/>
                </a:cubicBezTo>
                <a:close/>
                <a:moveTo>
                  <a:pt x="61653" y="64251"/>
                </a:moveTo>
                <a:lnTo>
                  <a:pt x="61653" y="113385"/>
                </a:lnTo>
                <a:lnTo>
                  <a:pt x="111023" y="88008"/>
                </a:lnTo>
                <a:lnTo>
                  <a:pt x="61653" y="64251"/>
                </a:lnTo>
                <a:close/>
                <a:moveTo>
                  <a:pt x="61653" y="6344"/>
                </a:moveTo>
                <a:lnTo>
                  <a:pt x="61653" y="55613"/>
                </a:lnTo>
                <a:lnTo>
                  <a:pt x="111023" y="31856"/>
                </a:lnTo>
                <a:lnTo>
                  <a:pt x="61653" y="63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629" name="Google Shape;1629;p233"/>
          <p:cNvGrpSpPr/>
          <p:nvPr/>
        </p:nvGrpSpPr>
        <p:grpSpPr>
          <a:xfrm>
            <a:off x="3018384" y="2043523"/>
            <a:ext cx="215483" cy="215671"/>
            <a:chOff x="3921125" y="6137275"/>
            <a:chExt cx="57250" cy="57300"/>
          </a:xfrm>
        </p:grpSpPr>
        <p:sp>
          <p:nvSpPr>
            <p:cNvPr id="1630" name="Google Shape;1630;p233"/>
            <p:cNvSpPr/>
            <p:nvPr/>
          </p:nvSpPr>
          <p:spPr>
            <a:xfrm>
              <a:off x="3921125" y="6137275"/>
              <a:ext cx="25500" cy="57300"/>
            </a:xfrm>
            <a:custGeom>
              <a:rect b="b" l="l" r="r" t="t"/>
              <a:pathLst>
                <a:path extrusionOk="0" h="120000" w="120000">
                  <a:moveTo>
                    <a:pt x="113043" y="119240"/>
                  </a:moveTo>
                  <a:lnTo>
                    <a:pt x="5217" y="119240"/>
                  </a:lnTo>
                  <a:cubicBezTo>
                    <a:pt x="1739" y="119240"/>
                    <a:pt x="0" y="118481"/>
                    <a:pt x="0" y="116962"/>
                  </a:cubicBezTo>
                  <a:lnTo>
                    <a:pt x="0" y="1518"/>
                  </a:lnTo>
                  <a:cubicBezTo>
                    <a:pt x="0" y="759"/>
                    <a:pt x="1739" y="0"/>
                    <a:pt x="5217" y="0"/>
                  </a:cubicBezTo>
                  <a:lnTo>
                    <a:pt x="113043" y="0"/>
                  </a:lnTo>
                  <a:cubicBezTo>
                    <a:pt x="116521" y="0"/>
                    <a:pt x="118260" y="759"/>
                    <a:pt x="118260" y="1518"/>
                  </a:cubicBezTo>
                  <a:lnTo>
                    <a:pt x="118260" y="116962"/>
                  </a:lnTo>
                  <a:cubicBezTo>
                    <a:pt x="118260" y="118481"/>
                    <a:pt x="116521" y="119240"/>
                    <a:pt x="113043" y="119240"/>
                  </a:cubicBezTo>
                  <a:close/>
                  <a:moveTo>
                    <a:pt x="8695" y="114683"/>
                  </a:moveTo>
                  <a:lnTo>
                    <a:pt x="109565" y="114683"/>
                  </a:lnTo>
                  <a:lnTo>
                    <a:pt x="109565" y="3797"/>
                  </a:lnTo>
                  <a:lnTo>
                    <a:pt x="8695" y="3797"/>
                  </a:lnTo>
                  <a:lnTo>
                    <a:pt x="8695" y="114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31" name="Google Shape;1631;p233"/>
            <p:cNvSpPr/>
            <p:nvPr/>
          </p:nvSpPr>
          <p:spPr>
            <a:xfrm>
              <a:off x="3925888" y="6145213"/>
              <a:ext cx="12600" cy="1500"/>
            </a:xfrm>
            <a:custGeom>
              <a:rect b="b" l="l" r="r" t="t"/>
              <a:pathLst>
                <a:path extrusionOk="0" h="120000" w="120000">
                  <a:moveTo>
                    <a:pt x="110270" y="100000"/>
                  </a:moveTo>
                  <a:lnTo>
                    <a:pt x="6486" y="100000"/>
                  </a:lnTo>
                  <a:cubicBezTo>
                    <a:pt x="3243" y="100000"/>
                    <a:pt x="0" y="80000"/>
                    <a:pt x="0" y="40000"/>
                  </a:cubicBezTo>
                  <a:cubicBezTo>
                    <a:pt x="0" y="20000"/>
                    <a:pt x="3243" y="0"/>
                    <a:pt x="6486" y="0"/>
                  </a:cubicBezTo>
                  <a:lnTo>
                    <a:pt x="110270" y="0"/>
                  </a:lnTo>
                  <a:cubicBezTo>
                    <a:pt x="113513" y="0"/>
                    <a:pt x="116756" y="20000"/>
                    <a:pt x="116756" y="40000"/>
                  </a:cubicBezTo>
                  <a:cubicBezTo>
                    <a:pt x="116756" y="80000"/>
                    <a:pt x="113513" y="100000"/>
                    <a:pt x="11027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32" name="Google Shape;1632;p233"/>
            <p:cNvSpPr/>
            <p:nvPr/>
          </p:nvSpPr>
          <p:spPr>
            <a:xfrm>
              <a:off x="3925888" y="6148388"/>
              <a:ext cx="12600" cy="1500"/>
            </a:xfrm>
            <a:custGeom>
              <a:rect b="b" l="l" r="r" t="t"/>
              <a:pathLst>
                <a:path extrusionOk="0" h="120000" w="120000">
                  <a:moveTo>
                    <a:pt x="110270" y="100000"/>
                  </a:moveTo>
                  <a:lnTo>
                    <a:pt x="6486" y="100000"/>
                  </a:lnTo>
                  <a:cubicBezTo>
                    <a:pt x="3243" y="100000"/>
                    <a:pt x="0" y="100000"/>
                    <a:pt x="0" y="60000"/>
                  </a:cubicBezTo>
                  <a:cubicBezTo>
                    <a:pt x="0" y="40000"/>
                    <a:pt x="3243" y="0"/>
                    <a:pt x="6486" y="0"/>
                  </a:cubicBezTo>
                  <a:lnTo>
                    <a:pt x="110270" y="0"/>
                  </a:lnTo>
                  <a:cubicBezTo>
                    <a:pt x="113513" y="0"/>
                    <a:pt x="116756" y="40000"/>
                    <a:pt x="116756" y="60000"/>
                  </a:cubicBezTo>
                  <a:cubicBezTo>
                    <a:pt x="116756" y="100000"/>
                    <a:pt x="113513" y="100000"/>
                    <a:pt x="11027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33" name="Google Shape;1633;p233"/>
            <p:cNvSpPr/>
            <p:nvPr/>
          </p:nvSpPr>
          <p:spPr>
            <a:xfrm>
              <a:off x="3925888" y="6153150"/>
              <a:ext cx="12600" cy="1500"/>
            </a:xfrm>
            <a:custGeom>
              <a:rect b="b" l="l" r="r" t="t"/>
              <a:pathLst>
                <a:path extrusionOk="0" h="120000" w="120000">
                  <a:moveTo>
                    <a:pt x="110270" y="100000"/>
                  </a:moveTo>
                  <a:lnTo>
                    <a:pt x="6486" y="100000"/>
                  </a:lnTo>
                  <a:cubicBezTo>
                    <a:pt x="3243" y="100000"/>
                    <a:pt x="0" y="80000"/>
                    <a:pt x="0" y="40000"/>
                  </a:cubicBezTo>
                  <a:cubicBezTo>
                    <a:pt x="0" y="20000"/>
                    <a:pt x="3243" y="0"/>
                    <a:pt x="6486" y="0"/>
                  </a:cubicBezTo>
                  <a:lnTo>
                    <a:pt x="110270" y="0"/>
                  </a:lnTo>
                  <a:cubicBezTo>
                    <a:pt x="113513" y="0"/>
                    <a:pt x="116756" y="20000"/>
                    <a:pt x="116756" y="40000"/>
                  </a:cubicBezTo>
                  <a:cubicBezTo>
                    <a:pt x="116756" y="80000"/>
                    <a:pt x="113513" y="100000"/>
                    <a:pt x="11027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34" name="Google Shape;1634;p233"/>
            <p:cNvSpPr/>
            <p:nvPr/>
          </p:nvSpPr>
          <p:spPr>
            <a:xfrm>
              <a:off x="3925888" y="6156325"/>
              <a:ext cx="12600" cy="1500"/>
            </a:xfrm>
            <a:custGeom>
              <a:rect b="b" l="l" r="r" t="t"/>
              <a:pathLst>
                <a:path extrusionOk="0" h="120000" w="120000">
                  <a:moveTo>
                    <a:pt x="110270" y="100000"/>
                  </a:moveTo>
                  <a:lnTo>
                    <a:pt x="6486" y="100000"/>
                  </a:lnTo>
                  <a:cubicBezTo>
                    <a:pt x="3243" y="100000"/>
                    <a:pt x="0" y="100000"/>
                    <a:pt x="0" y="60000"/>
                  </a:cubicBezTo>
                  <a:cubicBezTo>
                    <a:pt x="0" y="40000"/>
                    <a:pt x="3243" y="0"/>
                    <a:pt x="6486" y="0"/>
                  </a:cubicBezTo>
                  <a:lnTo>
                    <a:pt x="110270" y="0"/>
                  </a:lnTo>
                  <a:cubicBezTo>
                    <a:pt x="113513" y="0"/>
                    <a:pt x="116756" y="40000"/>
                    <a:pt x="116756" y="60000"/>
                  </a:cubicBezTo>
                  <a:cubicBezTo>
                    <a:pt x="116756" y="100000"/>
                    <a:pt x="113513" y="100000"/>
                    <a:pt x="11027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35" name="Google Shape;1635;p233"/>
            <p:cNvSpPr/>
            <p:nvPr/>
          </p:nvSpPr>
          <p:spPr>
            <a:xfrm>
              <a:off x="3925888" y="6172200"/>
              <a:ext cx="12600" cy="1500"/>
            </a:xfrm>
            <a:custGeom>
              <a:rect b="b" l="l" r="r" t="t"/>
              <a:pathLst>
                <a:path extrusionOk="0" h="120000" w="120000">
                  <a:moveTo>
                    <a:pt x="110270" y="100000"/>
                  </a:moveTo>
                  <a:lnTo>
                    <a:pt x="6486" y="100000"/>
                  </a:lnTo>
                  <a:cubicBezTo>
                    <a:pt x="3243" y="100000"/>
                    <a:pt x="0" y="100000"/>
                    <a:pt x="0" y="60000"/>
                  </a:cubicBezTo>
                  <a:cubicBezTo>
                    <a:pt x="0" y="40000"/>
                    <a:pt x="3243" y="0"/>
                    <a:pt x="6486" y="0"/>
                  </a:cubicBezTo>
                  <a:lnTo>
                    <a:pt x="110270" y="0"/>
                  </a:lnTo>
                  <a:cubicBezTo>
                    <a:pt x="113513" y="0"/>
                    <a:pt x="116756" y="40000"/>
                    <a:pt x="116756" y="60000"/>
                  </a:cubicBezTo>
                  <a:cubicBezTo>
                    <a:pt x="116756" y="100000"/>
                    <a:pt x="113513" y="100000"/>
                    <a:pt x="11027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36" name="Google Shape;1636;p233"/>
            <p:cNvSpPr/>
            <p:nvPr/>
          </p:nvSpPr>
          <p:spPr>
            <a:xfrm>
              <a:off x="3932238" y="6164263"/>
              <a:ext cx="3300" cy="3300"/>
            </a:xfrm>
            <a:custGeom>
              <a:rect b="b" l="l" r="r" t="t"/>
              <a:pathLst>
                <a:path extrusionOk="0" h="120000" w="120000">
                  <a:moveTo>
                    <a:pt x="51428" y="102857"/>
                  </a:moveTo>
                  <a:cubicBezTo>
                    <a:pt x="34285" y="102857"/>
                    <a:pt x="17142" y="102857"/>
                    <a:pt x="17142" y="85714"/>
                  </a:cubicBezTo>
                  <a:cubicBezTo>
                    <a:pt x="0" y="85714"/>
                    <a:pt x="0" y="85714"/>
                    <a:pt x="0" y="68571"/>
                  </a:cubicBezTo>
                  <a:cubicBezTo>
                    <a:pt x="0" y="68571"/>
                    <a:pt x="0" y="68571"/>
                    <a:pt x="0" y="51428"/>
                  </a:cubicBezTo>
                  <a:cubicBezTo>
                    <a:pt x="0" y="51428"/>
                    <a:pt x="0" y="34285"/>
                    <a:pt x="17142" y="17142"/>
                  </a:cubicBezTo>
                  <a:cubicBezTo>
                    <a:pt x="17142" y="17142"/>
                    <a:pt x="17142" y="17142"/>
                    <a:pt x="34285" y="17142"/>
                  </a:cubicBezTo>
                  <a:cubicBezTo>
                    <a:pt x="34285" y="0"/>
                    <a:pt x="51428" y="17142"/>
                    <a:pt x="68571" y="17142"/>
                  </a:cubicBezTo>
                  <a:cubicBezTo>
                    <a:pt x="68571" y="17142"/>
                    <a:pt x="68571" y="17142"/>
                    <a:pt x="85714" y="17142"/>
                  </a:cubicBezTo>
                  <a:cubicBezTo>
                    <a:pt x="85714" y="34285"/>
                    <a:pt x="102857" y="34285"/>
                    <a:pt x="102857" y="51428"/>
                  </a:cubicBezTo>
                  <a:cubicBezTo>
                    <a:pt x="102857" y="68571"/>
                    <a:pt x="102857" y="68571"/>
                    <a:pt x="102857" y="68571"/>
                  </a:cubicBezTo>
                  <a:cubicBezTo>
                    <a:pt x="102857" y="85714"/>
                    <a:pt x="85714" y="85714"/>
                    <a:pt x="85714" y="85714"/>
                  </a:cubicBezTo>
                  <a:cubicBezTo>
                    <a:pt x="68571" y="102857"/>
                    <a:pt x="51428" y="102857"/>
                    <a:pt x="51428" y="102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37" name="Google Shape;1637;p233"/>
            <p:cNvSpPr/>
            <p:nvPr/>
          </p:nvSpPr>
          <p:spPr>
            <a:xfrm>
              <a:off x="3925888" y="6175473"/>
              <a:ext cx="12600" cy="1500"/>
            </a:xfrm>
            <a:custGeom>
              <a:rect b="b" l="l" r="r" t="t"/>
              <a:pathLst>
                <a:path extrusionOk="0" h="120000" w="120000">
                  <a:moveTo>
                    <a:pt x="110270" y="100000"/>
                  </a:moveTo>
                  <a:lnTo>
                    <a:pt x="6486" y="100000"/>
                  </a:lnTo>
                  <a:cubicBezTo>
                    <a:pt x="3243" y="100000"/>
                    <a:pt x="0" y="80000"/>
                    <a:pt x="0" y="40000"/>
                  </a:cubicBezTo>
                  <a:cubicBezTo>
                    <a:pt x="0" y="20000"/>
                    <a:pt x="3243" y="0"/>
                    <a:pt x="6486" y="0"/>
                  </a:cubicBezTo>
                  <a:lnTo>
                    <a:pt x="110270" y="0"/>
                  </a:lnTo>
                  <a:cubicBezTo>
                    <a:pt x="113513" y="0"/>
                    <a:pt x="116756" y="20000"/>
                    <a:pt x="116756" y="40000"/>
                  </a:cubicBezTo>
                  <a:cubicBezTo>
                    <a:pt x="116756" y="80000"/>
                    <a:pt x="113513" y="100000"/>
                    <a:pt x="11027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38" name="Google Shape;1638;p233"/>
            <p:cNvSpPr/>
            <p:nvPr/>
          </p:nvSpPr>
          <p:spPr>
            <a:xfrm>
              <a:off x="3925888" y="6178648"/>
              <a:ext cx="12600" cy="1500"/>
            </a:xfrm>
            <a:custGeom>
              <a:rect b="b" l="l" r="r" t="t"/>
              <a:pathLst>
                <a:path extrusionOk="0" h="120000" w="120000">
                  <a:moveTo>
                    <a:pt x="110270" y="100000"/>
                  </a:moveTo>
                  <a:lnTo>
                    <a:pt x="6486" y="100000"/>
                  </a:lnTo>
                  <a:cubicBezTo>
                    <a:pt x="3243" y="100000"/>
                    <a:pt x="0" y="100000"/>
                    <a:pt x="0" y="60000"/>
                  </a:cubicBezTo>
                  <a:cubicBezTo>
                    <a:pt x="0" y="40000"/>
                    <a:pt x="3243" y="0"/>
                    <a:pt x="6486" y="0"/>
                  </a:cubicBezTo>
                  <a:lnTo>
                    <a:pt x="110270" y="0"/>
                  </a:lnTo>
                  <a:cubicBezTo>
                    <a:pt x="113513" y="0"/>
                    <a:pt x="116756" y="40000"/>
                    <a:pt x="116756" y="60000"/>
                  </a:cubicBezTo>
                  <a:cubicBezTo>
                    <a:pt x="116756" y="100000"/>
                    <a:pt x="113513" y="100000"/>
                    <a:pt x="11027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39" name="Google Shape;1639;p233"/>
            <p:cNvSpPr/>
            <p:nvPr/>
          </p:nvSpPr>
          <p:spPr>
            <a:xfrm>
              <a:off x="3952875" y="6137275"/>
              <a:ext cx="25500" cy="57300"/>
            </a:xfrm>
            <a:custGeom>
              <a:rect b="b" l="l" r="r" t="t"/>
              <a:pathLst>
                <a:path extrusionOk="0" h="120000" w="120000">
                  <a:moveTo>
                    <a:pt x="113043" y="119240"/>
                  </a:moveTo>
                  <a:lnTo>
                    <a:pt x="3478" y="119240"/>
                  </a:lnTo>
                  <a:cubicBezTo>
                    <a:pt x="1739" y="119240"/>
                    <a:pt x="0" y="118481"/>
                    <a:pt x="0" y="116962"/>
                  </a:cubicBezTo>
                  <a:lnTo>
                    <a:pt x="0" y="1518"/>
                  </a:lnTo>
                  <a:cubicBezTo>
                    <a:pt x="0" y="759"/>
                    <a:pt x="1739" y="0"/>
                    <a:pt x="3478" y="0"/>
                  </a:cubicBezTo>
                  <a:lnTo>
                    <a:pt x="113043" y="0"/>
                  </a:lnTo>
                  <a:cubicBezTo>
                    <a:pt x="116521" y="0"/>
                    <a:pt x="118260" y="759"/>
                    <a:pt x="118260" y="1518"/>
                  </a:cubicBezTo>
                  <a:lnTo>
                    <a:pt x="118260" y="116962"/>
                  </a:lnTo>
                  <a:cubicBezTo>
                    <a:pt x="118260" y="118481"/>
                    <a:pt x="116521" y="119240"/>
                    <a:pt x="113043" y="119240"/>
                  </a:cubicBezTo>
                  <a:close/>
                  <a:moveTo>
                    <a:pt x="8695" y="114683"/>
                  </a:moveTo>
                  <a:lnTo>
                    <a:pt x="109565" y="114683"/>
                  </a:lnTo>
                  <a:lnTo>
                    <a:pt x="109565" y="3797"/>
                  </a:lnTo>
                  <a:lnTo>
                    <a:pt x="8695" y="3797"/>
                  </a:lnTo>
                  <a:lnTo>
                    <a:pt x="8695" y="1146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40" name="Google Shape;1640;p233"/>
            <p:cNvSpPr/>
            <p:nvPr/>
          </p:nvSpPr>
          <p:spPr>
            <a:xfrm>
              <a:off x="3957638" y="6145213"/>
              <a:ext cx="14400" cy="1500"/>
            </a:xfrm>
            <a:custGeom>
              <a:rect b="b" l="l" r="r" t="t"/>
              <a:pathLst>
                <a:path extrusionOk="0" h="120000" w="120000">
                  <a:moveTo>
                    <a:pt x="107368" y="100000"/>
                  </a:moveTo>
                  <a:lnTo>
                    <a:pt x="9473" y="100000"/>
                  </a:lnTo>
                  <a:cubicBezTo>
                    <a:pt x="6315" y="100000"/>
                    <a:pt x="0" y="80000"/>
                    <a:pt x="0" y="40000"/>
                  </a:cubicBezTo>
                  <a:cubicBezTo>
                    <a:pt x="0" y="20000"/>
                    <a:pt x="6315" y="0"/>
                    <a:pt x="9473" y="0"/>
                  </a:cubicBezTo>
                  <a:lnTo>
                    <a:pt x="107368" y="0"/>
                  </a:lnTo>
                  <a:cubicBezTo>
                    <a:pt x="113684" y="0"/>
                    <a:pt x="116842" y="20000"/>
                    <a:pt x="116842" y="40000"/>
                  </a:cubicBezTo>
                  <a:cubicBezTo>
                    <a:pt x="116842" y="80000"/>
                    <a:pt x="113684" y="100000"/>
                    <a:pt x="10736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41" name="Google Shape;1641;p233"/>
            <p:cNvSpPr/>
            <p:nvPr/>
          </p:nvSpPr>
          <p:spPr>
            <a:xfrm>
              <a:off x="3957638" y="6148388"/>
              <a:ext cx="14400" cy="1500"/>
            </a:xfrm>
            <a:custGeom>
              <a:rect b="b" l="l" r="r" t="t"/>
              <a:pathLst>
                <a:path extrusionOk="0" h="120000" w="120000">
                  <a:moveTo>
                    <a:pt x="107368" y="100000"/>
                  </a:moveTo>
                  <a:lnTo>
                    <a:pt x="9473" y="100000"/>
                  </a:lnTo>
                  <a:cubicBezTo>
                    <a:pt x="6315" y="100000"/>
                    <a:pt x="0" y="100000"/>
                    <a:pt x="0" y="60000"/>
                  </a:cubicBezTo>
                  <a:cubicBezTo>
                    <a:pt x="0" y="40000"/>
                    <a:pt x="6315" y="0"/>
                    <a:pt x="9473" y="0"/>
                  </a:cubicBezTo>
                  <a:lnTo>
                    <a:pt x="107368" y="0"/>
                  </a:lnTo>
                  <a:cubicBezTo>
                    <a:pt x="113684" y="0"/>
                    <a:pt x="116842" y="40000"/>
                    <a:pt x="116842" y="60000"/>
                  </a:cubicBezTo>
                  <a:cubicBezTo>
                    <a:pt x="116842" y="100000"/>
                    <a:pt x="113684" y="100000"/>
                    <a:pt x="10736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42" name="Google Shape;1642;p233"/>
            <p:cNvSpPr/>
            <p:nvPr/>
          </p:nvSpPr>
          <p:spPr>
            <a:xfrm>
              <a:off x="3957638" y="6153150"/>
              <a:ext cx="14400" cy="1500"/>
            </a:xfrm>
            <a:custGeom>
              <a:rect b="b" l="l" r="r" t="t"/>
              <a:pathLst>
                <a:path extrusionOk="0" h="120000" w="120000">
                  <a:moveTo>
                    <a:pt x="107368" y="100000"/>
                  </a:moveTo>
                  <a:lnTo>
                    <a:pt x="9473" y="100000"/>
                  </a:lnTo>
                  <a:cubicBezTo>
                    <a:pt x="6315" y="100000"/>
                    <a:pt x="0" y="80000"/>
                    <a:pt x="0" y="40000"/>
                  </a:cubicBezTo>
                  <a:cubicBezTo>
                    <a:pt x="0" y="20000"/>
                    <a:pt x="6315" y="0"/>
                    <a:pt x="9473" y="0"/>
                  </a:cubicBezTo>
                  <a:lnTo>
                    <a:pt x="107368" y="0"/>
                  </a:lnTo>
                  <a:cubicBezTo>
                    <a:pt x="113684" y="0"/>
                    <a:pt x="116842" y="20000"/>
                    <a:pt x="116842" y="40000"/>
                  </a:cubicBezTo>
                  <a:cubicBezTo>
                    <a:pt x="116842" y="80000"/>
                    <a:pt x="113684" y="100000"/>
                    <a:pt x="10736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43" name="Google Shape;1643;p233"/>
            <p:cNvSpPr/>
            <p:nvPr/>
          </p:nvSpPr>
          <p:spPr>
            <a:xfrm>
              <a:off x="3957638" y="6156325"/>
              <a:ext cx="14400" cy="1500"/>
            </a:xfrm>
            <a:custGeom>
              <a:rect b="b" l="l" r="r" t="t"/>
              <a:pathLst>
                <a:path extrusionOk="0" h="120000" w="120000">
                  <a:moveTo>
                    <a:pt x="107368" y="100000"/>
                  </a:moveTo>
                  <a:lnTo>
                    <a:pt x="9473" y="100000"/>
                  </a:lnTo>
                  <a:cubicBezTo>
                    <a:pt x="6315" y="100000"/>
                    <a:pt x="0" y="100000"/>
                    <a:pt x="0" y="60000"/>
                  </a:cubicBezTo>
                  <a:cubicBezTo>
                    <a:pt x="0" y="40000"/>
                    <a:pt x="6315" y="0"/>
                    <a:pt x="9473" y="0"/>
                  </a:cubicBezTo>
                  <a:lnTo>
                    <a:pt x="107368" y="0"/>
                  </a:lnTo>
                  <a:cubicBezTo>
                    <a:pt x="113684" y="0"/>
                    <a:pt x="116842" y="40000"/>
                    <a:pt x="116842" y="60000"/>
                  </a:cubicBezTo>
                  <a:cubicBezTo>
                    <a:pt x="116842" y="100000"/>
                    <a:pt x="113684" y="100000"/>
                    <a:pt x="10736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44" name="Google Shape;1644;p233"/>
            <p:cNvSpPr/>
            <p:nvPr/>
          </p:nvSpPr>
          <p:spPr>
            <a:xfrm>
              <a:off x="3957638" y="6172200"/>
              <a:ext cx="14400" cy="1500"/>
            </a:xfrm>
            <a:custGeom>
              <a:rect b="b" l="l" r="r" t="t"/>
              <a:pathLst>
                <a:path extrusionOk="0" h="120000" w="120000">
                  <a:moveTo>
                    <a:pt x="107368" y="100000"/>
                  </a:moveTo>
                  <a:lnTo>
                    <a:pt x="9473" y="100000"/>
                  </a:lnTo>
                  <a:cubicBezTo>
                    <a:pt x="6315" y="100000"/>
                    <a:pt x="0" y="100000"/>
                    <a:pt x="0" y="60000"/>
                  </a:cubicBezTo>
                  <a:cubicBezTo>
                    <a:pt x="0" y="40000"/>
                    <a:pt x="6315" y="0"/>
                    <a:pt x="9473" y="0"/>
                  </a:cubicBezTo>
                  <a:lnTo>
                    <a:pt x="107368" y="0"/>
                  </a:lnTo>
                  <a:cubicBezTo>
                    <a:pt x="113684" y="0"/>
                    <a:pt x="116842" y="40000"/>
                    <a:pt x="116842" y="60000"/>
                  </a:cubicBezTo>
                  <a:cubicBezTo>
                    <a:pt x="116842" y="100000"/>
                    <a:pt x="113684" y="100000"/>
                    <a:pt x="10736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45" name="Google Shape;1645;p233"/>
            <p:cNvSpPr/>
            <p:nvPr/>
          </p:nvSpPr>
          <p:spPr>
            <a:xfrm>
              <a:off x="3963988" y="6164263"/>
              <a:ext cx="3300" cy="3300"/>
            </a:xfrm>
            <a:custGeom>
              <a:rect b="b" l="l" r="r" t="t"/>
              <a:pathLst>
                <a:path extrusionOk="0" h="120000" w="120000">
                  <a:moveTo>
                    <a:pt x="51428" y="102857"/>
                  </a:moveTo>
                  <a:cubicBezTo>
                    <a:pt x="34285" y="102857"/>
                    <a:pt x="17142" y="102857"/>
                    <a:pt x="17142" y="85714"/>
                  </a:cubicBezTo>
                  <a:cubicBezTo>
                    <a:pt x="0" y="85714"/>
                    <a:pt x="0" y="85714"/>
                    <a:pt x="0" y="68571"/>
                  </a:cubicBezTo>
                  <a:cubicBezTo>
                    <a:pt x="0" y="68571"/>
                    <a:pt x="0" y="68571"/>
                    <a:pt x="0" y="51428"/>
                  </a:cubicBezTo>
                  <a:cubicBezTo>
                    <a:pt x="0" y="51428"/>
                    <a:pt x="0" y="34285"/>
                    <a:pt x="17142" y="17142"/>
                  </a:cubicBezTo>
                  <a:cubicBezTo>
                    <a:pt x="17142" y="17142"/>
                    <a:pt x="17142" y="17142"/>
                    <a:pt x="34285" y="17142"/>
                  </a:cubicBezTo>
                  <a:cubicBezTo>
                    <a:pt x="34285" y="0"/>
                    <a:pt x="51428" y="0"/>
                    <a:pt x="68571" y="17142"/>
                  </a:cubicBezTo>
                  <a:cubicBezTo>
                    <a:pt x="68571" y="17142"/>
                    <a:pt x="68571" y="17142"/>
                    <a:pt x="85714" y="17142"/>
                  </a:cubicBezTo>
                  <a:cubicBezTo>
                    <a:pt x="85714" y="34285"/>
                    <a:pt x="102857" y="34285"/>
                    <a:pt x="102857" y="51428"/>
                  </a:cubicBezTo>
                  <a:cubicBezTo>
                    <a:pt x="102857" y="68571"/>
                    <a:pt x="102857" y="68571"/>
                    <a:pt x="102857" y="68571"/>
                  </a:cubicBezTo>
                  <a:cubicBezTo>
                    <a:pt x="102857" y="85714"/>
                    <a:pt x="85714" y="85714"/>
                    <a:pt x="85714" y="85714"/>
                  </a:cubicBezTo>
                  <a:cubicBezTo>
                    <a:pt x="68571" y="102857"/>
                    <a:pt x="51428" y="102857"/>
                    <a:pt x="51428" y="102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46" name="Google Shape;1646;p233"/>
            <p:cNvSpPr/>
            <p:nvPr/>
          </p:nvSpPr>
          <p:spPr>
            <a:xfrm>
              <a:off x="3957638" y="6175473"/>
              <a:ext cx="14400" cy="1500"/>
            </a:xfrm>
            <a:custGeom>
              <a:rect b="b" l="l" r="r" t="t"/>
              <a:pathLst>
                <a:path extrusionOk="0" h="120000" w="120000">
                  <a:moveTo>
                    <a:pt x="107368" y="100000"/>
                  </a:moveTo>
                  <a:lnTo>
                    <a:pt x="9473" y="100000"/>
                  </a:lnTo>
                  <a:cubicBezTo>
                    <a:pt x="6315" y="100000"/>
                    <a:pt x="0" y="80000"/>
                    <a:pt x="0" y="40000"/>
                  </a:cubicBezTo>
                  <a:cubicBezTo>
                    <a:pt x="0" y="20000"/>
                    <a:pt x="6315" y="0"/>
                    <a:pt x="9473" y="0"/>
                  </a:cubicBezTo>
                  <a:lnTo>
                    <a:pt x="107368" y="0"/>
                  </a:lnTo>
                  <a:cubicBezTo>
                    <a:pt x="113684" y="0"/>
                    <a:pt x="116842" y="20000"/>
                    <a:pt x="116842" y="40000"/>
                  </a:cubicBezTo>
                  <a:cubicBezTo>
                    <a:pt x="116842" y="80000"/>
                    <a:pt x="113684" y="100000"/>
                    <a:pt x="10736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47" name="Google Shape;1647;p233"/>
            <p:cNvSpPr/>
            <p:nvPr/>
          </p:nvSpPr>
          <p:spPr>
            <a:xfrm>
              <a:off x="3957638" y="6178648"/>
              <a:ext cx="14400" cy="1500"/>
            </a:xfrm>
            <a:custGeom>
              <a:rect b="b" l="l" r="r" t="t"/>
              <a:pathLst>
                <a:path extrusionOk="0" h="120000" w="120000">
                  <a:moveTo>
                    <a:pt x="107368" y="100000"/>
                  </a:moveTo>
                  <a:lnTo>
                    <a:pt x="9473" y="100000"/>
                  </a:lnTo>
                  <a:cubicBezTo>
                    <a:pt x="6315" y="100000"/>
                    <a:pt x="0" y="100000"/>
                    <a:pt x="0" y="60000"/>
                  </a:cubicBezTo>
                  <a:cubicBezTo>
                    <a:pt x="0" y="40000"/>
                    <a:pt x="6315" y="0"/>
                    <a:pt x="9473" y="0"/>
                  </a:cubicBezTo>
                  <a:lnTo>
                    <a:pt x="107368" y="0"/>
                  </a:lnTo>
                  <a:cubicBezTo>
                    <a:pt x="113684" y="0"/>
                    <a:pt x="116842" y="40000"/>
                    <a:pt x="116842" y="60000"/>
                  </a:cubicBezTo>
                  <a:cubicBezTo>
                    <a:pt x="116842" y="100000"/>
                    <a:pt x="113684" y="100000"/>
                    <a:pt x="10736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48" name="Google Shape;1648;p233"/>
          <p:cNvGrpSpPr/>
          <p:nvPr/>
        </p:nvGrpSpPr>
        <p:grpSpPr>
          <a:xfrm>
            <a:off x="7708669" y="4103431"/>
            <a:ext cx="181179" cy="225907"/>
            <a:chOff x="10709467" y="3079844"/>
            <a:chExt cx="1106100" cy="1379166"/>
          </a:xfrm>
        </p:grpSpPr>
        <p:sp>
          <p:nvSpPr>
            <p:cNvPr id="1649" name="Google Shape;1649;p233"/>
            <p:cNvSpPr/>
            <p:nvPr/>
          </p:nvSpPr>
          <p:spPr>
            <a:xfrm>
              <a:off x="10977617" y="3256028"/>
              <a:ext cx="603300" cy="553200"/>
            </a:xfrm>
            <a:custGeom>
              <a:rect b="b" l="l" r="r" t="t"/>
              <a:pathLst>
                <a:path extrusionOk="0" h="120000" w="120000">
                  <a:moveTo>
                    <a:pt x="115384" y="118125"/>
                  </a:moveTo>
                  <a:cubicBezTo>
                    <a:pt x="112307" y="118125"/>
                    <a:pt x="110769" y="116250"/>
                    <a:pt x="110769" y="112500"/>
                  </a:cubicBezTo>
                  <a:lnTo>
                    <a:pt x="104615" y="28125"/>
                  </a:lnTo>
                  <a:cubicBezTo>
                    <a:pt x="104615" y="18750"/>
                    <a:pt x="98461" y="11250"/>
                    <a:pt x="90769" y="9375"/>
                  </a:cubicBezTo>
                  <a:lnTo>
                    <a:pt x="27692" y="9375"/>
                  </a:lnTo>
                  <a:cubicBezTo>
                    <a:pt x="20000" y="11250"/>
                    <a:pt x="15384" y="18750"/>
                    <a:pt x="15384" y="26250"/>
                  </a:cubicBezTo>
                  <a:lnTo>
                    <a:pt x="9230" y="112500"/>
                  </a:lnTo>
                  <a:cubicBezTo>
                    <a:pt x="9230" y="116250"/>
                    <a:pt x="6153" y="118125"/>
                    <a:pt x="4615" y="118125"/>
                  </a:cubicBezTo>
                  <a:cubicBezTo>
                    <a:pt x="1538" y="118125"/>
                    <a:pt x="0" y="114375"/>
                    <a:pt x="0" y="112500"/>
                  </a:cubicBezTo>
                  <a:lnTo>
                    <a:pt x="7692" y="28125"/>
                  </a:lnTo>
                  <a:cubicBezTo>
                    <a:pt x="7692" y="15000"/>
                    <a:pt x="15384" y="3750"/>
                    <a:pt x="26153" y="0"/>
                  </a:cubicBezTo>
                  <a:lnTo>
                    <a:pt x="92307" y="0"/>
                  </a:lnTo>
                  <a:cubicBezTo>
                    <a:pt x="104615" y="3750"/>
                    <a:pt x="112307" y="15000"/>
                    <a:pt x="112307" y="28125"/>
                  </a:cubicBezTo>
                  <a:lnTo>
                    <a:pt x="118461" y="112500"/>
                  </a:lnTo>
                  <a:cubicBezTo>
                    <a:pt x="118461" y="114375"/>
                    <a:pt x="116923" y="118125"/>
                    <a:pt x="115384" y="11812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0" name="Google Shape;1650;p233"/>
            <p:cNvSpPr/>
            <p:nvPr/>
          </p:nvSpPr>
          <p:spPr>
            <a:xfrm>
              <a:off x="10810013" y="3574022"/>
              <a:ext cx="938400" cy="737400"/>
            </a:xfrm>
            <a:custGeom>
              <a:rect b="b" l="l" r="r" t="t"/>
              <a:pathLst>
                <a:path extrusionOk="0" h="120000" w="120000">
                  <a:moveTo>
                    <a:pt x="24590" y="118666"/>
                  </a:moveTo>
                  <a:cubicBezTo>
                    <a:pt x="22622" y="118666"/>
                    <a:pt x="21639" y="117333"/>
                    <a:pt x="21639" y="116000"/>
                  </a:cubicBezTo>
                  <a:lnTo>
                    <a:pt x="1967" y="61333"/>
                  </a:lnTo>
                  <a:cubicBezTo>
                    <a:pt x="0" y="57333"/>
                    <a:pt x="983" y="53333"/>
                    <a:pt x="2950" y="52000"/>
                  </a:cubicBezTo>
                  <a:lnTo>
                    <a:pt x="42295" y="12000"/>
                  </a:lnTo>
                  <a:cubicBezTo>
                    <a:pt x="50163" y="4000"/>
                    <a:pt x="54098" y="0"/>
                    <a:pt x="60000" y="0"/>
                  </a:cubicBezTo>
                  <a:cubicBezTo>
                    <a:pt x="64918" y="0"/>
                    <a:pt x="68852" y="4000"/>
                    <a:pt x="76721" y="10666"/>
                  </a:cubicBezTo>
                  <a:lnTo>
                    <a:pt x="116065" y="50666"/>
                  </a:lnTo>
                  <a:cubicBezTo>
                    <a:pt x="118032" y="53333"/>
                    <a:pt x="119016" y="57333"/>
                    <a:pt x="117049" y="60000"/>
                  </a:cubicBezTo>
                  <a:lnTo>
                    <a:pt x="96393" y="116000"/>
                  </a:lnTo>
                  <a:cubicBezTo>
                    <a:pt x="96393" y="117333"/>
                    <a:pt x="94426" y="117333"/>
                    <a:pt x="93442" y="117333"/>
                  </a:cubicBezTo>
                  <a:cubicBezTo>
                    <a:pt x="92459" y="116000"/>
                    <a:pt x="91475" y="114666"/>
                    <a:pt x="92459" y="112000"/>
                  </a:cubicBezTo>
                  <a:lnTo>
                    <a:pt x="112131" y="57333"/>
                  </a:lnTo>
                  <a:cubicBezTo>
                    <a:pt x="112131" y="56000"/>
                    <a:pt x="112131" y="56000"/>
                    <a:pt x="112131" y="56000"/>
                  </a:cubicBezTo>
                  <a:lnTo>
                    <a:pt x="73770" y="17333"/>
                  </a:lnTo>
                  <a:cubicBezTo>
                    <a:pt x="60000" y="4000"/>
                    <a:pt x="59016" y="4000"/>
                    <a:pt x="45245" y="17333"/>
                  </a:cubicBezTo>
                  <a:lnTo>
                    <a:pt x="5901" y="56000"/>
                  </a:lnTo>
                  <a:lnTo>
                    <a:pt x="5901" y="57333"/>
                  </a:lnTo>
                  <a:lnTo>
                    <a:pt x="26557" y="112000"/>
                  </a:lnTo>
                  <a:cubicBezTo>
                    <a:pt x="27540" y="113333"/>
                    <a:pt x="26557" y="116000"/>
                    <a:pt x="25573" y="117333"/>
                  </a:cubicBezTo>
                  <a:cubicBezTo>
                    <a:pt x="25573" y="118666"/>
                    <a:pt x="24590" y="118666"/>
                    <a:pt x="24590" y="118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1" name="Google Shape;1651;p233"/>
            <p:cNvSpPr/>
            <p:nvPr/>
          </p:nvSpPr>
          <p:spPr>
            <a:xfrm>
              <a:off x="11346313" y="3426544"/>
              <a:ext cx="100500" cy="73800"/>
            </a:xfrm>
            <a:custGeom>
              <a:rect b="b" l="l" r="r" t="t"/>
              <a:pathLst>
                <a:path extrusionOk="0" h="120000" w="120000">
                  <a:moveTo>
                    <a:pt x="85714" y="105000"/>
                  </a:moveTo>
                  <a:cubicBezTo>
                    <a:pt x="85714" y="105000"/>
                    <a:pt x="85714" y="105000"/>
                    <a:pt x="77142" y="105000"/>
                  </a:cubicBezTo>
                  <a:lnTo>
                    <a:pt x="8571" y="75000"/>
                  </a:lnTo>
                  <a:cubicBezTo>
                    <a:pt x="0" y="60000"/>
                    <a:pt x="0" y="45000"/>
                    <a:pt x="0" y="30000"/>
                  </a:cubicBezTo>
                  <a:cubicBezTo>
                    <a:pt x="8571" y="15000"/>
                    <a:pt x="17142" y="0"/>
                    <a:pt x="25714" y="0"/>
                  </a:cubicBezTo>
                  <a:lnTo>
                    <a:pt x="94285" y="45000"/>
                  </a:lnTo>
                  <a:cubicBezTo>
                    <a:pt x="102857" y="45000"/>
                    <a:pt x="111428" y="75000"/>
                    <a:pt x="102857" y="90000"/>
                  </a:cubicBezTo>
                  <a:cubicBezTo>
                    <a:pt x="102857" y="90000"/>
                    <a:pt x="94285" y="105000"/>
                    <a:pt x="85714" y="105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2" name="Google Shape;1652;p233"/>
            <p:cNvSpPr/>
            <p:nvPr/>
          </p:nvSpPr>
          <p:spPr>
            <a:xfrm>
              <a:off x="11212238" y="3426544"/>
              <a:ext cx="100500" cy="36900"/>
            </a:xfrm>
            <a:custGeom>
              <a:rect b="b" l="l" r="r" t="t"/>
              <a:pathLst>
                <a:path extrusionOk="0" h="120000" w="120000">
                  <a:moveTo>
                    <a:pt x="85714" y="100000"/>
                  </a:moveTo>
                  <a:lnTo>
                    <a:pt x="17142" y="100000"/>
                  </a:lnTo>
                  <a:cubicBezTo>
                    <a:pt x="8571" y="100000"/>
                    <a:pt x="0" y="80000"/>
                    <a:pt x="0" y="60000"/>
                  </a:cubicBezTo>
                  <a:cubicBezTo>
                    <a:pt x="0" y="20000"/>
                    <a:pt x="8571" y="0"/>
                    <a:pt x="17142" y="0"/>
                  </a:cubicBezTo>
                  <a:lnTo>
                    <a:pt x="85714" y="0"/>
                  </a:lnTo>
                  <a:cubicBezTo>
                    <a:pt x="102857" y="0"/>
                    <a:pt x="111428" y="20000"/>
                    <a:pt x="111428" y="60000"/>
                  </a:cubicBezTo>
                  <a:cubicBezTo>
                    <a:pt x="111428" y="80000"/>
                    <a:pt x="102857" y="100000"/>
                    <a:pt x="85714"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3" name="Google Shape;1653;p233"/>
            <p:cNvSpPr/>
            <p:nvPr/>
          </p:nvSpPr>
          <p:spPr>
            <a:xfrm>
              <a:off x="11078163" y="3426544"/>
              <a:ext cx="100500" cy="73800"/>
            </a:xfrm>
            <a:custGeom>
              <a:rect b="b" l="l" r="r" t="t"/>
              <a:pathLst>
                <a:path extrusionOk="0" h="120000" w="120000">
                  <a:moveTo>
                    <a:pt x="24000" y="105000"/>
                  </a:moveTo>
                  <a:cubicBezTo>
                    <a:pt x="16000" y="105000"/>
                    <a:pt x="8000" y="105000"/>
                    <a:pt x="0" y="90000"/>
                  </a:cubicBezTo>
                  <a:cubicBezTo>
                    <a:pt x="0" y="60000"/>
                    <a:pt x="8000" y="45000"/>
                    <a:pt x="16000" y="45000"/>
                  </a:cubicBezTo>
                  <a:lnTo>
                    <a:pt x="72000" y="0"/>
                  </a:lnTo>
                  <a:cubicBezTo>
                    <a:pt x="88000" y="0"/>
                    <a:pt x="104000" y="15000"/>
                    <a:pt x="104000" y="30000"/>
                  </a:cubicBezTo>
                  <a:cubicBezTo>
                    <a:pt x="112000" y="45000"/>
                    <a:pt x="96000" y="60000"/>
                    <a:pt x="88000" y="75000"/>
                  </a:cubicBezTo>
                  <a:lnTo>
                    <a:pt x="24000" y="10500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4" name="Google Shape;1654;p233"/>
            <p:cNvSpPr/>
            <p:nvPr/>
          </p:nvSpPr>
          <p:spPr>
            <a:xfrm>
              <a:off x="11208717" y="3079844"/>
              <a:ext cx="40500" cy="222900"/>
            </a:xfrm>
            <a:custGeom>
              <a:rect b="b" l="l" r="r" t="t"/>
              <a:pathLst>
                <a:path extrusionOk="0" h="120000" w="120000">
                  <a:moveTo>
                    <a:pt x="40000" y="114545"/>
                  </a:moveTo>
                  <a:cubicBezTo>
                    <a:pt x="20000" y="114545"/>
                    <a:pt x="0" y="109090"/>
                    <a:pt x="0" y="103636"/>
                  </a:cubicBezTo>
                  <a:lnTo>
                    <a:pt x="0" y="10909"/>
                  </a:lnTo>
                  <a:cubicBezTo>
                    <a:pt x="0" y="5454"/>
                    <a:pt x="20000" y="0"/>
                    <a:pt x="40000" y="0"/>
                  </a:cubicBezTo>
                  <a:cubicBezTo>
                    <a:pt x="80000" y="0"/>
                    <a:pt x="100000" y="5454"/>
                    <a:pt x="100000" y="10909"/>
                  </a:cubicBezTo>
                  <a:lnTo>
                    <a:pt x="100000" y="103636"/>
                  </a:lnTo>
                  <a:cubicBezTo>
                    <a:pt x="100000" y="109090"/>
                    <a:pt x="80000" y="114545"/>
                    <a:pt x="40000" y="11454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5" name="Google Shape;1655;p233"/>
            <p:cNvSpPr/>
            <p:nvPr/>
          </p:nvSpPr>
          <p:spPr>
            <a:xfrm>
              <a:off x="11312805" y="3159148"/>
              <a:ext cx="66900" cy="147600"/>
            </a:xfrm>
            <a:custGeom>
              <a:rect b="b" l="l" r="r" t="t"/>
              <a:pathLst>
                <a:path extrusionOk="0" h="120000" w="120000">
                  <a:moveTo>
                    <a:pt x="51428" y="112500"/>
                  </a:moveTo>
                  <a:cubicBezTo>
                    <a:pt x="17142" y="112500"/>
                    <a:pt x="0" y="105000"/>
                    <a:pt x="0" y="97500"/>
                  </a:cubicBezTo>
                  <a:lnTo>
                    <a:pt x="0" y="22500"/>
                  </a:lnTo>
                  <a:cubicBezTo>
                    <a:pt x="0" y="7500"/>
                    <a:pt x="17142" y="0"/>
                    <a:pt x="51428" y="0"/>
                  </a:cubicBezTo>
                  <a:cubicBezTo>
                    <a:pt x="85714" y="0"/>
                    <a:pt x="102857" y="7500"/>
                    <a:pt x="102857" y="22500"/>
                  </a:cubicBezTo>
                  <a:lnTo>
                    <a:pt x="102857" y="97500"/>
                  </a:lnTo>
                  <a:cubicBezTo>
                    <a:pt x="102857" y="105000"/>
                    <a:pt x="85714" y="112500"/>
                    <a:pt x="51428" y="1125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6" name="Google Shape;1656;p233"/>
            <p:cNvSpPr/>
            <p:nvPr/>
          </p:nvSpPr>
          <p:spPr>
            <a:xfrm>
              <a:off x="11134106" y="3746177"/>
              <a:ext cx="89100" cy="98100"/>
            </a:xfrm>
            <a:custGeom>
              <a:rect b="b" l="l" r="r" t="t"/>
              <a:pathLst>
                <a:path extrusionOk="0" h="120000" w="120000">
                  <a:moveTo>
                    <a:pt x="43636" y="108000"/>
                  </a:moveTo>
                  <a:cubicBezTo>
                    <a:pt x="32727" y="108000"/>
                    <a:pt x="21818" y="96000"/>
                    <a:pt x="10909" y="96000"/>
                  </a:cubicBezTo>
                  <a:cubicBezTo>
                    <a:pt x="0" y="84000"/>
                    <a:pt x="10909" y="60000"/>
                    <a:pt x="21818" y="48000"/>
                  </a:cubicBezTo>
                  <a:lnTo>
                    <a:pt x="65454" y="12000"/>
                  </a:lnTo>
                  <a:cubicBezTo>
                    <a:pt x="76363" y="0"/>
                    <a:pt x="87272" y="12000"/>
                    <a:pt x="98181" y="24000"/>
                  </a:cubicBezTo>
                  <a:cubicBezTo>
                    <a:pt x="109090" y="36000"/>
                    <a:pt x="109090" y="60000"/>
                    <a:pt x="98181" y="72000"/>
                  </a:cubicBezTo>
                  <a:lnTo>
                    <a:pt x="54545" y="96000"/>
                  </a:lnTo>
                  <a:cubicBezTo>
                    <a:pt x="54545" y="108000"/>
                    <a:pt x="43636" y="108000"/>
                    <a:pt x="43636" y="108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7" name="Google Shape;1657;p233"/>
            <p:cNvSpPr/>
            <p:nvPr/>
          </p:nvSpPr>
          <p:spPr>
            <a:xfrm>
              <a:off x="11301710" y="3746177"/>
              <a:ext cx="89100" cy="98100"/>
            </a:xfrm>
            <a:custGeom>
              <a:rect b="b" l="l" r="r" t="t"/>
              <a:pathLst>
                <a:path extrusionOk="0" h="120000" w="120000">
                  <a:moveTo>
                    <a:pt x="76363" y="108000"/>
                  </a:moveTo>
                  <a:cubicBezTo>
                    <a:pt x="76363" y="108000"/>
                    <a:pt x="65454" y="108000"/>
                    <a:pt x="65454" y="96000"/>
                  </a:cubicBezTo>
                  <a:lnTo>
                    <a:pt x="21818" y="72000"/>
                  </a:lnTo>
                  <a:cubicBezTo>
                    <a:pt x="10909" y="60000"/>
                    <a:pt x="0" y="36000"/>
                    <a:pt x="10909" y="24000"/>
                  </a:cubicBezTo>
                  <a:cubicBezTo>
                    <a:pt x="21818" y="12000"/>
                    <a:pt x="43636" y="0"/>
                    <a:pt x="54545" y="12000"/>
                  </a:cubicBezTo>
                  <a:lnTo>
                    <a:pt x="98181" y="48000"/>
                  </a:lnTo>
                  <a:cubicBezTo>
                    <a:pt x="109090" y="60000"/>
                    <a:pt x="109090" y="84000"/>
                    <a:pt x="98181" y="96000"/>
                  </a:cubicBezTo>
                  <a:cubicBezTo>
                    <a:pt x="98181" y="96000"/>
                    <a:pt x="87272" y="108000"/>
                    <a:pt x="76363" y="108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8" name="Google Shape;1658;p233"/>
            <p:cNvSpPr/>
            <p:nvPr/>
          </p:nvSpPr>
          <p:spPr>
            <a:xfrm>
              <a:off x="10709467" y="4200814"/>
              <a:ext cx="1106100" cy="147600"/>
            </a:xfrm>
            <a:custGeom>
              <a:rect b="b" l="l" r="r" t="t"/>
              <a:pathLst>
                <a:path extrusionOk="0" h="120000" w="120000">
                  <a:moveTo>
                    <a:pt x="59999" y="100000"/>
                  </a:moveTo>
                  <a:cubicBezTo>
                    <a:pt x="55890" y="100000"/>
                    <a:pt x="52602" y="86666"/>
                    <a:pt x="50136" y="66666"/>
                  </a:cubicBezTo>
                  <a:cubicBezTo>
                    <a:pt x="46027" y="33333"/>
                    <a:pt x="40273" y="33333"/>
                    <a:pt x="36986" y="66666"/>
                  </a:cubicBezTo>
                  <a:cubicBezTo>
                    <a:pt x="32054" y="106666"/>
                    <a:pt x="23013" y="106666"/>
                    <a:pt x="17260" y="66666"/>
                  </a:cubicBezTo>
                  <a:cubicBezTo>
                    <a:pt x="13972" y="33333"/>
                    <a:pt x="7397" y="33333"/>
                    <a:pt x="4109" y="66666"/>
                  </a:cubicBezTo>
                  <a:cubicBezTo>
                    <a:pt x="3287" y="73333"/>
                    <a:pt x="2465" y="73333"/>
                    <a:pt x="821" y="66666"/>
                  </a:cubicBezTo>
                  <a:cubicBezTo>
                    <a:pt x="0" y="60000"/>
                    <a:pt x="0" y="53333"/>
                    <a:pt x="821" y="46666"/>
                  </a:cubicBezTo>
                  <a:cubicBezTo>
                    <a:pt x="6575" y="0"/>
                    <a:pt x="15616" y="0"/>
                    <a:pt x="20547" y="46666"/>
                  </a:cubicBezTo>
                  <a:cubicBezTo>
                    <a:pt x="23835" y="73333"/>
                    <a:pt x="31232" y="73333"/>
                    <a:pt x="33698" y="46666"/>
                  </a:cubicBezTo>
                  <a:cubicBezTo>
                    <a:pt x="39452" y="0"/>
                    <a:pt x="47671" y="0"/>
                    <a:pt x="53424" y="46666"/>
                  </a:cubicBezTo>
                  <a:cubicBezTo>
                    <a:pt x="56712" y="73333"/>
                    <a:pt x="64109" y="73333"/>
                    <a:pt x="66575" y="46666"/>
                  </a:cubicBezTo>
                  <a:cubicBezTo>
                    <a:pt x="72328" y="0"/>
                    <a:pt x="80547" y="0"/>
                    <a:pt x="85479" y="46666"/>
                  </a:cubicBezTo>
                  <a:cubicBezTo>
                    <a:pt x="89589" y="73333"/>
                    <a:pt x="95342" y="73333"/>
                    <a:pt x="99452" y="46666"/>
                  </a:cubicBezTo>
                  <a:cubicBezTo>
                    <a:pt x="104383" y="0"/>
                    <a:pt x="113424" y="0"/>
                    <a:pt x="118356" y="46666"/>
                  </a:cubicBezTo>
                  <a:cubicBezTo>
                    <a:pt x="119178" y="53333"/>
                    <a:pt x="119178" y="60000"/>
                    <a:pt x="118356" y="66666"/>
                  </a:cubicBezTo>
                  <a:cubicBezTo>
                    <a:pt x="117534" y="73333"/>
                    <a:pt x="117534" y="73333"/>
                    <a:pt x="115890" y="66666"/>
                  </a:cubicBezTo>
                  <a:cubicBezTo>
                    <a:pt x="112602" y="40000"/>
                    <a:pt x="106027" y="33333"/>
                    <a:pt x="101917" y="66666"/>
                  </a:cubicBezTo>
                  <a:cubicBezTo>
                    <a:pt x="96986" y="106666"/>
                    <a:pt x="87945" y="113333"/>
                    <a:pt x="83013" y="66666"/>
                  </a:cubicBezTo>
                  <a:cubicBezTo>
                    <a:pt x="78904" y="33333"/>
                    <a:pt x="73150" y="33333"/>
                    <a:pt x="69863" y="66666"/>
                  </a:cubicBezTo>
                  <a:cubicBezTo>
                    <a:pt x="67397" y="86666"/>
                    <a:pt x="64109" y="100000"/>
                    <a:pt x="59999"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59" name="Google Shape;1659;p233"/>
            <p:cNvSpPr/>
            <p:nvPr/>
          </p:nvSpPr>
          <p:spPr>
            <a:xfrm>
              <a:off x="10709467" y="4311410"/>
              <a:ext cx="1106100" cy="147600"/>
            </a:xfrm>
            <a:custGeom>
              <a:rect b="b" l="l" r="r" t="t"/>
              <a:pathLst>
                <a:path extrusionOk="0" h="120000" w="120000">
                  <a:moveTo>
                    <a:pt x="59999" y="106666"/>
                  </a:moveTo>
                  <a:cubicBezTo>
                    <a:pt x="55890" y="106666"/>
                    <a:pt x="52602" y="93333"/>
                    <a:pt x="50136" y="73333"/>
                  </a:cubicBezTo>
                  <a:cubicBezTo>
                    <a:pt x="46027" y="40000"/>
                    <a:pt x="40273" y="40000"/>
                    <a:pt x="36986" y="73333"/>
                  </a:cubicBezTo>
                  <a:cubicBezTo>
                    <a:pt x="32054" y="113333"/>
                    <a:pt x="23013" y="113333"/>
                    <a:pt x="17260" y="73333"/>
                  </a:cubicBezTo>
                  <a:cubicBezTo>
                    <a:pt x="13972" y="40000"/>
                    <a:pt x="7397" y="40000"/>
                    <a:pt x="4109" y="73333"/>
                  </a:cubicBezTo>
                  <a:cubicBezTo>
                    <a:pt x="3287" y="80000"/>
                    <a:pt x="2465" y="80000"/>
                    <a:pt x="821" y="73333"/>
                  </a:cubicBezTo>
                  <a:cubicBezTo>
                    <a:pt x="0" y="66666"/>
                    <a:pt x="0" y="53333"/>
                    <a:pt x="821" y="46666"/>
                  </a:cubicBezTo>
                  <a:cubicBezTo>
                    <a:pt x="6575" y="6666"/>
                    <a:pt x="15616" y="0"/>
                    <a:pt x="20547" y="46666"/>
                  </a:cubicBezTo>
                  <a:cubicBezTo>
                    <a:pt x="23835" y="73333"/>
                    <a:pt x="30410" y="73333"/>
                    <a:pt x="33698" y="46666"/>
                  </a:cubicBezTo>
                  <a:cubicBezTo>
                    <a:pt x="38630" y="6666"/>
                    <a:pt x="47671" y="0"/>
                    <a:pt x="53424" y="46666"/>
                  </a:cubicBezTo>
                  <a:cubicBezTo>
                    <a:pt x="56712" y="73333"/>
                    <a:pt x="63287" y="73333"/>
                    <a:pt x="66575" y="46666"/>
                  </a:cubicBezTo>
                  <a:cubicBezTo>
                    <a:pt x="71506" y="6666"/>
                    <a:pt x="80547" y="0"/>
                    <a:pt x="85479" y="46666"/>
                  </a:cubicBezTo>
                  <a:cubicBezTo>
                    <a:pt x="89589" y="80000"/>
                    <a:pt x="95342" y="80000"/>
                    <a:pt x="99452" y="46666"/>
                  </a:cubicBezTo>
                  <a:cubicBezTo>
                    <a:pt x="104383" y="6666"/>
                    <a:pt x="113424" y="6666"/>
                    <a:pt x="118356" y="46666"/>
                  </a:cubicBezTo>
                  <a:cubicBezTo>
                    <a:pt x="119178" y="53333"/>
                    <a:pt x="119178" y="66666"/>
                    <a:pt x="118356" y="73333"/>
                  </a:cubicBezTo>
                  <a:cubicBezTo>
                    <a:pt x="117534" y="80000"/>
                    <a:pt x="117534" y="80000"/>
                    <a:pt x="115890" y="73333"/>
                  </a:cubicBezTo>
                  <a:cubicBezTo>
                    <a:pt x="112602" y="46666"/>
                    <a:pt x="106027" y="40000"/>
                    <a:pt x="101917" y="73333"/>
                  </a:cubicBezTo>
                  <a:cubicBezTo>
                    <a:pt x="96986" y="113333"/>
                    <a:pt x="87945" y="113333"/>
                    <a:pt x="83013" y="73333"/>
                  </a:cubicBezTo>
                  <a:cubicBezTo>
                    <a:pt x="78904" y="40000"/>
                    <a:pt x="73150" y="40000"/>
                    <a:pt x="69863" y="73333"/>
                  </a:cubicBezTo>
                  <a:cubicBezTo>
                    <a:pt x="67397" y="93333"/>
                    <a:pt x="64109" y="106666"/>
                    <a:pt x="59999" y="106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60" name="Google Shape;1660;p233"/>
          <p:cNvGrpSpPr/>
          <p:nvPr/>
        </p:nvGrpSpPr>
        <p:grpSpPr>
          <a:xfrm>
            <a:off x="1409229" y="2453984"/>
            <a:ext cx="184707" cy="220417"/>
            <a:chOff x="1926172" y="1768681"/>
            <a:chExt cx="270000" cy="322200"/>
          </a:xfrm>
        </p:grpSpPr>
        <p:sp>
          <p:nvSpPr>
            <p:cNvPr id="1661" name="Google Shape;1661;p233"/>
            <p:cNvSpPr/>
            <p:nvPr/>
          </p:nvSpPr>
          <p:spPr>
            <a:xfrm>
              <a:off x="1979098" y="1846413"/>
              <a:ext cx="176700" cy="128700"/>
            </a:xfrm>
            <a:custGeom>
              <a:rect b="b" l="l" r="r" t="t"/>
              <a:pathLst>
                <a:path extrusionOk="0" h="120000" w="120000">
                  <a:moveTo>
                    <a:pt x="32970" y="119595"/>
                  </a:moveTo>
                  <a:cubicBezTo>
                    <a:pt x="31782" y="119595"/>
                    <a:pt x="30891" y="119191"/>
                    <a:pt x="30000" y="117979"/>
                  </a:cubicBezTo>
                  <a:lnTo>
                    <a:pt x="1782" y="80808"/>
                  </a:lnTo>
                  <a:cubicBezTo>
                    <a:pt x="0" y="78383"/>
                    <a:pt x="0" y="74747"/>
                    <a:pt x="1782" y="72323"/>
                  </a:cubicBezTo>
                  <a:cubicBezTo>
                    <a:pt x="3564" y="69898"/>
                    <a:pt x="6237" y="69898"/>
                    <a:pt x="8019" y="72323"/>
                  </a:cubicBezTo>
                  <a:lnTo>
                    <a:pt x="32970" y="105454"/>
                  </a:lnTo>
                  <a:lnTo>
                    <a:pt x="111980" y="2424"/>
                  </a:lnTo>
                  <a:cubicBezTo>
                    <a:pt x="113762" y="0"/>
                    <a:pt x="116435" y="0"/>
                    <a:pt x="117920" y="2424"/>
                  </a:cubicBezTo>
                  <a:cubicBezTo>
                    <a:pt x="119702" y="4848"/>
                    <a:pt x="119702" y="8484"/>
                    <a:pt x="117920" y="10909"/>
                  </a:cubicBezTo>
                  <a:lnTo>
                    <a:pt x="36237" y="117979"/>
                  </a:lnTo>
                  <a:cubicBezTo>
                    <a:pt x="35643" y="119191"/>
                    <a:pt x="34455" y="119595"/>
                    <a:pt x="32970" y="11959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62" name="Google Shape;1662;p233"/>
            <p:cNvSpPr/>
            <p:nvPr/>
          </p:nvSpPr>
          <p:spPr>
            <a:xfrm>
              <a:off x="1926172" y="1768681"/>
              <a:ext cx="270000" cy="322200"/>
            </a:xfrm>
            <a:custGeom>
              <a:rect b="b" l="l" r="r" t="t"/>
              <a:pathLst>
                <a:path extrusionOk="0" h="120000" w="120000">
                  <a:moveTo>
                    <a:pt x="61361" y="119866"/>
                  </a:moveTo>
                  <a:cubicBezTo>
                    <a:pt x="60881" y="119866"/>
                    <a:pt x="60720" y="119866"/>
                    <a:pt x="60560" y="119732"/>
                  </a:cubicBezTo>
                  <a:cubicBezTo>
                    <a:pt x="24352" y="104464"/>
                    <a:pt x="1602" y="74062"/>
                    <a:pt x="640" y="39910"/>
                  </a:cubicBezTo>
                  <a:lnTo>
                    <a:pt x="0" y="3616"/>
                  </a:lnTo>
                  <a:cubicBezTo>
                    <a:pt x="0" y="2410"/>
                    <a:pt x="801" y="1607"/>
                    <a:pt x="2242" y="1607"/>
                  </a:cubicBezTo>
                  <a:lnTo>
                    <a:pt x="115994" y="0"/>
                  </a:lnTo>
                  <a:cubicBezTo>
                    <a:pt x="116795" y="0"/>
                    <a:pt x="117276" y="133"/>
                    <a:pt x="117757" y="535"/>
                  </a:cubicBezTo>
                  <a:cubicBezTo>
                    <a:pt x="118237" y="937"/>
                    <a:pt x="118397" y="1339"/>
                    <a:pt x="118397" y="2008"/>
                  </a:cubicBezTo>
                  <a:lnTo>
                    <a:pt x="119198" y="38303"/>
                  </a:lnTo>
                  <a:cubicBezTo>
                    <a:pt x="119839" y="72187"/>
                    <a:pt x="98210" y="103392"/>
                    <a:pt x="62643" y="119732"/>
                  </a:cubicBezTo>
                  <a:cubicBezTo>
                    <a:pt x="62323" y="119866"/>
                    <a:pt x="61842" y="119866"/>
                    <a:pt x="61361" y="119866"/>
                  </a:cubicBezTo>
                  <a:close/>
                  <a:moveTo>
                    <a:pt x="4966" y="5491"/>
                  </a:moveTo>
                  <a:lnTo>
                    <a:pt x="5607" y="39910"/>
                  </a:lnTo>
                  <a:cubicBezTo>
                    <a:pt x="6408" y="72053"/>
                    <a:pt x="27716" y="100982"/>
                    <a:pt x="61682" y="115714"/>
                  </a:cubicBezTo>
                  <a:cubicBezTo>
                    <a:pt x="95166" y="100044"/>
                    <a:pt x="115353" y="70446"/>
                    <a:pt x="114552" y="38571"/>
                  </a:cubicBezTo>
                  <a:lnTo>
                    <a:pt x="113911" y="4151"/>
                  </a:lnTo>
                  <a:lnTo>
                    <a:pt x="4966" y="54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63" name="Google Shape;1663;p233"/>
          <p:cNvGrpSpPr/>
          <p:nvPr/>
        </p:nvGrpSpPr>
        <p:grpSpPr>
          <a:xfrm>
            <a:off x="8317824" y="2476613"/>
            <a:ext cx="175003" cy="175003"/>
            <a:chOff x="9498549" y="4354919"/>
            <a:chExt cx="281400" cy="281400"/>
          </a:xfrm>
        </p:grpSpPr>
        <p:sp>
          <p:nvSpPr>
            <p:cNvPr id="1664" name="Google Shape;1664;p233"/>
            <p:cNvSpPr/>
            <p:nvPr/>
          </p:nvSpPr>
          <p:spPr>
            <a:xfrm>
              <a:off x="9498549" y="4354919"/>
              <a:ext cx="281400" cy="281400"/>
            </a:xfrm>
            <a:custGeom>
              <a:rect b="b" l="l" r="r" t="t"/>
              <a:pathLst>
                <a:path extrusionOk="0" h="120000" w="120000">
                  <a:moveTo>
                    <a:pt x="59930" y="119860"/>
                  </a:moveTo>
                  <a:cubicBezTo>
                    <a:pt x="26898" y="119860"/>
                    <a:pt x="0" y="92961"/>
                    <a:pt x="0" y="59930"/>
                  </a:cubicBezTo>
                  <a:cubicBezTo>
                    <a:pt x="0" y="26898"/>
                    <a:pt x="26898" y="0"/>
                    <a:pt x="59930" y="0"/>
                  </a:cubicBezTo>
                  <a:cubicBezTo>
                    <a:pt x="92961" y="0"/>
                    <a:pt x="119860" y="26898"/>
                    <a:pt x="119860" y="59930"/>
                  </a:cubicBezTo>
                  <a:cubicBezTo>
                    <a:pt x="119860" y="92961"/>
                    <a:pt x="92961" y="119860"/>
                    <a:pt x="59930" y="119860"/>
                  </a:cubicBezTo>
                  <a:close/>
                  <a:moveTo>
                    <a:pt x="59930" y="4181"/>
                  </a:moveTo>
                  <a:cubicBezTo>
                    <a:pt x="29128" y="4181"/>
                    <a:pt x="4181" y="29128"/>
                    <a:pt x="4181" y="59930"/>
                  </a:cubicBezTo>
                  <a:cubicBezTo>
                    <a:pt x="4181" y="90731"/>
                    <a:pt x="29128" y="115679"/>
                    <a:pt x="59930" y="115679"/>
                  </a:cubicBezTo>
                  <a:cubicBezTo>
                    <a:pt x="90731" y="115679"/>
                    <a:pt x="115679" y="90731"/>
                    <a:pt x="115679" y="59930"/>
                  </a:cubicBezTo>
                  <a:cubicBezTo>
                    <a:pt x="115679" y="29128"/>
                    <a:pt x="90731" y="4181"/>
                    <a:pt x="59930" y="41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65" name="Google Shape;1665;p233"/>
            <p:cNvSpPr/>
            <p:nvPr/>
          </p:nvSpPr>
          <p:spPr>
            <a:xfrm>
              <a:off x="9634208" y="4406873"/>
              <a:ext cx="10200" cy="168900"/>
            </a:xfrm>
            <a:custGeom>
              <a:rect b="b" l="l" r="r" t="t"/>
              <a:pathLst>
                <a:path extrusionOk="0" h="120000" w="120000">
                  <a:moveTo>
                    <a:pt x="58064" y="119767"/>
                  </a:moveTo>
                  <a:cubicBezTo>
                    <a:pt x="23225" y="119767"/>
                    <a:pt x="0" y="118375"/>
                    <a:pt x="0" y="116286"/>
                  </a:cubicBezTo>
                  <a:lnTo>
                    <a:pt x="0" y="3481"/>
                  </a:lnTo>
                  <a:cubicBezTo>
                    <a:pt x="0" y="1392"/>
                    <a:pt x="23225" y="0"/>
                    <a:pt x="58064" y="0"/>
                  </a:cubicBezTo>
                  <a:cubicBezTo>
                    <a:pt x="92903" y="0"/>
                    <a:pt x="116129" y="1392"/>
                    <a:pt x="116129" y="3481"/>
                  </a:cubicBezTo>
                  <a:lnTo>
                    <a:pt x="116129" y="116286"/>
                  </a:lnTo>
                  <a:cubicBezTo>
                    <a:pt x="116129" y="118375"/>
                    <a:pt x="92903" y="119767"/>
                    <a:pt x="58064" y="11976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66" name="Google Shape;1666;p233"/>
            <p:cNvSpPr/>
            <p:nvPr/>
          </p:nvSpPr>
          <p:spPr>
            <a:xfrm>
              <a:off x="9569265" y="4497794"/>
              <a:ext cx="137100" cy="78000"/>
            </a:xfrm>
            <a:custGeom>
              <a:rect b="b" l="l" r="r" t="t"/>
              <a:pathLst>
                <a:path extrusionOk="0" h="120000" w="120000">
                  <a:moveTo>
                    <a:pt x="60429" y="119500"/>
                  </a:moveTo>
                  <a:cubicBezTo>
                    <a:pt x="58997" y="119500"/>
                    <a:pt x="58138" y="119000"/>
                    <a:pt x="57279" y="117500"/>
                  </a:cubicBezTo>
                  <a:lnTo>
                    <a:pt x="1718" y="13500"/>
                  </a:lnTo>
                  <a:cubicBezTo>
                    <a:pt x="0" y="10500"/>
                    <a:pt x="0" y="6000"/>
                    <a:pt x="1718" y="3000"/>
                  </a:cubicBezTo>
                  <a:cubicBezTo>
                    <a:pt x="3436" y="0"/>
                    <a:pt x="6014" y="0"/>
                    <a:pt x="7732" y="3000"/>
                  </a:cubicBezTo>
                  <a:lnTo>
                    <a:pt x="60429" y="101000"/>
                  </a:lnTo>
                  <a:lnTo>
                    <a:pt x="112267" y="3000"/>
                  </a:lnTo>
                  <a:cubicBezTo>
                    <a:pt x="113985" y="0"/>
                    <a:pt x="116276" y="500"/>
                    <a:pt x="117995" y="2500"/>
                  </a:cubicBezTo>
                  <a:cubicBezTo>
                    <a:pt x="119713" y="5000"/>
                    <a:pt x="119713" y="10000"/>
                    <a:pt x="118568" y="13000"/>
                  </a:cubicBezTo>
                  <a:lnTo>
                    <a:pt x="63866" y="116500"/>
                  </a:lnTo>
                  <a:cubicBezTo>
                    <a:pt x="63007" y="119000"/>
                    <a:pt x="61575" y="119500"/>
                    <a:pt x="60429" y="1195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67" name="Google Shape;1667;p233"/>
          <p:cNvGrpSpPr/>
          <p:nvPr/>
        </p:nvGrpSpPr>
        <p:grpSpPr>
          <a:xfrm>
            <a:off x="2845335" y="2454489"/>
            <a:ext cx="211797" cy="219442"/>
            <a:chOff x="6689565" y="3122256"/>
            <a:chExt cx="309600" cy="320775"/>
          </a:xfrm>
        </p:grpSpPr>
        <p:sp>
          <p:nvSpPr>
            <p:cNvPr id="1668" name="Google Shape;1668;p233"/>
            <p:cNvSpPr/>
            <p:nvPr/>
          </p:nvSpPr>
          <p:spPr>
            <a:xfrm>
              <a:off x="6689565" y="3154006"/>
              <a:ext cx="309600" cy="160200"/>
            </a:xfrm>
            <a:custGeom>
              <a:rect b="b" l="l" r="r" t="t"/>
              <a:pathLst>
                <a:path extrusionOk="0" h="120000" w="120000">
                  <a:moveTo>
                    <a:pt x="117906" y="119730"/>
                  </a:moveTo>
                  <a:cubicBezTo>
                    <a:pt x="116651" y="119730"/>
                    <a:pt x="115813" y="118112"/>
                    <a:pt x="115813" y="115955"/>
                  </a:cubicBezTo>
                  <a:cubicBezTo>
                    <a:pt x="115813" y="101123"/>
                    <a:pt x="109395" y="95730"/>
                    <a:pt x="103395" y="95730"/>
                  </a:cubicBezTo>
                  <a:cubicBezTo>
                    <a:pt x="96279" y="95730"/>
                    <a:pt x="90976" y="106247"/>
                    <a:pt x="90976" y="115955"/>
                  </a:cubicBezTo>
                  <a:cubicBezTo>
                    <a:pt x="90976" y="118112"/>
                    <a:pt x="90139" y="119730"/>
                    <a:pt x="88883" y="119730"/>
                  </a:cubicBezTo>
                  <a:cubicBezTo>
                    <a:pt x="87627" y="119730"/>
                    <a:pt x="86790" y="118112"/>
                    <a:pt x="86790" y="115955"/>
                  </a:cubicBezTo>
                  <a:cubicBezTo>
                    <a:pt x="86790" y="106247"/>
                    <a:pt x="81348" y="95730"/>
                    <a:pt x="74372" y="95730"/>
                  </a:cubicBezTo>
                  <a:cubicBezTo>
                    <a:pt x="67255" y="95730"/>
                    <a:pt x="61953" y="106247"/>
                    <a:pt x="61953" y="115955"/>
                  </a:cubicBezTo>
                  <a:cubicBezTo>
                    <a:pt x="61953" y="118112"/>
                    <a:pt x="61116" y="119730"/>
                    <a:pt x="60000" y="119730"/>
                  </a:cubicBezTo>
                  <a:cubicBezTo>
                    <a:pt x="58744" y="119730"/>
                    <a:pt x="57906" y="118112"/>
                    <a:pt x="57906" y="115955"/>
                  </a:cubicBezTo>
                  <a:cubicBezTo>
                    <a:pt x="57906" y="106247"/>
                    <a:pt x="52465" y="95730"/>
                    <a:pt x="45488" y="95730"/>
                  </a:cubicBezTo>
                  <a:cubicBezTo>
                    <a:pt x="38372" y="95730"/>
                    <a:pt x="33069" y="106247"/>
                    <a:pt x="33069" y="115955"/>
                  </a:cubicBezTo>
                  <a:cubicBezTo>
                    <a:pt x="33069" y="118112"/>
                    <a:pt x="32232" y="119730"/>
                    <a:pt x="30976" y="119730"/>
                  </a:cubicBezTo>
                  <a:cubicBezTo>
                    <a:pt x="29720" y="119730"/>
                    <a:pt x="28883" y="118112"/>
                    <a:pt x="28883" y="115955"/>
                  </a:cubicBezTo>
                  <a:cubicBezTo>
                    <a:pt x="28883" y="106247"/>
                    <a:pt x="23581" y="95730"/>
                    <a:pt x="16465" y="95730"/>
                  </a:cubicBezTo>
                  <a:cubicBezTo>
                    <a:pt x="10465" y="95730"/>
                    <a:pt x="4046" y="101123"/>
                    <a:pt x="4046" y="115955"/>
                  </a:cubicBezTo>
                  <a:cubicBezTo>
                    <a:pt x="4046" y="118112"/>
                    <a:pt x="3209" y="119730"/>
                    <a:pt x="2093" y="119730"/>
                  </a:cubicBezTo>
                  <a:cubicBezTo>
                    <a:pt x="837" y="119730"/>
                    <a:pt x="0" y="118112"/>
                    <a:pt x="0" y="115955"/>
                  </a:cubicBezTo>
                  <a:cubicBezTo>
                    <a:pt x="0" y="51775"/>
                    <a:pt x="26790" y="0"/>
                    <a:pt x="60000" y="0"/>
                  </a:cubicBezTo>
                  <a:cubicBezTo>
                    <a:pt x="93069" y="0"/>
                    <a:pt x="119860" y="51775"/>
                    <a:pt x="119860" y="115955"/>
                  </a:cubicBezTo>
                  <a:cubicBezTo>
                    <a:pt x="119860" y="118112"/>
                    <a:pt x="119023" y="119730"/>
                    <a:pt x="117906" y="119730"/>
                  </a:cubicBezTo>
                  <a:close/>
                  <a:moveTo>
                    <a:pt x="74372" y="87910"/>
                  </a:moveTo>
                  <a:cubicBezTo>
                    <a:pt x="80372" y="87910"/>
                    <a:pt x="85953" y="93842"/>
                    <a:pt x="88883" y="102741"/>
                  </a:cubicBezTo>
                  <a:cubicBezTo>
                    <a:pt x="91813" y="93842"/>
                    <a:pt x="97395" y="87910"/>
                    <a:pt x="103395" y="87910"/>
                  </a:cubicBezTo>
                  <a:cubicBezTo>
                    <a:pt x="107860" y="87910"/>
                    <a:pt x="111906" y="90337"/>
                    <a:pt x="114697" y="94651"/>
                  </a:cubicBezTo>
                  <a:cubicBezTo>
                    <a:pt x="109534" y="45573"/>
                    <a:pt x="87069" y="7820"/>
                    <a:pt x="60000" y="7820"/>
                  </a:cubicBezTo>
                  <a:cubicBezTo>
                    <a:pt x="32790" y="7820"/>
                    <a:pt x="10325" y="45033"/>
                    <a:pt x="5162" y="94651"/>
                  </a:cubicBezTo>
                  <a:cubicBezTo>
                    <a:pt x="8093" y="90337"/>
                    <a:pt x="12000" y="87910"/>
                    <a:pt x="16465" y="87910"/>
                  </a:cubicBezTo>
                  <a:cubicBezTo>
                    <a:pt x="22465" y="87910"/>
                    <a:pt x="28046" y="93842"/>
                    <a:pt x="30976" y="102741"/>
                  </a:cubicBezTo>
                  <a:cubicBezTo>
                    <a:pt x="33906" y="93842"/>
                    <a:pt x="39488" y="87910"/>
                    <a:pt x="45488" y="87910"/>
                  </a:cubicBezTo>
                  <a:cubicBezTo>
                    <a:pt x="51488" y="87910"/>
                    <a:pt x="57069" y="93842"/>
                    <a:pt x="60000" y="102741"/>
                  </a:cubicBezTo>
                  <a:cubicBezTo>
                    <a:pt x="62790" y="94382"/>
                    <a:pt x="68372" y="87910"/>
                    <a:pt x="74372" y="8791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69" name="Google Shape;1669;p233"/>
            <p:cNvSpPr/>
            <p:nvPr/>
          </p:nvSpPr>
          <p:spPr>
            <a:xfrm>
              <a:off x="6838790" y="3303231"/>
              <a:ext cx="54000" cy="139800"/>
            </a:xfrm>
            <a:custGeom>
              <a:rect b="b" l="l" r="r" t="t"/>
              <a:pathLst>
                <a:path extrusionOk="0" h="120000" w="120000">
                  <a:moveTo>
                    <a:pt x="59597" y="119689"/>
                  </a:moveTo>
                  <a:cubicBezTo>
                    <a:pt x="25771" y="119689"/>
                    <a:pt x="0" y="109740"/>
                    <a:pt x="0" y="96683"/>
                  </a:cubicBezTo>
                  <a:lnTo>
                    <a:pt x="0" y="4663"/>
                  </a:lnTo>
                  <a:cubicBezTo>
                    <a:pt x="0" y="1865"/>
                    <a:pt x="4832" y="0"/>
                    <a:pt x="12080" y="0"/>
                  </a:cubicBezTo>
                  <a:cubicBezTo>
                    <a:pt x="18523" y="0"/>
                    <a:pt x="23355" y="1865"/>
                    <a:pt x="23355" y="4663"/>
                  </a:cubicBezTo>
                  <a:lnTo>
                    <a:pt x="23355" y="96683"/>
                  </a:lnTo>
                  <a:cubicBezTo>
                    <a:pt x="23355" y="104455"/>
                    <a:pt x="39463" y="110362"/>
                    <a:pt x="59597" y="110362"/>
                  </a:cubicBezTo>
                  <a:cubicBezTo>
                    <a:pt x="79731" y="110362"/>
                    <a:pt x="95033" y="104455"/>
                    <a:pt x="95033" y="96683"/>
                  </a:cubicBezTo>
                  <a:cubicBezTo>
                    <a:pt x="95033" y="93886"/>
                    <a:pt x="99865" y="92020"/>
                    <a:pt x="107114" y="92020"/>
                  </a:cubicBezTo>
                  <a:cubicBezTo>
                    <a:pt x="114362" y="92020"/>
                    <a:pt x="119194" y="93886"/>
                    <a:pt x="119194" y="96683"/>
                  </a:cubicBezTo>
                  <a:cubicBezTo>
                    <a:pt x="119194" y="109740"/>
                    <a:pt x="92617" y="119689"/>
                    <a:pt x="59597" y="11968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70" name="Google Shape;1670;p233"/>
            <p:cNvSpPr/>
            <p:nvPr/>
          </p:nvSpPr>
          <p:spPr>
            <a:xfrm>
              <a:off x="6838790" y="3122256"/>
              <a:ext cx="11100" cy="42900"/>
            </a:xfrm>
            <a:custGeom>
              <a:rect b="b" l="l" r="r" t="t"/>
              <a:pathLst>
                <a:path extrusionOk="0" h="120000" w="120000">
                  <a:moveTo>
                    <a:pt x="60000" y="118991"/>
                  </a:moveTo>
                  <a:cubicBezTo>
                    <a:pt x="24000" y="118991"/>
                    <a:pt x="0" y="112941"/>
                    <a:pt x="0" y="104873"/>
                  </a:cubicBezTo>
                  <a:lnTo>
                    <a:pt x="0" y="15126"/>
                  </a:lnTo>
                  <a:cubicBezTo>
                    <a:pt x="0" y="6050"/>
                    <a:pt x="24000" y="0"/>
                    <a:pt x="60000" y="0"/>
                  </a:cubicBezTo>
                  <a:cubicBezTo>
                    <a:pt x="92000" y="0"/>
                    <a:pt x="116000" y="6050"/>
                    <a:pt x="116000" y="15126"/>
                  </a:cubicBezTo>
                  <a:lnTo>
                    <a:pt x="116000" y="104873"/>
                  </a:lnTo>
                  <a:cubicBezTo>
                    <a:pt x="116000" y="112941"/>
                    <a:pt x="92000" y="118991"/>
                    <a:pt x="60000" y="11899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71" name="Google Shape;1671;p233"/>
          <p:cNvGrpSpPr/>
          <p:nvPr/>
        </p:nvGrpSpPr>
        <p:grpSpPr>
          <a:xfrm>
            <a:off x="3163892" y="2463903"/>
            <a:ext cx="199484" cy="200373"/>
            <a:chOff x="9684719" y="5642050"/>
            <a:chExt cx="291600" cy="292900"/>
          </a:xfrm>
        </p:grpSpPr>
        <p:sp>
          <p:nvSpPr>
            <p:cNvPr id="1672" name="Google Shape;1672;p233"/>
            <p:cNvSpPr/>
            <p:nvPr/>
          </p:nvSpPr>
          <p:spPr>
            <a:xfrm>
              <a:off x="9684719" y="5884505"/>
              <a:ext cx="291600" cy="10200"/>
            </a:xfrm>
            <a:custGeom>
              <a:rect b="b" l="l" r="r" t="t"/>
              <a:pathLst>
                <a:path extrusionOk="0" h="120000" w="120000">
                  <a:moveTo>
                    <a:pt x="117977" y="116129"/>
                  </a:moveTo>
                  <a:lnTo>
                    <a:pt x="2022" y="116129"/>
                  </a:lnTo>
                  <a:cubicBezTo>
                    <a:pt x="808" y="116129"/>
                    <a:pt x="0" y="92903"/>
                    <a:pt x="0" y="58064"/>
                  </a:cubicBezTo>
                  <a:cubicBezTo>
                    <a:pt x="0" y="23225"/>
                    <a:pt x="808" y="0"/>
                    <a:pt x="2022" y="0"/>
                  </a:cubicBezTo>
                  <a:lnTo>
                    <a:pt x="117977" y="0"/>
                  </a:lnTo>
                  <a:cubicBezTo>
                    <a:pt x="119056" y="0"/>
                    <a:pt x="119865" y="23225"/>
                    <a:pt x="119865" y="58064"/>
                  </a:cubicBezTo>
                  <a:cubicBezTo>
                    <a:pt x="119865" y="92903"/>
                    <a:pt x="119056" y="116129"/>
                    <a:pt x="117977"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73" name="Google Shape;1673;p233"/>
            <p:cNvSpPr/>
            <p:nvPr/>
          </p:nvSpPr>
          <p:spPr>
            <a:xfrm>
              <a:off x="9684719" y="5845539"/>
              <a:ext cx="291600" cy="10200"/>
            </a:xfrm>
            <a:custGeom>
              <a:rect b="b" l="l" r="r" t="t"/>
              <a:pathLst>
                <a:path extrusionOk="0" h="120000" w="120000">
                  <a:moveTo>
                    <a:pt x="117977" y="116129"/>
                  </a:moveTo>
                  <a:lnTo>
                    <a:pt x="2022" y="116129"/>
                  </a:lnTo>
                  <a:cubicBezTo>
                    <a:pt x="808" y="116129"/>
                    <a:pt x="0" y="92903"/>
                    <a:pt x="0" y="58064"/>
                  </a:cubicBezTo>
                  <a:cubicBezTo>
                    <a:pt x="0" y="23225"/>
                    <a:pt x="808" y="0"/>
                    <a:pt x="2022" y="0"/>
                  </a:cubicBezTo>
                  <a:lnTo>
                    <a:pt x="117977" y="0"/>
                  </a:lnTo>
                  <a:cubicBezTo>
                    <a:pt x="119056" y="0"/>
                    <a:pt x="119865" y="23225"/>
                    <a:pt x="119865" y="58064"/>
                  </a:cubicBezTo>
                  <a:cubicBezTo>
                    <a:pt x="119865" y="92903"/>
                    <a:pt x="119056" y="116129"/>
                    <a:pt x="117977"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74" name="Google Shape;1674;p233"/>
            <p:cNvSpPr/>
            <p:nvPr/>
          </p:nvSpPr>
          <p:spPr>
            <a:xfrm>
              <a:off x="9684719" y="5808017"/>
              <a:ext cx="291600" cy="10200"/>
            </a:xfrm>
            <a:custGeom>
              <a:rect b="b" l="l" r="r" t="t"/>
              <a:pathLst>
                <a:path extrusionOk="0" h="120000" w="120000">
                  <a:moveTo>
                    <a:pt x="117977" y="116000"/>
                  </a:moveTo>
                  <a:lnTo>
                    <a:pt x="2022" y="116000"/>
                  </a:lnTo>
                  <a:cubicBezTo>
                    <a:pt x="808" y="116000"/>
                    <a:pt x="0" y="96000"/>
                    <a:pt x="0" y="60000"/>
                  </a:cubicBezTo>
                  <a:cubicBezTo>
                    <a:pt x="0" y="28000"/>
                    <a:pt x="808" y="0"/>
                    <a:pt x="2022" y="0"/>
                  </a:cubicBezTo>
                  <a:lnTo>
                    <a:pt x="117977" y="0"/>
                  </a:lnTo>
                  <a:cubicBezTo>
                    <a:pt x="119056" y="0"/>
                    <a:pt x="119865" y="28000"/>
                    <a:pt x="119865" y="60000"/>
                  </a:cubicBezTo>
                  <a:cubicBezTo>
                    <a:pt x="119865" y="96000"/>
                    <a:pt x="119056" y="116000"/>
                    <a:pt x="117977"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75" name="Google Shape;1675;p233"/>
            <p:cNvSpPr/>
            <p:nvPr/>
          </p:nvSpPr>
          <p:spPr>
            <a:xfrm>
              <a:off x="9800174" y="5845539"/>
              <a:ext cx="10200" cy="49200"/>
            </a:xfrm>
            <a:custGeom>
              <a:rect b="b" l="l" r="r" t="t"/>
              <a:pathLst>
                <a:path extrusionOk="0" h="120000" w="120000">
                  <a:moveTo>
                    <a:pt x="60000" y="119200"/>
                  </a:moveTo>
                  <a:cubicBezTo>
                    <a:pt x="24000" y="119200"/>
                    <a:pt x="0" y="114400"/>
                    <a:pt x="0" y="107200"/>
                  </a:cubicBezTo>
                  <a:lnTo>
                    <a:pt x="0" y="12000"/>
                  </a:lnTo>
                  <a:cubicBezTo>
                    <a:pt x="0" y="4800"/>
                    <a:pt x="24000" y="0"/>
                    <a:pt x="60000" y="0"/>
                  </a:cubicBezTo>
                  <a:cubicBezTo>
                    <a:pt x="96000" y="0"/>
                    <a:pt x="116000" y="4800"/>
                    <a:pt x="116000" y="12000"/>
                  </a:cubicBezTo>
                  <a:lnTo>
                    <a:pt x="116000" y="107200"/>
                  </a:lnTo>
                  <a:cubicBezTo>
                    <a:pt x="116000" y="114400"/>
                    <a:pt x="96000" y="119200"/>
                    <a:pt x="60000" y="1192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76" name="Google Shape;1676;p233"/>
            <p:cNvSpPr/>
            <p:nvPr/>
          </p:nvSpPr>
          <p:spPr>
            <a:xfrm>
              <a:off x="9906969" y="5845539"/>
              <a:ext cx="10200" cy="49200"/>
            </a:xfrm>
            <a:custGeom>
              <a:rect b="b" l="l" r="r" t="t"/>
              <a:pathLst>
                <a:path extrusionOk="0" h="120000" w="120000">
                  <a:moveTo>
                    <a:pt x="58064" y="119200"/>
                  </a:moveTo>
                  <a:cubicBezTo>
                    <a:pt x="23225" y="119200"/>
                    <a:pt x="0" y="114400"/>
                    <a:pt x="0" y="107200"/>
                  </a:cubicBezTo>
                  <a:lnTo>
                    <a:pt x="0" y="12000"/>
                  </a:lnTo>
                  <a:cubicBezTo>
                    <a:pt x="0" y="4800"/>
                    <a:pt x="23225" y="0"/>
                    <a:pt x="58064" y="0"/>
                  </a:cubicBezTo>
                  <a:cubicBezTo>
                    <a:pt x="92903" y="0"/>
                    <a:pt x="116129" y="4800"/>
                    <a:pt x="116129" y="12000"/>
                  </a:cubicBezTo>
                  <a:lnTo>
                    <a:pt x="116129" y="107200"/>
                  </a:lnTo>
                  <a:cubicBezTo>
                    <a:pt x="116129" y="114400"/>
                    <a:pt x="92903" y="119200"/>
                    <a:pt x="58064" y="1192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77" name="Google Shape;1677;p233"/>
            <p:cNvSpPr/>
            <p:nvPr/>
          </p:nvSpPr>
          <p:spPr>
            <a:xfrm>
              <a:off x="9800174" y="5769050"/>
              <a:ext cx="10200" cy="49200"/>
            </a:xfrm>
            <a:custGeom>
              <a:rect b="b" l="l" r="r" t="t"/>
              <a:pathLst>
                <a:path extrusionOk="0" h="120000" w="120000">
                  <a:moveTo>
                    <a:pt x="60000" y="119194"/>
                  </a:moveTo>
                  <a:cubicBezTo>
                    <a:pt x="24000" y="119194"/>
                    <a:pt x="0" y="114362"/>
                    <a:pt x="0" y="107919"/>
                  </a:cubicBezTo>
                  <a:lnTo>
                    <a:pt x="0" y="12080"/>
                  </a:lnTo>
                  <a:cubicBezTo>
                    <a:pt x="0" y="4832"/>
                    <a:pt x="24000" y="0"/>
                    <a:pt x="60000" y="0"/>
                  </a:cubicBezTo>
                  <a:cubicBezTo>
                    <a:pt x="96000" y="0"/>
                    <a:pt x="116000" y="4832"/>
                    <a:pt x="116000" y="12080"/>
                  </a:cubicBezTo>
                  <a:lnTo>
                    <a:pt x="116000" y="107919"/>
                  </a:lnTo>
                  <a:cubicBezTo>
                    <a:pt x="116000" y="114362"/>
                    <a:pt x="96000" y="119194"/>
                    <a:pt x="60000"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78" name="Google Shape;1678;p233"/>
            <p:cNvSpPr/>
            <p:nvPr/>
          </p:nvSpPr>
          <p:spPr>
            <a:xfrm>
              <a:off x="9906969" y="5769050"/>
              <a:ext cx="10200" cy="49200"/>
            </a:xfrm>
            <a:custGeom>
              <a:rect b="b" l="l" r="r" t="t"/>
              <a:pathLst>
                <a:path extrusionOk="0" h="120000" w="120000">
                  <a:moveTo>
                    <a:pt x="58064" y="119194"/>
                  </a:moveTo>
                  <a:cubicBezTo>
                    <a:pt x="23225" y="119194"/>
                    <a:pt x="0" y="114362"/>
                    <a:pt x="0" y="107919"/>
                  </a:cubicBezTo>
                  <a:lnTo>
                    <a:pt x="0" y="12080"/>
                  </a:lnTo>
                  <a:cubicBezTo>
                    <a:pt x="0" y="4832"/>
                    <a:pt x="23225" y="0"/>
                    <a:pt x="58064" y="0"/>
                  </a:cubicBezTo>
                  <a:cubicBezTo>
                    <a:pt x="92903" y="0"/>
                    <a:pt x="116129" y="4832"/>
                    <a:pt x="116129" y="12080"/>
                  </a:cubicBezTo>
                  <a:lnTo>
                    <a:pt x="116129" y="107919"/>
                  </a:lnTo>
                  <a:cubicBezTo>
                    <a:pt x="116129" y="114362"/>
                    <a:pt x="92903" y="119194"/>
                    <a:pt x="58064"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79" name="Google Shape;1679;p233"/>
            <p:cNvSpPr/>
            <p:nvPr/>
          </p:nvSpPr>
          <p:spPr>
            <a:xfrm>
              <a:off x="9742447" y="5884505"/>
              <a:ext cx="10200" cy="49200"/>
            </a:xfrm>
            <a:custGeom>
              <a:rect b="b" l="l" r="r" t="t"/>
              <a:pathLst>
                <a:path extrusionOk="0" h="120000" w="120000">
                  <a:moveTo>
                    <a:pt x="58064" y="119194"/>
                  </a:moveTo>
                  <a:cubicBezTo>
                    <a:pt x="23225" y="119194"/>
                    <a:pt x="0" y="114362"/>
                    <a:pt x="0" y="107114"/>
                  </a:cubicBezTo>
                  <a:lnTo>
                    <a:pt x="0" y="12080"/>
                  </a:lnTo>
                  <a:cubicBezTo>
                    <a:pt x="0" y="4832"/>
                    <a:pt x="23225" y="0"/>
                    <a:pt x="58064" y="0"/>
                  </a:cubicBezTo>
                  <a:cubicBezTo>
                    <a:pt x="92903" y="0"/>
                    <a:pt x="116129" y="4832"/>
                    <a:pt x="116129" y="12080"/>
                  </a:cubicBezTo>
                  <a:lnTo>
                    <a:pt x="116129" y="107114"/>
                  </a:lnTo>
                  <a:cubicBezTo>
                    <a:pt x="116129" y="114362"/>
                    <a:pt x="92903" y="119194"/>
                    <a:pt x="58064"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80" name="Google Shape;1680;p233"/>
            <p:cNvSpPr/>
            <p:nvPr/>
          </p:nvSpPr>
          <p:spPr>
            <a:xfrm>
              <a:off x="9849242" y="5884505"/>
              <a:ext cx="10200" cy="49200"/>
            </a:xfrm>
            <a:custGeom>
              <a:rect b="b" l="l" r="r" t="t"/>
              <a:pathLst>
                <a:path extrusionOk="0" h="120000" w="120000">
                  <a:moveTo>
                    <a:pt x="58064" y="119194"/>
                  </a:moveTo>
                  <a:cubicBezTo>
                    <a:pt x="23225" y="119194"/>
                    <a:pt x="0" y="114362"/>
                    <a:pt x="0" y="107114"/>
                  </a:cubicBezTo>
                  <a:lnTo>
                    <a:pt x="0" y="12080"/>
                  </a:lnTo>
                  <a:cubicBezTo>
                    <a:pt x="0" y="4832"/>
                    <a:pt x="23225" y="0"/>
                    <a:pt x="58064" y="0"/>
                  </a:cubicBezTo>
                  <a:cubicBezTo>
                    <a:pt x="92903" y="0"/>
                    <a:pt x="116129" y="4832"/>
                    <a:pt x="116129" y="12080"/>
                  </a:cubicBezTo>
                  <a:lnTo>
                    <a:pt x="116129" y="107114"/>
                  </a:lnTo>
                  <a:cubicBezTo>
                    <a:pt x="116129" y="114362"/>
                    <a:pt x="92903" y="119194"/>
                    <a:pt x="58064"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81" name="Google Shape;1681;p233"/>
            <p:cNvSpPr/>
            <p:nvPr/>
          </p:nvSpPr>
          <p:spPr>
            <a:xfrm>
              <a:off x="9742447" y="5808017"/>
              <a:ext cx="10200" cy="49200"/>
            </a:xfrm>
            <a:custGeom>
              <a:rect b="b" l="l" r="r" t="t"/>
              <a:pathLst>
                <a:path extrusionOk="0" h="120000" w="120000">
                  <a:moveTo>
                    <a:pt x="58064" y="119194"/>
                  </a:moveTo>
                  <a:cubicBezTo>
                    <a:pt x="23225" y="119194"/>
                    <a:pt x="0" y="114362"/>
                    <a:pt x="0" y="107114"/>
                  </a:cubicBezTo>
                  <a:lnTo>
                    <a:pt x="0" y="12080"/>
                  </a:lnTo>
                  <a:cubicBezTo>
                    <a:pt x="0" y="4832"/>
                    <a:pt x="23225" y="0"/>
                    <a:pt x="58064" y="0"/>
                  </a:cubicBezTo>
                  <a:cubicBezTo>
                    <a:pt x="92903" y="0"/>
                    <a:pt x="116129" y="4832"/>
                    <a:pt x="116129" y="12080"/>
                  </a:cubicBezTo>
                  <a:lnTo>
                    <a:pt x="116129" y="107114"/>
                  </a:lnTo>
                  <a:cubicBezTo>
                    <a:pt x="116129" y="114362"/>
                    <a:pt x="92903" y="119194"/>
                    <a:pt x="58064"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82" name="Google Shape;1682;p233"/>
            <p:cNvSpPr/>
            <p:nvPr/>
          </p:nvSpPr>
          <p:spPr>
            <a:xfrm>
              <a:off x="9849242" y="5808017"/>
              <a:ext cx="10200" cy="49200"/>
            </a:xfrm>
            <a:custGeom>
              <a:rect b="b" l="l" r="r" t="t"/>
              <a:pathLst>
                <a:path extrusionOk="0" h="120000" w="120000">
                  <a:moveTo>
                    <a:pt x="58064" y="119194"/>
                  </a:moveTo>
                  <a:cubicBezTo>
                    <a:pt x="23225" y="119194"/>
                    <a:pt x="0" y="114362"/>
                    <a:pt x="0" y="107114"/>
                  </a:cubicBezTo>
                  <a:lnTo>
                    <a:pt x="0" y="12080"/>
                  </a:lnTo>
                  <a:cubicBezTo>
                    <a:pt x="0" y="4832"/>
                    <a:pt x="23225" y="0"/>
                    <a:pt x="58064" y="0"/>
                  </a:cubicBezTo>
                  <a:cubicBezTo>
                    <a:pt x="92903" y="0"/>
                    <a:pt x="116129" y="4832"/>
                    <a:pt x="116129" y="12080"/>
                  </a:cubicBezTo>
                  <a:lnTo>
                    <a:pt x="116129" y="107114"/>
                  </a:lnTo>
                  <a:cubicBezTo>
                    <a:pt x="116129" y="114362"/>
                    <a:pt x="92903" y="119194"/>
                    <a:pt x="58064"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83" name="Google Shape;1683;p233"/>
            <p:cNvSpPr/>
            <p:nvPr/>
          </p:nvSpPr>
          <p:spPr>
            <a:xfrm>
              <a:off x="9684719" y="5769050"/>
              <a:ext cx="291600" cy="165900"/>
            </a:xfrm>
            <a:custGeom>
              <a:rect b="b" l="l" r="r" t="t"/>
              <a:pathLst>
                <a:path extrusionOk="0" h="120000" w="120000">
                  <a:moveTo>
                    <a:pt x="117977" y="119762"/>
                  </a:moveTo>
                  <a:lnTo>
                    <a:pt x="2022" y="119762"/>
                  </a:lnTo>
                  <a:cubicBezTo>
                    <a:pt x="808" y="119762"/>
                    <a:pt x="0" y="118336"/>
                    <a:pt x="0" y="116198"/>
                  </a:cubicBezTo>
                  <a:lnTo>
                    <a:pt x="0" y="3564"/>
                  </a:lnTo>
                  <a:cubicBezTo>
                    <a:pt x="0" y="1425"/>
                    <a:pt x="808" y="0"/>
                    <a:pt x="2022" y="0"/>
                  </a:cubicBezTo>
                  <a:lnTo>
                    <a:pt x="117977" y="0"/>
                  </a:lnTo>
                  <a:cubicBezTo>
                    <a:pt x="119056" y="0"/>
                    <a:pt x="119865" y="1425"/>
                    <a:pt x="119865" y="3564"/>
                  </a:cubicBezTo>
                  <a:lnTo>
                    <a:pt x="119865" y="116198"/>
                  </a:lnTo>
                  <a:cubicBezTo>
                    <a:pt x="119865" y="118336"/>
                    <a:pt x="119056" y="119762"/>
                    <a:pt x="117977" y="119762"/>
                  </a:cubicBezTo>
                  <a:close/>
                  <a:moveTo>
                    <a:pt x="4044" y="112633"/>
                  </a:moveTo>
                  <a:lnTo>
                    <a:pt x="115955" y="112633"/>
                  </a:lnTo>
                  <a:lnTo>
                    <a:pt x="115955" y="7128"/>
                  </a:lnTo>
                  <a:lnTo>
                    <a:pt x="4044" y="7128"/>
                  </a:lnTo>
                  <a:lnTo>
                    <a:pt x="4044" y="1126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84" name="Google Shape;1684;p233"/>
            <p:cNvSpPr/>
            <p:nvPr/>
          </p:nvSpPr>
          <p:spPr>
            <a:xfrm>
              <a:off x="9882435" y="5743073"/>
              <a:ext cx="28800" cy="34500"/>
            </a:xfrm>
            <a:custGeom>
              <a:rect b="b" l="l" r="r" t="t"/>
              <a:pathLst>
                <a:path extrusionOk="0" h="120000" w="120000">
                  <a:moveTo>
                    <a:pt x="23720" y="118888"/>
                  </a:moveTo>
                  <a:cubicBezTo>
                    <a:pt x="16744" y="118888"/>
                    <a:pt x="8372" y="115555"/>
                    <a:pt x="6976" y="110000"/>
                  </a:cubicBezTo>
                  <a:cubicBezTo>
                    <a:pt x="0" y="102222"/>
                    <a:pt x="2790" y="92222"/>
                    <a:pt x="12558" y="87777"/>
                  </a:cubicBezTo>
                  <a:cubicBezTo>
                    <a:pt x="36279" y="75555"/>
                    <a:pt x="72558" y="51111"/>
                    <a:pt x="75348" y="36666"/>
                  </a:cubicBezTo>
                  <a:cubicBezTo>
                    <a:pt x="75348" y="34444"/>
                    <a:pt x="75348" y="33333"/>
                    <a:pt x="72558" y="30000"/>
                  </a:cubicBezTo>
                  <a:cubicBezTo>
                    <a:pt x="64186" y="23333"/>
                    <a:pt x="64186" y="13333"/>
                    <a:pt x="72558" y="6666"/>
                  </a:cubicBezTo>
                  <a:cubicBezTo>
                    <a:pt x="80930" y="0"/>
                    <a:pt x="93488" y="0"/>
                    <a:pt x="101860" y="6666"/>
                  </a:cubicBezTo>
                  <a:cubicBezTo>
                    <a:pt x="114418" y="16666"/>
                    <a:pt x="118604" y="26666"/>
                    <a:pt x="115813" y="40000"/>
                  </a:cubicBezTo>
                  <a:cubicBezTo>
                    <a:pt x="111627" y="75555"/>
                    <a:pt x="47441" y="108888"/>
                    <a:pt x="36279" y="115555"/>
                  </a:cubicBezTo>
                  <a:cubicBezTo>
                    <a:pt x="32093" y="118888"/>
                    <a:pt x="27906" y="118888"/>
                    <a:pt x="23720" y="11888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85" name="Google Shape;1685;p233"/>
            <p:cNvSpPr/>
            <p:nvPr/>
          </p:nvSpPr>
          <p:spPr>
            <a:xfrm>
              <a:off x="9749662" y="5743073"/>
              <a:ext cx="28800" cy="34500"/>
            </a:xfrm>
            <a:custGeom>
              <a:rect b="b" l="l" r="r" t="t"/>
              <a:pathLst>
                <a:path extrusionOk="0" h="120000" w="120000">
                  <a:moveTo>
                    <a:pt x="93488" y="118888"/>
                  </a:moveTo>
                  <a:cubicBezTo>
                    <a:pt x="89302" y="118888"/>
                    <a:pt x="85116" y="118888"/>
                    <a:pt x="82325" y="115555"/>
                  </a:cubicBezTo>
                  <a:cubicBezTo>
                    <a:pt x="71162" y="108888"/>
                    <a:pt x="8372" y="75555"/>
                    <a:pt x="2790" y="40000"/>
                  </a:cubicBezTo>
                  <a:cubicBezTo>
                    <a:pt x="0" y="27777"/>
                    <a:pt x="6976" y="16666"/>
                    <a:pt x="16744" y="6666"/>
                  </a:cubicBezTo>
                  <a:cubicBezTo>
                    <a:pt x="25116" y="0"/>
                    <a:pt x="37674" y="0"/>
                    <a:pt x="46046" y="6666"/>
                  </a:cubicBezTo>
                  <a:cubicBezTo>
                    <a:pt x="54418" y="13333"/>
                    <a:pt x="54418" y="23333"/>
                    <a:pt x="46046" y="30000"/>
                  </a:cubicBezTo>
                  <a:cubicBezTo>
                    <a:pt x="43255" y="31111"/>
                    <a:pt x="41860" y="33333"/>
                    <a:pt x="43255" y="36666"/>
                  </a:cubicBezTo>
                  <a:cubicBezTo>
                    <a:pt x="46046" y="51111"/>
                    <a:pt x="80930" y="75555"/>
                    <a:pt x="106046" y="87777"/>
                  </a:cubicBezTo>
                  <a:cubicBezTo>
                    <a:pt x="115813" y="92222"/>
                    <a:pt x="118604" y="102222"/>
                    <a:pt x="111627" y="110000"/>
                  </a:cubicBezTo>
                  <a:cubicBezTo>
                    <a:pt x="107441" y="115555"/>
                    <a:pt x="101860" y="118888"/>
                    <a:pt x="93488" y="11888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86" name="Google Shape;1686;p233"/>
            <p:cNvSpPr/>
            <p:nvPr/>
          </p:nvSpPr>
          <p:spPr>
            <a:xfrm>
              <a:off x="9717912" y="5642050"/>
              <a:ext cx="222300" cy="137100"/>
            </a:xfrm>
            <a:custGeom>
              <a:rect b="b" l="l" r="r" t="t"/>
              <a:pathLst>
                <a:path extrusionOk="0" h="120000" w="120000">
                  <a:moveTo>
                    <a:pt x="113127" y="119713"/>
                  </a:moveTo>
                  <a:lnTo>
                    <a:pt x="6519" y="119713"/>
                  </a:lnTo>
                  <a:cubicBezTo>
                    <a:pt x="5462" y="119713"/>
                    <a:pt x="4757" y="118854"/>
                    <a:pt x="4229" y="117422"/>
                  </a:cubicBezTo>
                  <a:cubicBezTo>
                    <a:pt x="528" y="105966"/>
                    <a:pt x="0" y="91360"/>
                    <a:pt x="2819" y="76467"/>
                  </a:cubicBezTo>
                  <a:cubicBezTo>
                    <a:pt x="5991" y="61575"/>
                    <a:pt x="11982" y="49546"/>
                    <a:pt x="19559" y="43818"/>
                  </a:cubicBezTo>
                  <a:cubicBezTo>
                    <a:pt x="20616" y="42959"/>
                    <a:pt x="21674" y="43245"/>
                    <a:pt x="22378" y="44105"/>
                  </a:cubicBezTo>
                  <a:cubicBezTo>
                    <a:pt x="23259" y="44964"/>
                    <a:pt x="23436" y="46682"/>
                    <a:pt x="23259" y="48400"/>
                  </a:cubicBezTo>
                  <a:cubicBezTo>
                    <a:pt x="21674" y="57565"/>
                    <a:pt x="24317" y="61575"/>
                    <a:pt x="29955" y="68162"/>
                  </a:cubicBezTo>
                  <a:cubicBezTo>
                    <a:pt x="31541" y="70453"/>
                    <a:pt x="33127" y="72171"/>
                    <a:pt x="34889" y="74749"/>
                  </a:cubicBezTo>
                  <a:cubicBezTo>
                    <a:pt x="34361" y="58424"/>
                    <a:pt x="36475" y="43245"/>
                    <a:pt x="41585" y="30930"/>
                  </a:cubicBezTo>
                  <a:cubicBezTo>
                    <a:pt x="48105" y="14892"/>
                    <a:pt x="58678" y="4295"/>
                    <a:pt x="72599" y="286"/>
                  </a:cubicBezTo>
                  <a:cubicBezTo>
                    <a:pt x="73656" y="0"/>
                    <a:pt x="74713" y="859"/>
                    <a:pt x="75242" y="2004"/>
                  </a:cubicBezTo>
                  <a:cubicBezTo>
                    <a:pt x="75770" y="3436"/>
                    <a:pt x="75770" y="5155"/>
                    <a:pt x="75242" y="6873"/>
                  </a:cubicBezTo>
                  <a:cubicBezTo>
                    <a:pt x="69779" y="22338"/>
                    <a:pt x="72599" y="27494"/>
                    <a:pt x="77885" y="36085"/>
                  </a:cubicBezTo>
                  <a:cubicBezTo>
                    <a:pt x="82290" y="43245"/>
                    <a:pt x="87929" y="52696"/>
                    <a:pt x="88810" y="71599"/>
                  </a:cubicBezTo>
                  <a:cubicBezTo>
                    <a:pt x="89515" y="70453"/>
                    <a:pt x="90396" y="69594"/>
                    <a:pt x="91101" y="68735"/>
                  </a:cubicBezTo>
                  <a:cubicBezTo>
                    <a:pt x="94273" y="65011"/>
                    <a:pt x="95330" y="63579"/>
                    <a:pt x="93920" y="57279"/>
                  </a:cubicBezTo>
                  <a:cubicBezTo>
                    <a:pt x="93744" y="55560"/>
                    <a:pt x="93920" y="53842"/>
                    <a:pt x="94449" y="52983"/>
                  </a:cubicBezTo>
                  <a:cubicBezTo>
                    <a:pt x="95330" y="51837"/>
                    <a:pt x="96387" y="51264"/>
                    <a:pt x="97092" y="52124"/>
                  </a:cubicBezTo>
                  <a:cubicBezTo>
                    <a:pt x="106784" y="57565"/>
                    <a:pt x="113832" y="67589"/>
                    <a:pt x="117004" y="80190"/>
                  </a:cubicBezTo>
                  <a:cubicBezTo>
                    <a:pt x="119823" y="91646"/>
                    <a:pt x="119118" y="105107"/>
                    <a:pt x="114889" y="117422"/>
                  </a:cubicBezTo>
                  <a:cubicBezTo>
                    <a:pt x="114889" y="118854"/>
                    <a:pt x="114185" y="119713"/>
                    <a:pt x="113127" y="119713"/>
                  </a:cubicBezTo>
                  <a:close/>
                  <a:moveTo>
                    <a:pt x="8281" y="111121"/>
                  </a:moveTo>
                  <a:lnTo>
                    <a:pt x="111718" y="111121"/>
                  </a:lnTo>
                  <a:cubicBezTo>
                    <a:pt x="114713" y="101384"/>
                    <a:pt x="114889" y="91933"/>
                    <a:pt x="112775" y="83054"/>
                  </a:cubicBezTo>
                  <a:cubicBezTo>
                    <a:pt x="110660" y="74749"/>
                    <a:pt x="106255" y="67589"/>
                    <a:pt x="100264" y="62720"/>
                  </a:cubicBezTo>
                  <a:cubicBezTo>
                    <a:pt x="100088" y="69021"/>
                    <a:pt x="97092" y="72458"/>
                    <a:pt x="94801" y="75608"/>
                  </a:cubicBezTo>
                  <a:cubicBezTo>
                    <a:pt x="92511" y="78472"/>
                    <a:pt x="90044" y="81050"/>
                    <a:pt x="88986" y="87064"/>
                  </a:cubicBezTo>
                  <a:cubicBezTo>
                    <a:pt x="88458" y="89069"/>
                    <a:pt x="87224" y="90501"/>
                    <a:pt x="85814" y="89928"/>
                  </a:cubicBezTo>
                  <a:cubicBezTo>
                    <a:pt x="84581" y="89642"/>
                    <a:pt x="83876" y="87350"/>
                    <a:pt x="83876" y="85346"/>
                  </a:cubicBezTo>
                  <a:cubicBezTo>
                    <a:pt x="85462" y="60715"/>
                    <a:pt x="79647" y="50978"/>
                    <a:pt x="74361" y="42386"/>
                  </a:cubicBezTo>
                  <a:cubicBezTo>
                    <a:pt x="69779" y="34653"/>
                    <a:pt x="65022" y="27207"/>
                    <a:pt x="68722" y="10883"/>
                  </a:cubicBezTo>
                  <a:cubicBezTo>
                    <a:pt x="58678" y="15178"/>
                    <a:pt x="51101" y="23770"/>
                    <a:pt x="46167" y="36085"/>
                  </a:cubicBezTo>
                  <a:cubicBezTo>
                    <a:pt x="40528" y="50405"/>
                    <a:pt x="38942" y="68735"/>
                    <a:pt x="41938" y="89069"/>
                  </a:cubicBezTo>
                  <a:cubicBezTo>
                    <a:pt x="42290" y="91360"/>
                    <a:pt x="41585" y="93365"/>
                    <a:pt x="40528" y="94224"/>
                  </a:cubicBezTo>
                  <a:cubicBezTo>
                    <a:pt x="39118" y="95083"/>
                    <a:pt x="37885" y="94224"/>
                    <a:pt x="37356" y="91933"/>
                  </a:cubicBezTo>
                  <a:cubicBezTo>
                    <a:pt x="34889" y="84486"/>
                    <a:pt x="31365" y="79618"/>
                    <a:pt x="27665" y="75608"/>
                  </a:cubicBezTo>
                  <a:cubicBezTo>
                    <a:pt x="23436" y="70453"/>
                    <a:pt x="19030" y="65011"/>
                    <a:pt x="18502" y="55847"/>
                  </a:cubicBezTo>
                  <a:cubicBezTo>
                    <a:pt x="14096" y="61575"/>
                    <a:pt x="10748" y="69880"/>
                    <a:pt x="8634" y="79331"/>
                  </a:cubicBezTo>
                  <a:cubicBezTo>
                    <a:pt x="5638" y="90501"/>
                    <a:pt x="5638" y="101957"/>
                    <a:pt x="8281" y="11112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87" name="Google Shape;1687;p233"/>
            <p:cNvSpPr/>
            <p:nvPr/>
          </p:nvSpPr>
          <p:spPr>
            <a:xfrm>
              <a:off x="9805947" y="5724312"/>
              <a:ext cx="56400" cy="54900"/>
            </a:xfrm>
            <a:custGeom>
              <a:rect b="b" l="l" r="r" t="t"/>
              <a:pathLst>
                <a:path extrusionOk="0" h="120000" w="120000">
                  <a:moveTo>
                    <a:pt x="13411" y="117125"/>
                  </a:moveTo>
                  <a:cubicBezTo>
                    <a:pt x="8470" y="117125"/>
                    <a:pt x="3529" y="112814"/>
                    <a:pt x="3529" y="107065"/>
                  </a:cubicBezTo>
                  <a:cubicBezTo>
                    <a:pt x="0" y="55329"/>
                    <a:pt x="52235" y="5029"/>
                    <a:pt x="54352" y="2874"/>
                  </a:cubicBezTo>
                  <a:cubicBezTo>
                    <a:pt x="57882" y="0"/>
                    <a:pt x="62823" y="0"/>
                    <a:pt x="67058" y="2155"/>
                  </a:cubicBezTo>
                  <a:cubicBezTo>
                    <a:pt x="71294" y="4311"/>
                    <a:pt x="73411" y="8622"/>
                    <a:pt x="72000" y="13652"/>
                  </a:cubicBezTo>
                  <a:cubicBezTo>
                    <a:pt x="67058" y="41676"/>
                    <a:pt x="80470" y="53173"/>
                    <a:pt x="95294" y="68263"/>
                  </a:cubicBezTo>
                  <a:cubicBezTo>
                    <a:pt x="106588" y="78323"/>
                    <a:pt x="118588" y="89101"/>
                    <a:pt x="119294" y="107065"/>
                  </a:cubicBezTo>
                  <a:cubicBezTo>
                    <a:pt x="119294" y="113532"/>
                    <a:pt x="115058" y="117844"/>
                    <a:pt x="110117" y="119281"/>
                  </a:cubicBezTo>
                  <a:cubicBezTo>
                    <a:pt x="103764" y="119281"/>
                    <a:pt x="99529" y="114970"/>
                    <a:pt x="98117" y="109221"/>
                  </a:cubicBezTo>
                  <a:cubicBezTo>
                    <a:pt x="97411" y="101317"/>
                    <a:pt x="91058" y="94850"/>
                    <a:pt x="80470" y="84071"/>
                  </a:cubicBezTo>
                  <a:cubicBezTo>
                    <a:pt x="69176" y="73293"/>
                    <a:pt x="55764" y="60359"/>
                    <a:pt x="51529" y="40239"/>
                  </a:cubicBezTo>
                  <a:cubicBezTo>
                    <a:pt x="37411" y="57485"/>
                    <a:pt x="21882" y="82634"/>
                    <a:pt x="24000" y="108502"/>
                  </a:cubicBezTo>
                  <a:cubicBezTo>
                    <a:pt x="25411" y="111377"/>
                    <a:pt x="21176" y="117125"/>
                    <a:pt x="13411" y="11712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88" name="Google Shape;1688;p233"/>
          <p:cNvGrpSpPr/>
          <p:nvPr/>
        </p:nvGrpSpPr>
        <p:grpSpPr>
          <a:xfrm>
            <a:off x="3470006" y="2454466"/>
            <a:ext cx="220383" cy="219374"/>
            <a:chOff x="11305412" y="2738369"/>
            <a:chExt cx="292867" cy="291527"/>
          </a:xfrm>
        </p:grpSpPr>
        <p:sp>
          <p:nvSpPr>
            <p:cNvPr id="1689" name="Google Shape;1689;p233"/>
            <p:cNvSpPr/>
            <p:nvPr/>
          </p:nvSpPr>
          <p:spPr>
            <a:xfrm>
              <a:off x="11305412" y="2738369"/>
              <a:ext cx="217800" cy="156000"/>
            </a:xfrm>
            <a:custGeom>
              <a:rect b="b" l="l" r="r" t="t"/>
              <a:pathLst>
                <a:path extrusionOk="0" h="120000" w="120000">
                  <a:moveTo>
                    <a:pt x="77245" y="119747"/>
                  </a:moveTo>
                  <a:lnTo>
                    <a:pt x="17065" y="119747"/>
                  </a:lnTo>
                  <a:cubicBezTo>
                    <a:pt x="7724" y="119747"/>
                    <a:pt x="0" y="110147"/>
                    <a:pt x="0" y="98273"/>
                  </a:cubicBezTo>
                  <a:lnTo>
                    <a:pt x="0" y="22484"/>
                  </a:lnTo>
                  <a:cubicBezTo>
                    <a:pt x="0" y="10105"/>
                    <a:pt x="7724" y="0"/>
                    <a:pt x="17065" y="0"/>
                  </a:cubicBezTo>
                  <a:lnTo>
                    <a:pt x="104371" y="0"/>
                  </a:lnTo>
                  <a:cubicBezTo>
                    <a:pt x="113173" y="0"/>
                    <a:pt x="119820" y="9852"/>
                    <a:pt x="119820" y="22484"/>
                  </a:cubicBezTo>
                  <a:lnTo>
                    <a:pt x="119820" y="59873"/>
                  </a:lnTo>
                  <a:cubicBezTo>
                    <a:pt x="119820" y="62147"/>
                    <a:pt x="118742" y="63663"/>
                    <a:pt x="117125" y="63663"/>
                  </a:cubicBezTo>
                  <a:cubicBezTo>
                    <a:pt x="115508" y="63663"/>
                    <a:pt x="114431" y="62147"/>
                    <a:pt x="114431" y="59873"/>
                  </a:cubicBezTo>
                  <a:lnTo>
                    <a:pt x="114431" y="22484"/>
                  </a:lnTo>
                  <a:cubicBezTo>
                    <a:pt x="114431" y="14400"/>
                    <a:pt x="109940" y="7578"/>
                    <a:pt x="104371" y="7578"/>
                  </a:cubicBezTo>
                  <a:lnTo>
                    <a:pt x="17065" y="7578"/>
                  </a:lnTo>
                  <a:cubicBezTo>
                    <a:pt x="10958" y="7578"/>
                    <a:pt x="5389" y="14652"/>
                    <a:pt x="5389" y="22484"/>
                  </a:cubicBezTo>
                  <a:lnTo>
                    <a:pt x="5389" y="98273"/>
                  </a:lnTo>
                  <a:cubicBezTo>
                    <a:pt x="5389" y="106863"/>
                    <a:pt x="11497" y="112421"/>
                    <a:pt x="17065" y="112421"/>
                  </a:cubicBezTo>
                  <a:lnTo>
                    <a:pt x="77245" y="112421"/>
                  </a:lnTo>
                  <a:cubicBezTo>
                    <a:pt x="78862" y="112421"/>
                    <a:pt x="79940" y="113936"/>
                    <a:pt x="79940" y="116210"/>
                  </a:cubicBezTo>
                  <a:cubicBezTo>
                    <a:pt x="79940" y="118484"/>
                    <a:pt x="78502" y="119747"/>
                    <a:pt x="77245" y="11974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90" name="Google Shape;1690;p233"/>
            <p:cNvSpPr/>
            <p:nvPr/>
          </p:nvSpPr>
          <p:spPr>
            <a:xfrm>
              <a:off x="11305412" y="2777335"/>
              <a:ext cx="217800" cy="10200"/>
            </a:xfrm>
            <a:custGeom>
              <a:rect b="b" l="l" r="r" t="t"/>
              <a:pathLst>
                <a:path extrusionOk="0" h="120000" w="120000">
                  <a:moveTo>
                    <a:pt x="117125" y="116000"/>
                  </a:moveTo>
                  <a:lnTo>
                    <a:pt x="2694" y="116000"/>
                  </a:lnTo>
                  <a:cubicBezTo>
                    <a:pt x="1077" y="116000"/>
                    <a:pt x="0" y="92000"/>
                    <a:pt x="0" y="60000"/>
                  </a:cubicBezTo>
                  <a:cubicBezTo>
                    <a:pt x="0" y="24000"/>
                    <a:pt x="1077" y="0"/>
                    <a:pt x="2694" y="0"/>
                  </a:cubicBezTo>
                  <a:lnTo>
                    <a:pt x="117125" y="0"/>
                  </a:lnTo>
                  <a:cubicBezTo>
                    <a:pt x="118742" y="0"/>
                    <a:pt x="119820" y="24000"/>
                    <a:pt x="119820" y="60000"/>
                  </a:cubicBezTo>
                  <a:cubicBezTo>
                    <a:pt x="119820" y="92000"/>
                    <a:pt x="118562" y="116000"/>
                    <a:pt x="117125"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91" name="Google Shape;1691;p233"/>
            <p:cNvSpPr/>
            <p:nvPr/>
          </p:nvSpPr>
          <p:spPr>
            <a:xfrm>
              <a:off x="11344379" y="2806199"/>
              <a:ext cx="78000" cy="10200"/>
            </a:xfrm>
            <a:custGeom>
              <a:rect b="b" l="l" r="r" t="t"/>
              <a:pathLst>
                <a:path extrusionOk="0" h="120000" w="120000">
                  <a:moveTo>
                    <a:pt x="111932" y="116000"/>
                  </a:moveTo>
                  <a:lnTo>
                    <a:pt x="7563" y="116000"/>
                  </a:lnTo>
                  <a:cubicBezTo>
                    <a:pt x="3025" y="116000"/>
                    <a:pt x="0" y="92000"/>
                    <a:pt x="0" y="60000"/>
                  </a:cubicBezTo>
                  <a:cubicBezTo>
                    <a:pt x="0" y="24000"/>
                    <a:pt x="3025" y="0"/>
                    <a:pt x="7563" y="0"/>
                  </a:cubicBezTo>
                  <a:lnTo>
                    <a:pt x="111932" y="0"/>
                  </a:lnTo>
                  <a:cubicBezTo>
                    <a:pt x="116470" y="0"/>
                    <a:pt x="119495" y="24000"/>
                    <a:pt x="119495" y="60000"/>
                  </a:cubicBezTo>
                  <a:cubicBezTo>
                    <a:pt x="119495" y="92000"/>
                    <a:pt x="115462" y="116000"/>
                    <a:pt x="11193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92" name="Google Shape;1692;p233"/>
            <p:cNvSpPr/>
            <p:nvPr/>
          </p:nvSpPr>
          <p:spPr>
            <a:xfrm>
              <a:off x="11446844" y="2806199"/>
              <a:ext cx="39000" cy="10200"/>
            </a:xfrm>
            <a:custGeom>
              <a:rect b="b" l="l" r="r" t="t"/>
              <a:pathLst>
                <a:path extrusionOk="0" h="120000" w="120000">
                  <a:moveTo>
                    <a:pt x="104000" y="116000"/>
                  </a:moveTo>
                  <a:lnTo>
                    <a:pt x="15000" y="116000"/>
                  </a:lnTo>
                  <a:cubicBezTo>
                    <a:pt x="6000" y="116000"/>
                    <a:pt x="0" y="92000"/>
                    <a:pt x="0" y="60000"/>
                  </a:cubicBezTo>
                  <a:cubicBezTo>
                    <a:pt x="0" y="24000"/>
                    <a:pt x="6000" y="0"/>
                    <a:pt x="15000" y="0"/>
                  </a:cubicBezTo>
                  <a:lnTo>
                    <a:pt x="104000" y="0"/>
                  </a:lnTo>
                  <a:cubicBezTo>
                    <a:pt x="113000" y="0"/>
                    <a:pt x="119000" y="24000"/>
                    <a:pt x="119000" y="60000"/>
                  </a:cubicBezTo>
                  <a:cubicBezTo>
                    <a:pt x="119000" y="92000"/>
                    <a:pt x="111000" y="116000"/>
                    <a:pt x="104000"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93" name="Google Shape;1693;p233"/>
            <p:cNvSpPr/>
            <p:nvPr/>
          </p:nvSpPr>
          <p:spPr>
            <a:xfrm>
              <a:off x="11344379" y="2835062"/>
              <a:ext cx="49200" cy="10200"/>
            </a:xfrm>
            <a:custGeom>
              <a:rect b="b" l="l" r="r" t="t"/>
              <a:pathLst>
                <a:path extrusionOk="0" h="120000" w="120000">
                  <a:moveTo>
                    <a:pt x="107114" y="116000"/>
                  </a:moveTo>
                  <a:lnTo>
                    <a:pt x="12080" y="116000"/>
                  </a:lnTo>
                  <a:cubicBezTo>
                    <a:pt x="4832" y="116000"/>
                    <a:pt x="0" y="88000"/>
                    <a:pt x="0" y="56000"/>
                  </a:cubicBezTo>
                  <a:cubicBezTo>
                    <a:pt x="0" y="20000"/>
                    <a:pt x="4832" y="0"/>
                    <a:pt x="12080" y="0"/>
                  </a:cubicBezTo>
                  <a:lnTo>
                    <a:pt x="107114" y="0"/>
                  </a:lnTo>
                  <a:cubicBezTo>
                    <a:pt x="114362" y="0"/>
                    <a:pt x="119194" y="20000"/>
                    <a:pt x="119194" y="56000"/>
                  </a:cubicBezTo>
                  <a:cubicBezTo>
                    <a:pt x="119194" y="88000"/>
                    <a:pt x="113557" y="116000"/>
                    <a:pt x="107114"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94" name="Google Shape;1694;p233"/>
            <p:cNvSpPr/>
            <p:nvPr/>
          </p:nvSpPr>
          <p:spPr>
            <a:xfrm>
              <a:off x="11471379" y="2923096"/>
              <a:ext cx="126900" cy="106800"/>
            </a:xfrm>
            <a:custGeom>
              <a:rect b="b" l="l" r="r" t="t"/>
              <a:pathLst>
                <a:path extrusionOk="0" h="120000" w="120000">
                  <a:moveTo>
                    <a:pt x="115336" y="119633"/>
                  </a:moveTo>
                  <a:lnTo>
                    <a:pt x="4663" y="119633"/>
                  </a:lnTo>
                  <a:cubicBezTo>
                    <a:pt x="1865" y="119633"/>
                    <a:pt x="0" y="117798"/>
                    <a:pt x="0" y="114495"/>
                  </a:cubicBezTo>
                  <a:lnTo>
                    <a:pt x="0" y="5504"/>
                  </a:lnTo>
                  <a:cubicBezTo>
                    <a:pt x="0" y="2201"/>
                    <a:pt x="1865" y="0"/>
                    <a:pt x="4663" y="0"/>
                  </a:cubicBezTo>
                  <a:lnTo>
                    <a:pt x="115336" y="0"/>
                  </a:lnTo>
                  <a:cubicBezTo>
                    <a:pt x="118134" y="0"/>
                    <a:pt x="119689" y="2201"/>
                    <a:pt x="119689" y="5504"/>
                  </a:cubicBezTo>
                  <a:lnTo>
                    <a:pt x="119689" y="114495"/>
                  </a:lnTo>
                  <a:cubicBezTo>
                    <a:pt x="119689" y="117798"/>
                    <a:pt x="117512" y="119633"/>
                    <a:pt x="115336" y="119633"/>
                  </a:cubicBezTo>
                  <a:close/>
                  <a:moveTo>
                    <a:pt x="9326" y="108990"/>
                  </a:moveTo>
                  <a:lnTo>
                    <a:pt x="110673" y="108990"/>
                  </a:lnTo>
                  <a:lnTo>
                    <a:pt x="110673" y="11009"/>
                  </a:lnTo>
                  <a:lnTo>
                    <a:pt x="9326" y="11009"/>
                  </a:lnTo>
                  <a:lnTo>
                    <a:pt x="9326" y="10899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95" name="Google Shape;1695;p233"/>
            <p:cNvSpPr/>
            <p:nvPr/>
          </p:nvSpPr>
          <p:spPr>
            <a:xfrm>
              <a:off x="11529106" y="2972164"/>
              <a:ext cx="10200" cy="28800"/>
            </a:xfrm>
            <a:custGeom>
              <a:rect b="b" l="l" r="r" t="t"/>
              <a:pathLst>
                <a:path extrusionOk="0" h="120000" w="120000">
                  <a:moveTo>
                    <a:pt x="58064" y="118666"/>
                  </a:moveTo>
                  <a:cubicBezTo>
                    <a:pt x="23225" y="118666"/>
                    <a:pt x="0" y="110666"/>
                    <a:pt x="0" y="98666"/>
                  </a:cubicBezTo>
                  <a:lnTo>
                    <a:pt x="0" y="18666"/>
                  </a:lnTo>
                  <a:cubicBezTo>
                    <a:pt x="0" y="8000"/>
                    <a:pt x="23225" y="0"/>
                    <a:pt x="58064" y="0"/>
                  </a:cubicBezTo>
                  <a:cubicBezTo>
                    <a:pt x="92903" y="0"/>
                    <a:pt x="116129" y="8000"/>
                    <a:pt x="116129" y="18666"/>
                  </a:cubicBezTo>
                  <a:lnTo>
                    <a:pt x="116129" y="98666"/>
                  </a:lnTo>
                  <a:cubicBezTo>
                    <a:pt x="116129" y="110666"/>
                    <a:pt x="85161" y="118666"/>
                    <a:pt x="58064" y="118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96" name="Google Shape;1696;p233"/>
            <p:cNvSpPr/>
            <p:nvPr/>
          </p:nvSpPr>
          <p:spPr>
            <a:xfrm>
              <a:off x="11524776" y="2956290"/>
              <a:ext cx="20100" cy="20100"/>
            </a:xfrm>
            <a:custGeom>
              <a:rect b="b" l="l" r="r" t="t"/>
              <a:pathLst>
                <a:path extrusionOk="0" h="120000" w="120000">
                  <a:moveTo>
                    <a:pt x="60000" y="0"/>
                  </a:moveTo>
                  <a:cubicBezTo>
                    <a:pt x="26000" y="0"/>
                    <a:pt x="0" y="28000"/>
                    <a:pt x="0" y="60000"/>
                  </a:cubicBezTo>
                  <a:cubicBezTo>
                    <a:pt x="0" y="92000"/>
                    <a:pt x="28000" y="118000"/>
                    <a:pt x="60000" y="118000"/>
                  </a:cubicBezTo>
                  <a:cubicBezTo>
                    <a:pt x="94000" y="118000"/>
                    <a:pt x="118000" y="92000"/>
                    <a:pt x="118000" y="60000"/>
                  </a:cubicBezTo>
                  <a:cubicBezTo>
                    <a:pt x="118000" y="28000"/>
                    <a:pt x="92000" y="0"/>
                    <a:pt x="60000" y="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697" name="Google Shape;1697;p233"/>
            <p:cNvSpPr/>
            <p:nvPr/>
          </p:nvSpPr>
          <p:spPr>
            <a:xfrm>
              <a:off x="11490139" y="2855267"/>
              <a:ext cx="87900" cy="78000"/>
            </a:xfrm>
            <a:custGeom>
              <a:rect b="b" l="l" r="r" t="t"/>
              <a:pathLst>
                <a:path extrusionOk="0" h="120000" w="120000">
                  <a:moveTo>
                    <a:pt x="112835" y="119495"/>
                  </a:moveTo>
                  <a:cubicBezTo>
                    <a:pt x="108805" y="119495"/>
                    <a:pt x="106567" y="116470"/>
                    <a:pt x="106567" y="111932"/>
                  </a:cubicBezTo>
                  <a:lnTo>
                    <a:pt x="106567" y="67058"/>
                  </a:lnTo>
                  <a:cubicBezTo>
                    <a:pt x="106567" y="38319"/>
                    <a:pt x="85970" y="15126"/>
                    <a:pt x="60000" y="15126"/>
                  </a:cubicBezTo>
                  <a:cubicBezTo>
                    <a:pt x="34029" y="15126"/>
                    <a:pt x="13432" y="38319"/>
                    <a:pt x="13432" y="67058"/>
                  </a:cubicBezTo>
                  <a:lnTo>
                    <a:pt x="13432" y="111932"/>
                  </a:lnTo>
                  <a:cubicBezTo>
                    <a:pt x="13432" y="116470"/>
                    <a:pt x="10746" y="119495"/>
                    <a:pt x="6716" y="119495"/>
                  </a:cubicBezTo>
                  <a:cubicBezTo>
                    <a:pt x="2686" y="119495"/>
                    <a:pt x="0" y="116470"/>
                    <a:pt x="0" y="111932"/>
                  </a:cubicBezTo>
                  <a:lnTo>
                    <a:pt x="0" y="67058"/>
                  </a:lnTo>
                  <a:cubicBezTo>
                    <a:pt x="0" y="29747"/>
                    <a:pt x="26865" y="0"/>
                    <a:pt x="60000" y="0"/>
                  </a:cubicBezTo>
                  <a:cubicBezTo>
                    <a:pt x="93134" y="0"/>
                    <a:pt x="119552" y="29747"/>
                    <a:pt x="119552" y="67058"/>
                  </a:cubicBezTo>
                  <a:lnTo>
                    <a:pt x="119552" y="111932"/>
                  </a:lnTo>
                  <a:cubicBezTo>
                    <a:pt x="119552" y="116470"/>
                    <a:pt x="116417" y="119495"/>
                    <a:pt x="112835" y="11949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698" name="Google Shape;1698;p233"/>
          <p:cNvGrpSpPr/>
          <p:nvPr/>
        </p:nvGrpSpPr>
        <p:grpSpPr>
          <a:xfrm>
            <a:off x="2584177" y="2455044"/>
            <a:ext cx="154128" cy="218228"/>
            <a:chOff x="10137615" y="2717443"/>
            <a:chExt cx="225300" cy="319000"/>
          </a:xfrm>
        </p:grpSpPr>
        <p:sp>
          <p:nvSpPr>
            <p:cNvPr id="1699" name="Google Shape;1699;p233"/>
            <p:cNvSpPr/>
            <p:nvPr/>
          </p:nvSpPr>
          <p:spPr>
            <a:xfrm>
              <a:off x="10239215" y="2909531"/>
              <a:ext cx="22200" cy="22200"/>
            </a:xfrm>
            <a:custGeom>
              <a:rect b="b" l="l" r="r" t="t"/>
              <a:pathLst>
                <a:path extrusionOk="0" h="120000" w="120000">
                  <a:moveTo>
                    <a:pt x="118000" y="60000"/>
                  </a:moveTo>
                  <a:cubicBezTo>
                    <a:pt x="118000" y="70000"/>
                    <a:pt x="116000" y="78000"/>
                    <a:pt x="110000" y="88000"/>
                  </a:cubicBezTo>
                  <a:cubicBezTo>
                    <a:pt x="104000" y="96000"/>
                    <a:pt x="98000" y="104000"/>
                    <a:pt x="88000" y="110000"/>
                  </a:cubicBezTo>
                  <a:cubicBezTo>
                    <a:pt x="80000" y="114000"/>
                    <a:pt x="70000" y="118000"/>
                    <a:pt x="58000" y="118000"/>
                  </a:cubicBezTo>
                  <a:cubicBezTo>
                    <a:pt x="48000" y="118000"/>
                    <a:pt x="40000" y="114000"/>
                    <a:pt x="30000" y="110000"/>
                  </a:cubicBezTo>
                  <a:cubicBezTo>
                    <a:pt x="22000" y="104000"/>
                    <a:pt x="14000" y="96000"/>
                    <a:pt x="8000" y="88000"/>
                  </a:cubicBezTo>
                  <a:cubicBezTo>
                    <a:pt x="2000" y="78000"/>
                    <a:pt x="0" y="70000"/>
                    <a:pt x="0" y="60000"/>
                  </a:cubicBezTo>
                  <a:cubicBezTo>
                    <a:pt x="0" y="48000"/>
                    <a:pt x="2000" y="38000"/>
                    <a:pt x="8000" y="30000"/>
                  </a:cubicBezTo>
                  <a:cubicBezTo>
                    <a:pt x="14000" y="20000"/>
                    <a:pt x="22000" y="14000"/>
                    <a:pt x="30000" y="8000"/>
                  </a:cubicBezTo>
                  <a:cubicBezTo>
                    <a:pt x="40000" y="2000"/>
                    <a:pt x="48000" y="0"/>
                    <a:pt x="58000" y="0"/>
                  </a:cubicBezTo>
                  <a:cubicBezTo>
                    <a:pt x="70000" y="0"/>
                    <a:pt x="80000" y="2000"/>
                    <a:pt x="88000" y="8000"/>
                  </a:cubicBezTo>
                  <a:cubicBezTo>
                    <a:pt x="98000" y="14000"/>
                    <a:pt x="104000" y="20000"/>
                    <a:pt x="110000" y="30000"/>
                  </a:cubicBezTo>
                  <a:cubicBezTo>
                    <a:pt x="116000" y="38000"/>
                    <a:pt x="118000" y="48000"/>
                    <a:pt x="118000" y="6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00" name="Google Shape;1700;p233"/>
            <p:cNvSpPr/>
            <p:nvPr/>
          </p:nvSpPr>
          <p:spPr>
            <a:xfrm>
              <a:off x="10245565" y="2920643"/>
              <a:ext cx="11100" cy="50700"/>
            </a:xfrm>
            <a:custGeom>
              <a:rect b="b" l="l" r="r" t="t"/>
              <a:pathLst>
                <a:path extrusionOk="0" h="120000" w="120000">
                  <a:moveTo>
                    <a:pt x="56000" y="119148"/>
                  </a:moveTo>
                  <a:cubicBezTo>
                    <a:pt x="24000" y="119148"/>
                    <a:pt x="0" y="114042"/>
                    <a:pt x="0" y="107234"/>
                  </a:cubicBezTo>
                  <a:lnTo>
                    <a:pt x="0" y="11914"/>
                  </a:lnTo>
                  <a:cubicBezTo>
                    <a:pt x="0" y="5106"/>
                    <a:pt x="24000" y="0"/>
                    <a:pt x="56000" y="0"/>
                  </a:cubicBezTo>
                  <a:cubicBezTo>
                    <a:pt x="92000" y="0"/>
                    <a:pt x="116000" y="5106"/>
                    <a:pt x="116000" y="11914"/>
                  </a:cubicBezTo>
                  <a:lnTo>
                    <a:pt x="116000" y="107234"/>
                  </a:lnTo>
                  <a:cubicBezTo>
                    <a:pt x="116000" y="113191"/>
                    <a:pt x="92000" y="119148"/>
                    <a:pt x="56000"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01" name="Google Shape;1701;p233"/>
            <p:cNvSpPr/>
            <p:nvPr/>
          </p:nvSpPr>
          <p:spPr>
            <a:xfrm>
              <a:off x="10137615" y="2844443"/>
              <a:ext cx="225300" cy="192000"/>
            </a:xfrm>
            <a:custGeom>
              <a:rect b="b" l="l" r="r" t="t"/>
              <a:pathLst>
                <a:path extrusionOk="0" h="120000" w="120000">
                  <a:moveTo>
                    <a:pt x="119807" y="119775"/>
                  </a:moveTo>
                  <a:lnTo>
                    <a:pt x="0" y="119775"/>
                  </a:lnTo>
                  <a:lnTo>
                    <a:pt x="0" y="0"/>
                  </a:lnTo>
                  <a:lnTo>
                    <a:pt x="119807" y="0"/>
                  </a:lnTo>
                  <a:lnTo>
                    <a:pt x="119807" y="119775"/>
                  </a:lnTo>
                  <a:close/>
                  <a:moveTo>
                    <a:pt x="5769" y="113046"/>
                  </a:moveTo>
                  <a:lnTo>
                    <a:pt x="114038" y="113046"/>
                  </a:lnTo>
                  <a:lnTo>
                    <a:pt x="114038" y="6728"/>
                  </a:lnTo>
                  <a:lnTo>
                    <a:pt x="5769" y="6728"/>
                  </a:lnTo>
                  <a:lnTo>
                    <a:pt x="5769" y="1130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02" name="Google Shape;1702;p233"/>
            <p:cNvSpPr/>
            <p:nvPr/>
          </p:nvSpPr>
          <p:spPr>
            <a:xfrm>
              <a:off x="10169365" y="2717443"/>
              <a:ext cx="160200" cy="133200"/>
            </a:xfrm>
            <a:custGeom>
              <a:rect b="b" l="l" r="r" t="t"/>
              <a:pathLst>
                <a:path extrusionOk="0" h="120000" w="120000">
                  <a:moveTo>
                    <a:pt x="119730" y="119677"/>
                  </a:moveTo>
                  <a:lnTo>
                    <a:pt x="111659" y="119677"/>
                  </a:lnTo>
                  <a:lnTo>
                    <a:pt x="111659" y="76774"/>
                  </a:lnTo>
                  <a:cubicBezTo>
                    <a:pt x="111659" y="44193"/>
                    <a:pt x="90941" y="9677"/>
                    <a:pt x="59730" y="9677"/>
                  </a:cubicBezTo>
                  <a:cubicBezTo>
                    <a:pt x="28789" y="9677"/>
                    <a:pt x="8071" y="44193"/>
                    <a:pt x="8071" y="76774"/>
                  </a:cubicBezTo>
                  <a:lnTo>
                    <a:pt x="8071" y="119677"/>
                  </a:lnTo>
                  <a:lnTo>
                    <a:pt x="0" y="119677"/>
                  </a:lnTo>
                  <a:lnTo>
                    <a:pt x="0" y="76774"/>
                  </a:lnTo>
                  <a:cubicBezTo>
                    <a:pt x="0" y="35161"/>
                    <a:pt x="27443" y="0"/>
                    <a:pt x="59730" y="0"/>
                  </a:cubicBezTo>
                  <a:cubicBezTo>
                    <a:pt x="92286" y="0"/>
                    <a:pt x="119730" y="35161"/>
                    <a:pt x="119730" y="76774"/>
                  </a:cubicBezTo>
                  <a:lnTo>
                    <a:pt x="119730" y="119677"/>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03" name="Google Shape;1703;p233"/>
          <p:cNvGrpSpPr/>
          <p:nvPr/>
        </p:nvGrpSpPr>
        <p:grpSpPr>
          <a:xfrm>
            <a:off x="2324257" y="2454499"/>
            <a:ext cx="153102" cy="219314"/>
            <a:chOff x="7770652" y="2719031"/>
            <a:chExt cx="223800" cy="320587"/>
          </a:xfrm>
        </p:grpSpPr>
        <p:sp>
          <p:nvSpPr>
            <p:cNvPr id="1704" name="Google Shape;1704;p233"/>
            <p:cNvSpPr/>
            <p:nvPr/>
          </p:nvSpPr>
          <p:spPr>
            <a:xfrm>
              <a:off x="7872252" y="2911118"/>
              <a:ext cx="22200" cy="22200"/>
            </a:xfrm>
            <a:custGeom>
              <a:rect b="b" l="l" r="r" t="t"/>
              <a:pathLst>
                <a:path extrusionOk="0" h="120000" w="120000">
                  <a:moveTo>
                    <a:pt x="118032" y="60000"/>
                  </a:moveTo>
                  <a:cubicBezTo>
                    <a:pt x="118032" y="70000"/>
                    <a:pt x="114098" y="78000"/>
                    <a:pt x="110163" y="88000"/>
                  </a:cubicBezTo>
                  <a:cubicBezTo>
                    <a:pt x="104262" y="96000"/>
                    <a:pt x="96393" y="104000"/>
                    <a:pt x="88524" y="110000"/>
                  </a:cubicBezTo>
                  <a:cubicBezTo>
                    <a:pt x="78688" y="116000"/>
                    <a:pt x="68852" y="118000"/>
                    <a:pt x="59016" y="118000"/>
                  </a:cubicBezTo>
                  <a:cubicBezTo>
                    <a:pt x="47213" y="118000"/>
                    <a:pt x="39344" y="116000"/>
                    <a:pt x="29508" y="110000"/>
                  </a:cubicBezTo>
                  <a:cubicBezTo>
                    <a:pt x="19672" y="104000"/>
                    <a:pt x="13770" y="96000"/>
                    <a:pt x="7868" y="88000"/>
                  </a:cubicBezTo>
                  <a:cubicBezTo>
                    <a:pt x="1967" y="78000"/>
                    <a:pt x="0" y="70000"/>
                    <a:pt x="0" y="60000"/>
                  </a:cubicBezTo>
                  <a:cubicBezTo>
                    <a:pt x="0" y="48000"/>
                    <a:pt x="1967" y="38000"/>
                    <a:pt x="7868" y="30000"/>
                  </a:cubicBezTo>
                  <a:cubicBezTo>
                    <a:pt x="13770" y="20000"/>
                    <a:pt x="19672" y="14000"/>
                    <a:pt x="29508" y="8000"/>
                  </a:cubicBezTo>
                  <a:cubicBezTo>
                    <a:pt x="39344" y="2000"/>
                    <a:pt x="47213" y="0"/>
                    <a:pt x="59016" y="0"/>
                  </a:cubicBezTo>
                  <a:cubicBezTo>
                    <a:pt x="68852" y="0"/>
                    <a:pt x="78688" y="2000"/>
                    <a:pt x="88524" y="8000"/>
                  </a:cubicBezTo>
                  <a:cubicBezTo>
                    <a:pt x="96393" y="14000"/>
                    <a:pt x="104262" y="20000"/>
                    <a:pt x="110163" y="30000"/>
                  </a:cubicBezTo>
                  <a:cubicBezTo>
                    <a:pt x="114098" y="38000"/>
                    <a:pt x="118032" y="48000"/>
                    <a:pt x="118032" y="6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05" name="Google Shape;1705;p233"/>
            <p:cNvSpPr/>
            <p:nvPr/>
          </p:nvSpPr>
          <p:spPr>
            <a:xfrm>
              <a:off x="7877015" y="2922231"/>
              <a:ext cx="11100" cy="50700"/>
            </a:xfrm>
            <a:custGeom>
              <a:rect b="b" l="l" r="r" t="t"/>
              <a:pathLst>
                <a:path extrusionOk="0" h="120000" w="120000">
                  <a:moveTo>
                    <a:pt x="58064" y="119148"/>
                  </a:moveTo>
                  <a:cubicBezTo>
                    <a:pt x="23225" y="119148"/>
                    <a:pt x="0" y="114042"/>
                    <a:pt x="0" y="106382"/>
                  </a:cubicBezTo>
                  <a:lnTo>
                    <a:pt x="0" y="11914"/>
                  </a:lnTo>
                  <a:cubicBezTo>
                    <a:pt x="0" y="4255"/>
                    <a:pt x="23225" y="0"/>
                    <a:pt x="58064" y="0"/>
                  </a:cubicBezTo>
                  <a:cubicBezTo>
                    <a:pt x="92903" y="0"/>
                    <a:pt x="116129" y="4255"/>
                    <a:pt x="116129" y="11914"/>
                  </a:cubicBezTo>
                  <a:lnTo>
                    <a:pt x="116129" y="106382"/>
                  </a:lnTo>
                  <a:cubicBezTo>
                    <a:pt x="116129" y="114042"/>
                    <a:pt x="92903" y="119148"/>
                    <a:pt x="58064"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06" name="Google Shape;1706;p233"/>
            <p:cNvSpPr/>
            <p:nvPr/>
          </p:nvSpPr>
          <p:spPr>
            <a:xfrm>
              <a:off x="7770652" y="2847618"/>
              <a:ext cx="223800" cy="192000"/>
            </a:xfrm>
            <a:custGeom>
              <a:rect b="b" l="l" r="r" t="t"/>
              <a:pathLst>
                <a:path extrusionOk="0" h="120000" w="120000">
                  <a:moveTo>
                    <a:pt x="119807" y="119775"/>
                  </a:moveTo>
                  <a:lnTo>
                    <a:pt x="0" y="119775"/>
                  </a:lnTo>
                  <a:lnTo>
                    <a:pt x="0" y="0"/>
                  </a:lnTo>
                  <a:lnTo>
                    <a:pt x="119807" y="0"/>
                  </a:lnTo>
                  <a:lnTo>
                    <a:pt x="119807" y="119775"/>
                  </a:lnTo>
                  <a:close/>
                  <a:moveTo>
                    <a:pt x="5585" y="113046"/>
                  </a:moveTo>
                  <a:lnTo>
                    <a:pt x="114221" y="113046"/>
                  </a:lnTo>
                  <a:lnTo>
                    <a:pt x="114221" y="6728"/>
                  </a:lnTo>
                  <a:lnTo>
                    <a:pt x="5585" y="6728"/>
                  </a:lnTo>
                  <a:lnTo>
                    <a:pt x="5585" y="11304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07" name="Google Shape;1707;p233"/>
            <p:cNvSpPr/>
            <p:nvPr/>
          </p:nvSpPr>
          <p:spPr>
            <a:xfrm>
              <a:off x="7802402" y="2719031"/>
              <a:ext cx="160200" cy="133200"/>
            </a:xfrm>
            <a:custGeom>
              <a:rect b="b" l="l" r="r" t="t"/>
              <a:pathLst>
                <a:path extrusionOk="0" h="120000" w="120000">
                  <a:moveTo>
                    <a:pt x="119730" y="119677"/>
                  </a:moveTo>
                  <a:lnTo>
                    <a:pt x="111910" y="119677"/>
                  </a:lnTo>
                  <a:lnTo>
                    <a:pt x="111910" y="76451"/>
                  </a:lnTo>
                  <a:cubicBezTo>
                    <a:pt x="111910" y="44193"/>
                    <a:pt x="91146" y="9677"/>
                    <a:pt x="59865" y="9677"/>
                  </a:cubicBezTo>
                  <a:cubicBezTo>
                    <a:pt x="28584" y="9677"/>
                    <a:pt x="7820" y="44193"/>
                    <a:pt x="7820" y="76451"/>
                  </a:cubicBezTo>
                  <a:lnTo>
                    <a:pt x="0" y="76451"/>
                  </a:lnTo>
                  <a:cubicBezTo>
                    <a:pt x="0" y="34838"/>
                    <a:pt x="27505" y="0"/>
                    <a:pt x="59865" y="0"/>
                  </a:cubicBezTo>
                  <a:cubicBezTo>
                    <a:pt x="92224" y="0"/>
                    <a:pt x="119730" y="34838"/>
                    <a:pt x="119730" y="76451"/>
                  </a:cubicBezTo>
                  <a:lnTo>
                    <a:pt x="119730" y="119677"/>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708" name="Google Shape;1708;p233"/>
          <p:cNvSpPr/>
          <p:nvPr/>
        </p:nvSpPr>
        <p:spPr>
          <a:xfrm>
            <a:off x="2008275" y="2468490"/>
            <a:ext cx="209400" cy="191400"/>
          </a:xfrm>
          <a:custGeom>
            <a:rect b="b" l="l" r="r" t="t"/>
            <a:pathLst>
              <a:path extrusionOk="0" h="120000" w="120000">
                <a:moveTo>
                  <a:pt x="6275" y="119859"/>
                </a:moveTo>
                <a:cubicBezTo>
                  <a:pt x="5506" y="119859"/>
                  <a:pt x="4738" y="119439"/>
                  <a:pt x="4482" y="118598"/>
                </a:cubicBezTo>
                <a:lnTo>
                  <a:pt x="384" y="107803"/>
                </a:lnTo>
                <a:cubicBezTo>
                  <a:pt x="0" y="106962"/>
                  <a:pt x="128" y="106121"/>
                  <a:pt x="768" y="105560"/>
                </a:cubicBezTo>
                <a:lnTo>
                  <a:pt x="57630" y="43177"/>
                </a:lnTo>
                <a:cubicBezTo>
                  <a:pt x="54300" y="31261"/>
                  <a:pt x="57118" y="18504"/>
                  <a:pt x="65058" y="9672"/>
                </a:cubicBezTo>
                <a:cubicBezTo>
                  <a:pt x="70693" y="3504"/>
                  <a:pt x="78377" y="0"/>
                  <a:pt x="86446" y="0"/>
                </a:cubicBezTo>
                <a:cubicBezTo>
                  <a:pt x="94386" y="0"/>
                  <a:pt x="102326" y="3504"/>
                  <a:pt x="107961" y="9672"/>
                </a:cubicBezTo>
                <a:cubicBezTo>
                  <a:pt x="119871" y="22850"/>
                  <a:pt x="119871" y="43598"/>
                  <a:pt x="107961" y="56635"/>
                </a:cubicBezTo>
                <a:cubicBezTo>
                  <a:pt x="99252" y="66028"/>
                  <a:pt x="86318" y="68971"/>
                  <a:pt x="75176" y="63925"/>
                </a:cubicBezTo>
                <a:lnTo>
                  <a:pt x="62369" y="77803"/>
                </a:lnTo>
                <a:cubicBezTo>
                  <a:pt x="61985" y="78224"/>
                  <a:pt x="61472" y="78504"/>
                  <a:pt x="61088" y="78504"/>
                </a:cubicBezTo>
                <a:lnTo>
                  <a:pt x="47001" y="78084"/>
                </a:lnTo>
                <a:lnTo>
                  <a:pt x="44311" y="98691"/>
                </a:lnTo>
                <a:cubicBezTo>
                  <a:pt x="44183" y="99532"/>
                  <a:pt x="43543" y="100373"/>
                  <a:pt x="42902" y="100373"/>
                </a:cubicBezTo>
                <a:lnTo>
                  <a:pt x="27790" y="103457"/>
                </a:lnTo>
                <a:lnTo>
                  <a:pt x="24461" y="117616"/>
                </a:lnTo>
                <a:cubicBezTo>
                  <a:pt x="24204" y="118317"/>
                  <a:pt x="23436" y="119018"/>
                  <a:pt x="22668" y="119018"/>
                </a:cubicBezTo>
                <a:lnTo>
                  <a:pt x="6275" y="119859"/>
                </a:lnTo>
                <a:close/>
                <a:moveTo>
                  <a:pt x="4354" y="107383"/>
                </a:moveTo>
                <a:lnTo>
                  <a:pt x="7556" y="115514"/>
                </a:lnTo>
                <a:lnTo>
                  <a:pt x="21259" y="115093"/>
                </a:lnTo>
                <a:lnTo>
                  <a:pt x="24589" y="101074"/>
                </a:lnTo>
                <a:cubicBezTo>
                  <a:pt x="24845" y="100373"/>
                  <a:pt x="25357" y="99672"/>
                  <a:pt x="26125" y="99672"/>
                </a:cubicBezTo>
                <a:lnTo>
                  <a:pt x="40981" y="96588"/>
                </a:lnTo>
                <a:lnTo>
                  <a:pt x="43543" y="75560"/>
                </a:lnTo>
                <a:cubicBezTo>
                  <a:pt x="43799" y="74579"/>
                  <a:pt x="44567" y="73738"/>
                  <a:pt x="45464" y="73738"/>
                </a:cubicBezTo>
                <a:lnTo>
                  <a:pt x="45464" y="73738"/>
                </a:lnTo>
                <a:lnTo>
                  <a:pt x="60448" y="74158"/>
                </a:lnTo>
                <a:lnTo>
                  <a:pt x="73639" y="59859"/>
                </a:lnTo>
                <a:cubicBezTo>
                  <a:pt x="74151" y="59158"/>
                  <a:pt x="74919" y="59018"/>
                  <a:pt x="75688" y="59439"/>
                </a:cubicBezTo>
                <a:cubicBezTo>
                  <a:pt x="85805" y="64345"/>
                  <a:pt x="97459" y="62102"/>
                  <a:pt x="105528" y="53551"/>
                </a:cubicBezTo>
                <a:cubicBezTo>
                  <a:pt x="115901" y="42196"/>
                  <a:pt x="115901" y="24112"/>
                  <a:pt x="105528" y="12476"/>
                </a:cubicBezTo>
                <a:cubicBezTo>
                  <a:pt x="100405" y="6869"/>
                  <a:pt x="93745" y="3925"/>
                  <a:pt x="86702" y="3925"/>
                </a:cubicBezTo>
                <a:cubicBezTo>
                  <a:pt x="79658" y="3925"/>
                  <a:pt x="72998" y="7009"/>
                  <a:pt x="67876" y="12476"/>
                </a:cubicBezTo>
                <a:cubicBezTo>
                  <a:pt x="60448" y="20467"/>
                  <a:pt x="58271" y="32102"/>
                  <a:pt x="61600" y="42897"/>
                </a:cubicBezTo>
                <a:cubicBezTo>
                  <a:pt x="61856" y="43738"/>
                  <a:pt x="61600" y="44579"/>
                  <a:pt x="61216" y="45000"/>
                </a:cubicBezTo>
                <a:lnTo>
                  <a:pt x="4354" y="107383"/>
                </a:lnTo>
                <a:close/>
                <a:moveTo>
                  <a:pt x="94514" y="33644"/>
                </a:moveTo>
                <a:cubicBezTo>
                  <a:pt x="92209" y="33644"/>
                  <a:pt x="90160" y="32523"/>
                  <a:pt x="88367" y="30841"/>
                </a:cubicBezTo>
                <a:cubicBezTo>
                  <a:pt x="86702" y="29018"/>
                  <a:pt x="85933" y="26775"/>
                  <a:pt x="85933" y="24252"/>
                </a:cubicBezTo>
                <a:cubicBezTo>
                  <a:pt x="85933" y="21728"/>
                  <a:pt x="86830" y="19485"/>
                  <a:pt x="88367" y="17663"/>
                </a:cubicBezTo>
                <a:cubicBezTo>
                  <a:pt x="91824" y="13878"/>
                  <a:pt x="97075" y="14018"/>
                  <a:pt x="100533" y="17663"/>
                </a:cubicBezTo>
                <a:cubicBezTo>
                  <a:pt x="102326" y="19626"/>
                  <a:pt x="102966" y="21728"/>
                  <a:pt x="102966" y="24252"/>
                </a:cubicBezTo>
                <a:cubicBezTo>
                  <a:pt x="102966" y="26775"/>
                  <a:pt x="102070" y="29018"/>
                  <a:pt x="100533" y="30841"/>
                </a:cubicBezTo>
                <a:cubicBezTo>
                  <a:pt x="98868" y="32803"/>
                  <a:pt x="96819" y="33644"/>
                  <a:pt x="94514" y="33644"/>
                </a:cubicBezTo>
                <a:close/>
                <a:moveTo>
                  <a:pt x="94514" y="18925"/>
                </a:moveTo>
                <a:cubicBezTo>
                  <a:pt x="93361" y="18925"/>
                  <a:pt x="91953" y="19485"/>
                  <a:pt x="91056" y="20467"/>
                </a:cubicBezTo>
                <a:cubicBezTo>
                  <a:pt x="90160" y="21588"/>
                  <a:pt x="89519" y="22850"/>
                  <a:pt x="89519" y="24252"/>
                </a:cubicBezTo>
                <a:cubicBezTo>
                  <a:pt x="89519" y="25654"/>
                  <a:pt x="90160" y="27056"/>
                  <a:pt x="91056" y="28037"/>
                </a:cubicBezTo>
                <a:cubicBezTo>
                  <a:pt x="92977" y="30280"/>
                  <a:pt x="96051" y="30140"/>
                  <a:pt x="97844" y="28037"/>
                </a:cubicBezTo>
                <a:lnTo>
                  <a:pt x="97844" y="28037"/>
                </a:lnTo>
                <a:cubicBezTo>
                  <a:pt x="98868" y="26915"/>
                  <a:pt x="99381" y="25654"/>
                  <a:pt x="99381" y="24252"/>
                </a:cubicBezTo>
                <a:cubicBezTo>
                  <a:pt x="99381" y="22850"/>
                  <a:pt x="98740" y="21588"/>
                  <a:pt x="97844" y="20467"/>
                </a:cubicBezTo>
                <a:cubicBezTo>
                  <a:pt x="96819" y="19485"/>
                  <a:pt x="95667" y="18925"/>
                  <a:pt x="94514" y="189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09" name="Google Shape;1709;p233"/>
          <p:cNvSpPr/>
          <p:nvPr/>
        </p:nvSpPr>
        <p:spPr>
          <a:xfrm>
            <a:off x="1733580" y="2464047"/>
            <a:ext cx="167700" cy="200400"/>
          </a:xfrm>
          <a:custGeom>
            <a:rect b="b" l="l" r="r" t="t"/>
            <a:pathLst>
              <a:path extrusionOk="0" h="120000" w="120000">
                <a:moveTo>
                  <a:pt x="61361" y="119866"/>
                </a:moveTo>
                <a:cubicBezTo>
                  <a:pt x="60881" y="119866"/>
                  <a:pt x="60720" y="119866"/>
                  <a:pt x="60560" y="119732"/>
                </a:cubicBezTo>
                <a:cubicBezTo>
                  <a:pt x="24352" y="104464"/>
                  <a:pt x="1602" y="74062"/>
                  <a:pt x="640" y="39910"/>
                </a:cubicBezTo>
                <a:lnTo>
                  <a:pt x="0" y="3616"/>
                </a:lnTo>
                <a:cubicBezTo>
                  <a:pt x="0" y="2410"/>
                  <a:pt x="801" y="1607"/>
                  <a:pt x="2242" y="1607"/>
                </a:cubicBezTo>
                <a:lnTo>
                  <a:pt x="115994" y="0"/>
                </a:lnTo>
                <a:cubicBezTo>
                  <a:pt x="116795" y="0"/>
                  <a:pt x="117276" y="133"/>
                  <a:pt x="117757" y="535"/>
                </a:cubicBezTo>
                <a:cubicBezTo>
                  <a:pt x="118237" y="937"/>
                  <a:pt x="118397" y="1339"/>
                  <a:pt x="118397" y="2008"/>
                </a:cubicBezTo>
                <a:lnTo>
                  <a:pt x="119198" y="38303"/>
                </a:lnTo>
                <a:cubicBezTo>
                  <a:pt x="119839" y="72187"/>
                  <a:pt x="98210" y="103392"/>
                  <a:pt x="62643" y="119732"/>
                </a:cubicBezTo>
                <a:cubicBezTo>
                  <a:pt x="62323" y="119866"/>
                  <a:pt x="61842" y="119866"/>
                  <a:pt x="61361" y="119866"/>
                </a:cubicBezTo>
                <a:close/>
                <a:moveTo>
                  <a:pt x="4966" y="5491"/>
                </a:moveTo>
                <a:lnTo>
                  <a:pt x="5607" y="39910"/>
                </a:lnTo>
                <a:cubicBezTo>
                  <a:pt x="6408" y="72053"/>
                  <a:pt x="27716" y="100982"/>
                  <a:pt x="61682" y="115714"/>
                </a:cubicBezTo>
                <a:cubicBezTo>
                  <a:pt x="95166" y="100044"/>
                  <a:pt x="115353" y="70446"/>
                  <a:pt x="114552" y="38571"/>
                </a:cubicBezTo>
                <a:lnTo>
                  <a:pt x="113911" y="4151"/>
                </a:lnTo>
                <a:lnTo>
                  <a:pt x="4966" y="54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710" name="Google Shape;1710;p233"/>
          <p:cNvGrpSpPr/>
          <p:nvPr/>
        </p:nvGrpSpPr>
        <p:grpSpPr>
          <a:xfrm>
            <a:off x="6589059" y="2484931"/>
            <a:ext cx="163752" cy="158608"/>
            <a:chOff x="3243263" y="2919413"/>
            <a:chExt cx="57300" cy="55500"/>
          </a:xfrm>
        </p:grpSpPr>
        <p:sp>
          <p:nvSpPr>
            <p:cNvPr id="1711" name="Google Shape;1711;p233"/>
            <p:cNvSpPr/>
            <p:nvPr/>
          </p:nvSpPr>
          <p:spPr>
            <a:xfrm>
              <a:off x="3243263" y="2919413"/>
              <a:ext cx="57300" cy="55500"/>
            </a:xfrm>
            <a:custGeom>
              <a:rect b="b" l="l" r="r" t="t"/>
              <a:pathLst>
                <a:path extrusionOk="0" h="120000" w="120000">
                  <a:moveTo>
                    <a:pt x="59617" y="119230"/>
                  </a:moveTo>
                  <a:cubicBezTo>
                    <a:pt x="26751" y="119230"/>
                    <a:pt x="0" y="91538"/>
                    <a:pt x="0" y="59230"/>
                  </a:cubicBezTo>
                  <a:cubicBezTo>
                    <a:pt x="0" y="26153"/>
                    <a:pt x="26751" y="0"/>
                    <a:pt x="59617" y="0"/>
                  </a:cubicBezTo>
                  <a:cubicBezTo>
                    <a:pt x="92484" y="0"/>
                    <a:pt x="119235" y="26153"/>
                    <a:pt x="119235" y="59230"/>
                  </a:cubicBezTo>
                  <a:cubicBezTo>
                    <a:pt x="119235" y="91538"/>
                    <a:pt x="92484" y="119230"/>
                    <a:pt x="59617" y="119230"/>
                  </a:cubicBezTo>
                  <a:close/>
                  <a:moveTo>
                    <a:pt x="59617" y="3846"/>
                  </a:moveTo>
                  <a:cubicBezTo>
                    <a:pt x="29044" y="3846"/>
                    <a:pt x="3821" y="28461"/>
                    <a:pt x="3821" y="59230"/>
                  </a:cubicBezTo>
                  <a:cubicBezTo>
                    <a:pt x="3821" y="90000"/>
                    <a:pt x="29044" y="115384"/>
                    <a:pt x="59617" y="115384"/>
                  </a:cubicBezTo>
                  <a:cubicBezTo>
                    <a:pt x="90191" y="115384"/>
                    <a:pt x="115414" y="90000"/>
                    <a:pt x="115414" y="59230"/>
                  </a:cubicBezTo>
                  <a:cubicBezTo>
                    <a:pt x="115414" y="27692"/>
                    <a:pt x="90191" y="3846"/>
                    <a:pt x="59617" y="38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12" name="Google Shape;1712;p233"/>
            <p:cNvSpPr/>
            <p:nvPr/>
          </p:nvSpPr>
          <p:spPr>
            <a:xfrm>
              <a:off x="3270250" y="2930525"/>
              <a:ext cx="3300" cy="33300"/>
            </a:xfrm>
            <a:custGeom>
              <a:rect b="b" l="l" r="r" t="t"/>
              <a:pathLst>
                <a:path extrusionOk="0" h="120000" w="120000">
                  <a:moveTo>
                    <a:pt x="51428" y="118709"/>
                  </a:moveTo>
                  <a:cubicBezTo>
                    <a:pt x="17142" y="118709"/>
                    <a:pt x="0" y="117419"/>
                    <a:pt x="0" y="116129"/>
                  </a:cubicBezTo>
                  <a:lnTo>
                    <a:pt x="0" y="3870"/>
                  </a:lnTo>
                  <a:cubicBezTo>
                    <a:pt x="0" y="1290"/>
                    <a:pt x="17142" y="0"/>
                    <a:pt x="51428" y="0"/>
                  </a:cubicBezTo>
                  <a:cubicBezTo>
                    <a:pt x="85714" y="0"/>
                    <a:pt x="102857" y="1290"/>
                    <a:pt x="102857" y="3870"/>
                  </a:cubicBezTo>
                  <a:lnTo>
                    <a:pt x="102857" y="116129"/>
                  </a:lnTo>
                  <a:cubicBezTo>
                    <a:pt x="102857" y="117419"/>
                    <a:pt x="85714" y="118709"/>
                    <a:pt x="51428" y="11870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13" name="Google Shape;1713;p233"/>
            <p:cNvSpPr/>
            <p:nvPr/>
          </p:nvSpPr>
          <p:spPr>
            <a:xfrm>
              <a:off x="3254375" y="2946400"/>
              <a:ext cx="33300" cy="1500"/>
            </a:xfrm>
            <a:custGeom>
              <a:rect b="b" l="l" r="r" t="t"/>
              <a:pathLst>
                <a:path extrusionOk="0" h="120000" w="120000">
                  <a:moveTo>
                    <a:pt x="114893" y="100000"/>
                  </a:moveTo>
                  <a:lnTo>
                    <a:pt x="3829" y="100000"/>
                  </a:lnTo>
                  <a:cubicBezTo>
                    <a:pt x="2553" y="100000"/>
                    <a:pt x="0" y="60000"/>
                    <a:pt x="0" y="40000"/>
                  </a:cubicBezTo>
                  <a:cubicBezTo>
                    <a:pt x="0" y="0"/>
                    <a:pt x="2553" y="0"/>
                    <a:pt x="3829" y="0"/>
                  </a:cubicBezTo>
                  <a:lnTo>
                    <a:pt x="114893" y="0"/>
                  </a:lnTo>
                  <a:cubicBezTo>
                    <a:pt x="117446" y="0"/>
                    <a:pt x="118723" y="0"/>
                    <a:pt x="118723" y="40000"/>
                  </a:cubicBezTo>
                  <a:cubicBezTo>
                    <a:pt x="118723" y="60000"/>
                    <a:pt x="117446" y="100000"/>
                    <a:pt x="114893"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14" name="Google Shape;1714;p233"/>
          <p:cNvGrpSpPr/>
          <p:nvPr/>
        </p:nvGrpSpPr>
        <p:grpSpPr>
          <a:xfrm>
            <a:off x="7166542" y="2484712"/>
            <a:ext cx="158771" cy="158771"/>
            <a:chOff x="9765805" y="5063521"/>
            <a:chExt cx="255300" cy="255300"/>
          </a:xfrm>
        </p:grpSpPr>
        <p:sp>
          <p:nvSpPr>
            <p:cNvPr id="1715" name="Google Shape;1715;p233"/>
            <p:cNvSpPr/>
            <p:nvPr/>
          </p:nvSpPr>
          <p:spPr>
            <a:xfrm>
              <a:off x="9838750" y="5136467"/>
              <a:ext cx="109500" cy="109500"/>
            </a:xfrm>
            <a:custGeom>
              <a:rect b="b" l="l" r="r" t="t"/>
              <a:pathLst>
                <a:path extrusionOk="0" h="120000" w="120000">
                  <a:moveTo>
                    <a:pt x="5294" y="118208"/>
                  </a:moveTo>
                  <a:cubicBezTo>
                    <a:pt x="5294" y="118208"/>
                    <a:pt x="3529" y="118208"/>
                    <a:pt x="1764" y="118208"/>
                  </a:cubicBezTo>
                  <a:cubicBezTo>
                    <a:pt x="0" y="116417"/>
                    <a:pt x="0" y="112835"/>
                    <a:pt x="1764" y="111044"/>
                  </a:cubicBezTo>
                  <a:lnTo>
                    <a:pt x="109411" y="1791"/>
                  </a:lnTo>
                  <a:cubicBezTo>
                    <a:pt x="111176" y="0"/>
                    <a:pt x="114705" y="0"/>
                    <a:pt x="116470" y="1791"/>
                  </a:cubicBezTo>
                  <a:cubicBezTo>
                    <a:pt x="118235" y="3582"/>
                    <a:pt x="118235" y="7164"/>
                    <a:pt x="116470" y="8955"/>
                  </a:cubicBezTo>
                  <a:lnTo>
                    <a:pt x="8823" y="118208"/>
                  </a:lnTo>
                  <a:cubicBezTo>
                    <a:pt x="7058" y="118208"/>
                    <a:pt x="7058" y="118208"/>
                    <a:pt x="5294" y="11820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16" name="Google Shape;1716;p233"/>
            <p:cNvSpPr/>
            <p:nvPr/>
          </p:nvSpPr>
          <p:spPr>
            <a:xfrm>
              <a:off x="9838750" y="5136467"/>
              <a:ext cx="116700" cy="109500"/>
            </a:xfrm>
            <a:custGeom>
              <a:rect b="b" l="l" r="r" t="t"/>
              <a:pathLst>
                <a:path extrusionOk="0" h="120000" w="120000">
                  <a:moveTo>
                    <a:pt x="114782" y="118208"/>
                  </a:moveTo>
                  <a:cubicBezTo>
                    <a:pt x="113043" y="118208"/>
                    <a:pt x="111304" y="118208"/>
                    <a:pt x="111304" y="118208"/>
                  </a:cubicBezTo>
                  <a:lnTo>
                    <a:pt x="3478" y="8955"/>
                  </a:lnTo>
                  <a:cubicBezTo>
                    <a:pt x="1739" y="7164"/>
                    <a:pt x="0" y="3582"/>
                    <a:pt x="3478" y="1791"/>
                  </a:cubicBezTo>
                  <a:cubicBezTo>
                    <a:pt x="5217" y="0"/>
                    <a:pt x="8695" y="0"/>
                    <a:pt x="10434" y="1791"/>
                  </a:cubicBezTo>
                  <a:lnTo>
                    <a:pt x="116521" y="111044"/>
                  </a:lnTo>
                  <a:cubicBezTo>
                    <a:pt x="118260" y="112835"/>
                    <a:pt x="118260" y="116417"/>
                    <a:pt x="116521" y="118208"/>
                  </a:cubicBezTo>
                  <a:cubicBezTo>
                    <a:pt x="116521" y="118208"/>
                    <a:pt x="116521" y="118208"/>
                    <a:pt x="114782" y="11820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17" name="Google Shape;1717;p233"/>
            <p:cNvSpPr/>
            <p:nvPr/>
          </p:nvSpPr>
          <p:spPr>
            <a:xfrm>
              <a:off x="9765805" y="5063521"/>
              <a:ext cx="255300" cy="255300"/>
            </a:xfrm>
            <a:custGeom>
              <a:rect b="b" l="l" r="r" t="t"/>
              <a:pathLst>
                <a:path extrusionOk="0" h="120000" w="120000">
                  <a:moveTo>
                    <a:pt x="59230" y="119230"/>
                  </a:moveTo>
                  <a:cubicBezTo>
                    <a:pt x="26923" y="119230"/>
                    <a:pt x="0" y="91538"/>
                    <a:pt x="0" y="59230"/>
                  </a:cubicBezTo>
                  <a:cubicBezTo>
                    <a:pt x="0" y="26153"/>
                    <a:pt x="26153" y="0"/>
                    <a:pt x="59230" y="0"/>
                  </a:cubicBezTo>
                  <a:cubicBezTo>
                    <a:pt x="91538" y="0"/>
                    <a:pt x="119230" y="26153"/>
                    <a:pt x="119230" y="59230"/>
                  </a:cubicBezTo>
                  <a:cubicBezTo>
                    <a:pt x="119230" y="91538"/>
                    <a:pt x="92307" y="119230"/>
                    <a:pt x="59230" y="119230"/>
                  </a:cubicBezTo>
                  <a:close/>
                  <a:moveTo>
                    <a:pt x="59230" y="3846"/>
                  </a:moveTo>
                  <a:cubicBezTo>
                    <a:pt x="29230" y="3846"/>
                    <a:pt x="3846" y="28461"/>
                    <a:pt x="3846" y="59230"/>
                  </a:cubicBezTo>
                  <a:cubicBezTo>
                    <a:pt x="3846" y="90000"/>
                    <a:pt x="28461" y="115384"/>
                    <a:pt x="59230" y="115384"/>
                  </a:cubicBezTo>
                  <a:cubicBezTo>
                    <a:pt x="90000" y="115384"/>
                    <a:pt x="115384" y="90000"/>
                    <a:pt x="115384" y="59230"/>
                  </a:cubicBezTo>
                  <a:cubicBezTo>
                    <a:pt x="115384" y="27692"/>
                    <a:pt x="90769" y="3846"/>
                    <a:pt x="59230" y="38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18" name="Google Shape;1718;p233"/>
          <p:cNvGrpSpPr/>
          <p:nvPr/>
        </p:nvGrpSpPr>
        <p:grpSpPr>
          <a:xfrm>
            <a:off x="6877589" y="2484712"/>
            <a:ext cx="163249" cy="158771"/>
            <a:chOff x="9247891" y="5063521"/>
            <a:chExt cx="262500" cy="255300"/>
          </a:xfrm>
        </p:grpSpPr>
        <p:sp>
          <p:nvSpPr>
            <p:cNvPr id="1719" name="Google Shape;1719;p233"/>
            <p:cNvSpPr/>
            <p:nvPr/>
          </p:nvSpPr>
          <p:spPr>
            <a:xfrm>
              <a:off x="9247891" y="5063521"/>
              <a:ext cx="262500" cy="255300"/>
            </a:xfrm>
            <a:custGeom>
              <a:rect b="b" l="l" r="r" t="t"/>
              <a:pathLst>
                <a:path extrusionOk="0" h="120000" w="120000">
                  <a:moveTo>
                    <a:pt x="59617" y="119230"/>
                  </a:moveTo>
                  <a:cubicBezTo>
                    <a:pt x="26751" y="119230"/>
                    <a:pt x="0" y="91538"/>
                    <a:pt x="0" y="59230"/>
                  </a:cubicBezTo>
                  <a:cubicBezTo>
                    <a:pt x="0" y="26153"/>
                    <a:pt x="26751" y="0"/>
                    <a:pt x="59617" y="0"/>
                  </a:cubicBezTo>
                  <a:cubicBezTo>
                    <a:pt x="92484" y="0"/>
                    <a:pt x="119235" y="26153"/>
                    <a:pt x="119235" y="59230"/>
                  </a:cubicBezTo>
                  <a:cubicBezTo>
                    <a:pt x="119235" y="91538"/>
                    <a:pt x="92484" y="119230"/>
                    <a:pt x="59617" y="119230"/>
                  </a:cubicBezTo>
                  <a:close/>
                  <a:moveTo>
                    <a:pt x="59617" y="3846"/>
                  </a:moveTo>
                  <a:cubicBezTo>
                    <a:pt x="29044" y="3846"/>
                    <a:pt x="3821" y="28461"/>
                    <a:pt x="3821" y="59230"/>
                  </a:cubicBezTo>
                  <a:cubicBezTo>
                    <a:pt x="3821" y="90000"/>
                    <a:pt x="28280" y="115384"/>
                    <a:pt x="59617" y="115384"/>
                  </a:cubicBezTo>
                  <a:cubicBezTo>
                    <a:pt x="89426" y="115384"/>
                    <a:pt x="114649" y="90000"/>
                    <a:pt x="114649" y="59230"/>
                  </a:cubicBezTo>
                  <a:cubicBezTo>
                    <a:pt x="114649" y="27692"/>
                    <a:pt x="90191" y="3846"/>
                    <a:pt x="59617" y="38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20" name="Google Shape;1720;p233"/>
            <p:cNvSpPr/>
            <p:nvPr/>
          </p:nvSpPr>
          <p:spPr>
            <a:xfrm>
              <a:off x="9298955" y="5187527"/>
              <a:ext cx="153300" cy="7200"/>
            </a:xfrm>
            <a:custGeom>
              <a:rect b="b" l="l" r="r" t="t"/>
              <a:pathLst>
                <a:path extrusionOk="0" h="120000" w="120000">
                  <a:moveTo>
                    <a:pt x="114838" y="100000"/>
                  </a:moveTo>
                  <a:lnTo>
                    <a:pt x="3870" y="100000"/>
                  </a:lnTo>
                  <a:cubicBezTo>
                    <a:pt x="1290" y="100000"/>
                    <a:pt x="0" y="60000"/>
                    <a:pt x="0" y="40000"/>
                  </a:cubicBezTo>
                  <a:cubicBezTo>
                    <a:pt x="0" y="0"/>
                    <a:pt x="1290" y="0"/>
                    <a:pt x="3870" y="0"/>
                  </a:cubicBezTo>
                  <a:lnTo>
                    <a:pt x="114838" y="0"/>
                  </a:lnTo>
                  <a:cubicBezTo>
                    <a:pt x="117419" y="0"/>
                    <a:pt x="118709" y="0"/>
                    <a:pt x="118709" y="40000"/>
                  </a:cubicBezTo>
                  <a:cubicBezTo>
                    <a:pt x="118709" y="60000"/>
                    <a:pt x="116129" y="100000"/>
                    <a:pt x="11483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21" name="Google Shape;1721;p233"/>
          <p:cNvGrpSpPr/>
          <p:nvPr/>
        </p:nvGrpSpPr>
        <p:grpSpPr>
          <a:xfrm>
            <a:off x="7450932" y="2484712"/>
            <a:ext cx="163249" cy="158771"/>
            <a:chOff x="10283714" y="5063521"/>
            <a:chExt cx="262500" cy="255300"/>
          </a:xfrm>
        </p:grpSpPr>
        <p:sp>
          <p:nvSpPr>
            <p:cNvPr id="1722" name="Google Shape;1722;p233"/>
            <p:cNvSpPr/>
            <p:nvPr/>
          </p:nvSpPr>
          <p:spPr>
            <a:xfrm>
              <a:off x="10283714" y="5063521"/>
              <a:ext cx="262500" cy="255300"/>
            </a:xfrm>
            <a:custGeom>
              <a:rect b="b" l="l" r="r" t="t"/>
              <a:pathLst>
                <a:path extrusionOk="0" h="120000" w="120000">
                  <a:moveTo>
                    <a:pt x="59617" y="119230"/>
                  </a:moveTo>
                  <a:cubicBezTo>
                    <a:pt x="26751" y="119230"/>
                    <a:pt x="0" y="91538"/>
                    <a:pt x="0" y="59230"/>
                  </a:cubicBezTo>
                  <a:cubicBezTo>
                    <a:pt x="0" y="26153"/>
                    <a:pt x="26751" y="0"/>
                    <a:pt x="59617" y="0"/>
                  </a:cubicBezTo>
                  <a:cubicBezTo>
                    <a:pt x="92484" y="0"/>
                    <a:pt x="119235" y="26153"/>
                    <a:pt x="119235" y="59230"/>
                  </a:cubicBezTo>
                  <a:cubicBezTo>
                    <a:pt x="119235" y="91538"/>
                    <a:pt x="92484" y="119230"/>
                    <a:pt x="59617" y="119230"/>
                  </a:cubicBezTo>
                  <a:close/>
                  <a:moveTo>
                    <a:pt x="59617" y="3846"/>
                  </a:moveTo>
                  <a:cubicBezTo>
                    <a:pt x="29044" y="3846"/>
                    <a:pt x="3821" y="28461"/>
                    <a:pt x="3821" y="59230"/>
                  </a:cubicBezTo>
                  <a:cubicBezTo>
                    <a:pt x="3821" y="90000"/>
                    <a:pt x="29044" y="115384"/>
                    <a:pt x="59617" y="115384"/>
                  </a:cubicBezTo>
                  <a:cubicBezTo>
                    <a:pt x="90191" y="115384"/>
                    <a:pt x="115414" y="90000"/>
                    <a:pt x="115414" y="59230"/>
                  </a:cubicBezTo>
                  <a:cubicBezTo>
                    <a:pt x="115414" y="27692"/>
                    <a:pt x="90191" y="3846"/>
                    <a:pt x="59617" y="38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23" name="Google Shape;1723;p233"/>
            <p:cNvSpPr/>
            <p:nvPr/>
          </p:nvSpPr>
          <p:spPr>
            <a:xfrm>
              <a:off x="10356659" y="5136467"/>
              <a:ext cx="123900" cy="109500"/>
            </a:xfrm>
            <a:custGeom>
              <a:rect b="b" l="l" r="r" t="t"/>
              <a:pathLst>
                <a:path extrusionOk="0" h="120000" w="120000">
                  <a:moveTo>
                    <a:pt x="39473" y="118153"/>
                  </a:moveTo>
                  <a:cubicBezTo>
                    <a:pt x="37894" y="118153"/>
                    <a:pt x="36315" y="116307"/>
                    <a:pt x="36315" y="116307"/>
                  </a:cubicBezTo>
                  <a:lnTo>
                    <a:pt x="1578" y="66461"/>
                  </a:lnTo>
                  <a:cubicBezTo>
                    <a:pt x="0" y="64615"/>
                    <a:pt x="0" y="60923"/>
                    <a:pt x="1578" y="59076"/>
                  </a:cubicBezTo>
                  <a:cubicBezTo>
                    <a:pt x="3157" y="57230"/>
                    <a:pt x="6315" y="57230"/>
                    <a:pt x="7894" y="59076"/>
                  </a:cubicBezTo>
                  <a:lnTo>
                    <a:pt x="39473" y="105230"/>
                  </a:lnTo>
                  <a:lnTo>
                    <a:pt x="110526" y="1846"/>
                  </a:lnTo>
                  <a:cubicBezTo>
                    <a:pt x="112105" y="0"/>
                    <a:pt x="113684" y="0"/>
                    <a:pt x="115263" y="0"/>
                  </a:cubicBezTo>
                  <a:cubicBezTo>
                    <a:pt x="116842" y="1846"/>
                    <a:pt x="118421" y="5538"/>
                    <a:pt x="116842" y="7384"/>
                  </a:cubicBezTo>
                  <a:lnTo>
                    <a:pt x="42631" y="116307"/>
                  </a:lnTo>
                  <a:cubicBezTo>
                    <a:pt x="41052" y="116307"/>
                    <a:pt x="39473" y="118153"/>
                    <a:pt x="39473" y="11815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24" name="Google Shape;1724;p233"/>
          <p:cNvGrpSpPr/>
          <p:nvPr/>
        </p:nvGrpSpPr>
        <p:grpSpPr>
          <a:xfrm>
            <a:off x="7739872" y="2482437"/>
            <a:ext cx="163249" cy="163249"/>
            <a:chOff x="10801627" y="5056224"/>
            <a:chExt cx="262500" cy="262500"/>
          </a:xfrm>
        </p:grpSpPr>
        <p:sp>
          <p:nvSpPr>
            <p:cNvPr id="1725" name="Google Shape;1725;p233"/>
            <p:cNvSpPr/>
            <p:nvPr/>
          </p:nvSpPr>
          <p:spPr>
            <a:xfrm>
              <a:off x="10867276" y="5121878"/>
              <a:ext cx="131400" cy="131400"/>
            </a:xfrm>
            <a:custGeom>
              <a:rect b="b" l="l" r="r" t="t"/>
              <a:pathLst>
                <a:path extrusionOk="0" h="120000" w="120000">
                  <a:moveTo>
                    <a:pt x="114074" y="118500"/>
                  </a:moveTo>
                  <a:cubicBezTo>
                    <a:pt x="112592" y="118500"/>
                    <a:pt x="111111" y="118500"/>
                    <a:pt x="111111" y="118500"/>
                  </a:cubicBezTo>
                  <a:lnTo>
                    <a:pt x="1481" y="6000"/>
                  </a:lnTo>
                  <a:cubicBezTo>
                    <a:pt x="0" y="4500"/>
                    <a:pt x="0" y="3000"/>
                    <a:pt x="1481" y="1500"/>
                  </a:cubicBezTo>
                  <a:cubicBezTo>
                    <a:pt x="2962" y="0"/>
                    <a:pt x="4444" y="0"/>
                    <a:pt x="5925" y="1500"/>
                  </a:cubicBezTo>
                  <a:lnTo>
                    <a:pt x="117037" y="112500"/>
                  </a:lnTo>
                  <a:cubicBezTo>
                    <a:pt x="118518" y="114000"/>
                    <a:pt x="118518" y="117000"/>
                    <a:pt x="117037" y="118500"/>
                  </a:cubicBezTo>
                  <a:cubicBezTo>
                    <a:pt x="115555" y="118500"/>
                    <a:pt x="115555" y="118500"/>
                    <a:pt x="114074" y="1185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26" name="Google Shape;1726;p233"/>
            <p:cNvSpPr/>
            <p:nvPr/>
          </p:nvSpPr>
          <p:spPr>
            <a:xfrm>
              <a:off x="10867276" y="5121878"/>
              <a:ext cx="131400" cy="131400"/>
            </a:xfrm>
            <a:custGeom>
              <a:rect b="b" l="l" r="r" t="t"/>
              <a:pathLst>
                <a:path extrusionOk="0" h="120000" w="120000">
                  <a:moveTo>
                    <a:pt x="4444" y="118500"/>
                  </a:moveTo>
                  <a:cubicBezTo>
                    <a:pt x="2962" y="118500"/>
                    <a:pt x="1481" y="118500"/>
                    <a:pt x="1481" y="118500"/>
                  </a:cubicBezTo>
                  <a:cubicBezTo>
                    <a:pt x="0" y="117000"/>
                    <a:pt x="0" y="114000"/>
                    <a:pt x="1481" y="112500"/>
                  </a:cubicBezTo>
                  <a:lnTo>
                    <a:pt x="111111" y="1500"/>
                  </a:lnTo>
                  <a:cubicBezTo>
                    <a:pt x="112592" y="0"/>
                    <a:pt x="115555" y="0"/>
                    <a:pt x="117037" y="1500"/>
                  </a:cubicBezTo>
                  <a:cubicBezTo>
                    <a:pt x="118518" y="3000"/>
                    <a:pt x="118518" y="4500"/>
                    <a:pt x="117037" y="6000"/>
                  </a:cubicBezTo>
                  <a:lnTo>
                    <a:pt x="5925" y="118500"/>
                  </a:lnTo>
                  <a:lnTo>
                    <a:pt x="4444" y="11850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27" name="Google Shape;1727;p233"/>
            <p:cNvSpPr/>
            <p:nvPr/>
          </p:nvSpPr>
          <p:spPr>
            <a:xfrm>
              <a:off x="10801627" y="5056224"/>
              <a:ext cx="262500" cy="262500"/>
            </a:xfrm>
            <a:custGeom>
              <a:rect b="b" l="l" r="r" t="t"/>
              <a:pathLst>
                <a:path extrusionOk="0" h="120000" w="120000">
                  <a:moveTo>
                    <a:pt x="117721" y="119240"/>
                  </a:moveTo>
                  <a:lnTo>
                    <a:pt x="2278" y="119240"/>
                  </a:lnTo>
                  <a:cubicBezTo>
                    <a:pt x="759" y="119240"/>
                    <a:pt x="0" y="118481"/>
                    <a:pt x="0" y="116962"/>
                  </a:cubicBezTo>
                  <a:lnTo>
                    <a:pt x="0" y="2278"/>
                  </a:lnTo>
                  <a:cubicBezTo>
                    <a:pt x="0" y="759"/>
                    <a:pt x="759" y="0"/>
                    <a:pt x="2278" y="0"/>
                  </a:cubicBezTo>
                  <a:lnTo>
                    <a:pt x="117721" y="0"/>
                  </a:lnTo>
                  <a:cubicBezTo>
                    <a:pt x="118481" y="0"/>
                    <a:pt x="119240" y="759"/>
                    <a:pt x="119240" y="2278"/>
                  </a:cubicBezTo>
                  <a:lnTo>
                    <a:pt x="119240" y="116962"/>
                  </a:lnTo>
                  <a:cubicBezTo>
                    <a:pt x="119240" y="118481"/>
                    <a:pt x="118481" y="119240"/>
                    <a:pt x="117721" y="119240"/>
                  </a:cubicBezTo>
                  <a:close/>
                  <a:moveTo>
                    <a:pt x="4556" y="115443"/>
                  </a:moveTo>
                  <a:lnTo>
                    <a:pt x="115443" y="115443"/>
                  </a:lnTo>
                  <a:lnTo>
                    <a:pt x="115443" y="3797"/>
                  </a:lnTo>
                  <a:lnTo>
                    <a:pt x="4556" y="3797"/>
                  </a:lnTo>
                  <a:lnTo>
                    <a:pt x="4556" y="1154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28" name="Google Shape;1728;p233"/>
          <p:cNvGrpSpPr/>
          <p:nvPr/>
        </p:nvGrpSpPr>
        <p:grpSpPr>
          <a:xfrm>
            <a:off x="8028812" y="2482437"/>
            <a:ext cx="163249" cy="163249"/>
            <a:chOff x="11326833" y="5056224"/>
            <a:chExt cx="262500" cy="262500"/>
          </a:xfrm>
        </p:grpSpPr>
        <p:sp>
          <p:nvSpPr>
            <p:cNvPr id="1729" name="Google Shape;1729;p233"/>
            <p:cNvSpPr/>
            <p:nvPr/>
          </p:nvSpPr>
          <p:spPr>
            <a:xfrm>
              <a:off x="11377892" y="5136467"/>
              <a:ext cx="153300" cy="109500"/>
            </a:xfrm>
            <a:custGeom>
              <a:rect b="b" l="l" r="r" t="t"/>
              <a:pathLst>
                <a:path extrusionOk="0" h="120000" w="120000">
                  <a:moveTo>
                    <a:pt x="39130" y="118181"/>
                  </a:moveTo>
                  <a:cubicBezTo>
                    <a:pt x="37826" y="118181"/>
                    <a:pt x="36521" y="118181"/>
                    <a:pt x="36521" y="116363"/>
                  </a:cubicBezTo>
                  <a:lnTo>
                    <a:pt x="1304" y="67272"/>
                  </a:lnTo>
                  <a:cubicBezTo>
                    <a:pt x="0" y="65454"/>
                    <a:pt x="0" y="61818"/>
                    <a:pt x="1304" y="60000"/>
                  </a:cubicBezTo>
                  <a:cubicBezTo>
                    <a:pt x="2608" y="58181"/>
                    <a:pt x="3913" y="58181"/>
                    <a:pt x="5217" y="60000"/>
                  </a:cubicBezTo>
                  <a:lnTo>
                    <a:pt x="37826" y="107272"/>
                  </a:lnTo>
                  <a:lnTo>
                    <a:pt x="112173" y="1818"/>
                  </a:lnTo>
                  <a:cubicBezTo>
                    <a:pt x="113478" y="0"/>
                    <a:pt x="114782" y="0"/>
                    <a:pt x="117391" y="1818"/>
                  </a:cubicBezTo>
                  <a:cubicBezTo>
                    <a:pt x="118695" y="3636"/>
                    <a:pt x="118695" y="7272"/>
                    <a:pt x="117391" y="9090"/>
                  </a:cubicBezTo>
                  <a:lnTo>
                    <a:pt x="40434" y="118181"/>
                  </a:lnTo>
                  <a:cubicBezTo>
                    <a:pt x="40434" y="118181"/>
                    <a:pt x="40434" y="118181"/>
                    <a:pt x="39130" y="11818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30" name="Google Shape;1730;p233"/>
            <p:cNvSpPr/>
            <p:nvPr/>
          </p:nvSpPr>
          <p:spPr>
            <a:xfrm>
              <a:off x="11326833" y="5056224"/>
              <a:ext cx="262500" cy="262500"/>
            </a:xfrm>
            <a:custGeom>
              <a:rect b="b" l="l" r="r" t="t"/>
              <a:pathLst>
                <a:path extrusionOk="0" h="120000" w="120000">
                  <a:moveTo>
                    <a:pt x="116962" y="119240"/>
                  </a:moveTo>
                  <a:lnTo>
                    <a:pt x="2278" y="119240"/>
                  </a:lnTo>
                  <a:cubicBezTo>
                    <a:pt x="759" y="119240"/>
                    <a:pt x="0" y="118481"/>
                    <a:pt x="0" y="116962"/>
                  </a:cubicBezTo>
                  <a:lnTo>
                    <a:pt x="0" y="2278"/>
                  </a:lnTo>
                  <a:cubicBezTo>
                    <a:pt x="0" y="759"/>
                    <a:pt x="759" y="0"/>
                    <a:pt x="2278" y="0"/>
                  </a:cubicBezTo>
                  <a:lnTo>
                    <a:pt x="116962" y="0"/>
                  </a:lnTo>
                  <a:cubicBezTo>
                    <a:pt x="118481" y="0"/>
                    <a:pt x="119240" y="759"/>
                    <a:pt x="119240" y="2278"/>
                  </a:cubicBezTo>
                  <a:lnTo>
                    <a:pt x="119240" y="116962"/>
                  </a:lnTo>
                  <a:cubicBezTo>
                    <a:pt x="119240" y="118481"/>
                    <a:pt x="118481" y="119240"/>
                    <a:pt x="116962" y="119240"/>
                  </a:cubicBezTo>
                  <a:close/>
                  <a:moveTo>
                    <a:pt x="3797" y="115443"/>
                  </a:moveTo>
                  <a:lnTo>
                    <a:pt x="115443" y="115443"/>
                  </a:lnTo>
                  <a:lnTo>
                    <a:pt x="115443" y="3797"/>
                  </a:lnTo>
                  <a:lnTo>
                    <a:pt x="3797" y="3797"/>
                  </a:lnTo>
                  <a:lnTo>
                    <a:pt x="3797" y="11544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31" name="Google Shape;1731;p233"/>
          <p:cNvGrpSpPr/>
          <p:nvPr/>
        </p:nvGrpSpPr>
        <p:grpSpPr>
          <a:xfrm>
            <a:off x="8618843" y="2496259"/>
            <a:ext cx="139837" cy="135715"/>
            <a:chOff x="4259263" y="3032125"/>
            <a:chExt cx="53825" cy="52238"/>
          </a:xfrm>
        </p:grpSpPr>
        <p:sp>
          <p:nvSpPr>
            <p:cNvPr id="1732" name="Google Shape;1732;p233"/>
            <p:cNvSpPr/>
            <p:nvPr/>
          </p:nvSpPr>
          <p:spPr>
            <a:xfrm>
              <a:off x="4259263" y="3032125"/>
              <a:ext cx="18900" cy="18900"/>
            </a:xfrm>
            <a:custGeom>
              <a:rect b="b" l="l" r="r" t="t"/>
              <a:pathLst>
                <a:path extrusionOk="0" h="120000" w="120000">
                  <a:moveTo>
                    <a:pt x="113207" y="117735"/>
                  </a:moveTo>
                  <a:lnTo>
                    <a:pt x="6792" y="117735"/>
                  </a:lnTo>
                  <a:cubicBezTo>
                    <a:pt x="2264" y="117735"/>
                    <a:pt x="0" y="115471"/>
                    <a:pt x="0" y="110943"/>
                  </a:cubicBezTo>
                  <a:lnTo>
                    <a:pt x="0" y="4528"/>
                  </a:lnTo>
                  <a:cubicBezTo>
                    <a:pt x="0" y="2264"/>
                    <a:pt x="2264" y="0"/>
                    <a:pt x="6792" y="0"/>
                  </a:cubicBezTo>
                  <a:lnTo>
                    <a:pt x="113207" y="0"/>
                  </a:lnTo>
                  <a:cubicBezTo>
                    <a:pt x="115471" y="0"/>
                    <a:pt x="117735" y="2264"/>
                    <a:pt x="117735" y="4528"/>
                  </a:cubicBezTo>
                  <a:lnTo>
                    <a:pt x="117735" y="110943"/>
                  </a:lnTo>
                  <a:cubicBezTo>
                    <a:pt x="117735" y="115471"/>
                    <a:pt x="115471" y="117735"/>
                    <a:pt x="113207" y="117735"/>
                  </a:cubicBezTo>
                  <a:close/>
                  <a:moveTo>
                    <a:pt x="11320" y="106415"/>
                  </a:moveTo>
                  <a:lnTo>
                    <a:pt x="106415" y="106415"/>
                  </a:lnTo>
                  <a:lnTo>
                    <a:pt x="106415" y="11320"/>
                  </a:lnTo>
                  <a:lnTo>
                    <a:pt x="11320" y="11320"/>
                  </a:lnTo>
                  <a:lnTo>
                    <a:pt x="11320" y="106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33" name="Google Shape;1733;p233"/>
            <p:cNvSpPr/>
            <p:nvPr/>
          </p:nvSpPr>
          <p:spPr>
            <a:xfrm>
              <a:off x="4276725" y="3032125"/>
              <a:ext cx="18900" cy="18900"/>
            </a:xfrm>
            <a:custGeom>
              <a:rect b="b" l="l" r="r" t="t"/>
              <a:pathLst>
                <a:path extrusionOk="0" h="120000" w="120000">
                  <a:moveTo>
                    <a:pt x="113207" y="117735"/>
                  </a:moveTo>
                  <a:lnTo>
                    <a:pt x="6792" y="117735"/>
                  </a:lnTo>
                  <a:cubicBezTo>
                    <a:pt x="2264" y="117735"/>
                    <a:pt x="0" y="115471"/>
                    <a:pt x="0" y="110943"/>
                  </a:cubicBezTo>
                  <a:lnTo>
                    <a:pt x="0" y="4528"/>
                  </a:lnTo>
                  <a:cubicBezTo>
                    <a:pt x="0" y="2264"/>
                    <a:pt x="2264" y="0"/>
                    <a:pt x="6792" y="0"/>
                  </a:cubicBezTo>
                  <a:lnTo>
                    <a:pt x="113207" y="0"/>
                  </a:lnTo>
                  <a:cubicBezTo>
                    <a:pt x="115471" y="0"/>
                    <a:pt x="117735" y="2264"/>
                    <a:pt x="117735" y="4528"/>
                  </a:cubicBezTo>
                  <a:lnTo>
                    <a:pt x="117735" y="110943"/>
                  </a:lnTo>
                  <a:cubicBezTo>
                    <a:pt x="117735" y="115471"/>
                    <a:pt x="115471" y="117735"/>
                    <a:pt x="113207" y="117735"/>
                  </a:cubicBezTo>
                  <a:close/>
                  <a:moveTo>
                    <a:pt x="11320" y="106415"/>
                  </a:moveTo>
                  <a:lnTo>
                    <a:pt x="106415" y="106415"/>
                  </a:lnTo>
                  <a:lnTo>
                    <a:pt x="106415" y="11320"/>
                  </a:lnTo>
                  <a:lnTo>
                    <a:pt x="11320" y="11320"/>
                  </a:lnTo>
                  <a:lnTo>
                    <a:pt x="11320" y="106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34" name="Google Shape;1734;p233"/>
            <p:cNvSpPr/>
            <p:nvPr/>
          </p:nvSpPr>
          <p:spPr>
            <a:xfrm>
              <a:off x="4294188" y="3032125"/>
              <a:ext cx="18900" cy="18900"/>
            </a:xfrm>
            <a:custGeom>
              <a:rect b="b" l="l" r="r" t="t"/>
              <a:pathLst>
                <a:path extrusionOk="0" h="120000" w="120000">
                  <a:moveTo>
                    <a:pt x="110943" y="117735"/>
                  </a:moveTo>
                  <a:lnTo>
                    <a:pt x="4528" y="117735"/>
                  </a:lnTo>
                  <a:cubicBezTo>
                    <a:pt x="2264" y="117735"/>
                    <a:pt x="0" y="115471"/>
                    <a:pt x="0" y="110943"/>
                  </a:cubicBezTo>
                  <a:lnTo>
                    <a:pt x="0" y="4528"/>
                  </a:lnTo>
                  <a:cubicBezTo>
                    <a:pt x="0" y="2264"/>
                    <a:pt x="2264" y="0"/>
                    <a:pt x="4528" y="0"/>
                  </a:cubicBezTo>
                  <a:lnTo>
                    <a:pt x="110943" y="0"/>
                  </a:lnTo>
                  <a:cubicBezTo>
                    <a:pt x="115471" y="0"/>
                    <a:pt x="117735" y="2264"/>
                    <a:pt x="117735" y="4528"/>
                  </a:cubicBezTo>
                  <a:lnTo>
                    <a:pt x="117735" y="110943"/>
                  </a:lnTo>
                  <a:cubicBezTo>
                    <a:pt x="117735" y="115471"/>
                    <a:pt x="113207" y="117735"/>
                    <a:pt x="110943" y="117735"/>
                  </a:cubicBezTo>
                  <a:close/>
                  <a:moveTo>
                    <a:pt x="9056" y="106415"/>
                  </a:moveTo>
                  <a:lnTo>
                    <a:pt x="104150" y="106415"/>
                  </a:lnTo>
                  <a:lnTo>
                    <a:pt x="104150" y="11320"/>
                  </a:lnTo>
                  <a:lnTo>
                    <a:pt x="9056" y="11320"/>
                  </a:lnTo>
                  <a:lnTo>
                    <a:pt x="9056" y="106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35" name="Google Shape;1735;p233"/>
            <p:cNvSpPr/>
            <p:nvPr/>
          </p:nvSpPr>
          <p:spPr>
            <a:xfrm>
              <a:off x="4259263" y="3048000"/>
              <a:ext cx="18900" cy="18900"/>
            </a:xfrm>
            <a:custGeom>
              <a:rect b="b" l="l" r="r" t="t"/>
              <a:pathLst>
                <a:path extrusionOk="0" h="120000" w="120000">
                  <a:moveTo>
                    <a:pt x="113207" y="117735"/>
                  </a:moveTo>
                  <a:lnTo>
                    <a:pt x="6792" y="117735"/>
                  </a:lnTo>
                  <a:cubicBezTo>
                    <a:pt x="2264" y="117735"/>
                    <a:pt x="0" y="115471"/>
                    <a:pt x="0" y="110943"/>
                  </a:cubicBezTo>
                  <a:lnTo>
                    <a:pt x="0" y="4528"/>
                  </a:lnTo>
                  <a:cubicBezTo>
                    <a:pt x="0" y="2264"/>
                    <a:pt x="2264" y="0"/>
                    <a:pt x="6792" y="0"/>
                  </a:cubicBezTo>
                  <a:lnTo>
                    <a:pt x="113207" y="0"/>
                  </a:lnTo>
                  <a:cubicBezTo>
                    <a:pt x="115471" y="0"/>
                    <a:pt x="117735" y="2264"/>
                    <a:pt x="117735" y="4528"/>
                  </a:cubicBezTo>
                  <a:lnTo>
                    <a:pt x="117735" y="110943"/>
                  </a:lnTo>
                  <a:cubicBezTo>
                    <a:pt x="117735" y="115471"/>
                    <a:pt x="115471" y="117735"/>
                    <a:pt x="113207" y="117735"/>
                  </a:cubicBezTo>
                  <a:close/>
                  <a:moveTo>
                    <a:pt x="11320" y="106415"/>
                  </a:moveTo>
                  <a:lnTo>
                    <a:pt x="106415" y="106415"/>
                  </a:lnTo>
                  <a:lnTo>
                    <a:pt x="106415" y="11320"/>
                  </a:lnTo>
                  <a:lnTo>
                    <a:pt x="11320" y="11320"/>
                  </a:lnTo>
                  <a:lnTo>
                    <a:pt x="11320" y="106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36" name="Google Shape;1736;p233"/>
            <p:cNvSpPr/>
            <p:nvPr/>
          </p:nvSpPr>
          <p:spPr>
            <a:xfrm>
              <a:off x="4276725" y="3048000"/>
              <a:ext cx="18900" cy="18900"/>
            </a:xfrm>
            <a:custGeom>
              <a:rect b="b" l="l" r="r" t="t"/>
              <a:pathLst>
                <a:path extrusionOk="0" h="120000" w="120000">
                  <a:moveTo>
                    <a:pt x="113207" y="117735"/>
                  </a:moveTo>
                  <a:lnTo>
                    <a:pt x="6792" y="117735"/>
                  </a:lnTo>
                  <a:cubicBezTo>
                    <a:pt x="2264" y="117735"/>
                    <a:pt x="0" y="115471"/>
                    <a:pt x="0" y="110943"/>
                  </a:cubicBezTo>
                  <a:lnTo>
                    <a:pt x="0" y="4528"/>
                  </a:lnTo>
                  <a:cubicBezTo>
                    <a:pt x="0" y="2264"/>
                    <a:pt x="2264" y="0"/>
                    <a:pt x="6792" y="0"/>
                  </a:cubicBezTo>
                  <a:lnTo>
                    <a:pt x="113207" y="0"/>
                  </a:lnTo>
                  <a:cubicBezTo>
                    <a:pt x="115471" y="0"/>
                    <a:pt x="117735" y="2264"/>
                    <a:pt x="117735" y="4528"/>
                  </a:cubicBezTo>
                  <a:lnTo>
                    <a:pt x="117735" y="110943"/>
                  </a:lnTo>
                  <a:cubicBezTo>
                    <a:pt x="117735" y="115471"/>
                    <a:pt x="115471" y="117735"/>
                    <a:pt x="113207" y="117735"/>
                  </a:cubicBezTo>
                  <a:close/>
                  <a:moveTo>
                    <a:pt x="11320" y="106415"/>
                  </a:moveTo>
                  <a:lnTo>
                    <a:pt x="106415" y="106415"/>
                  </a:lnTo>
                  <a:lnTo>
                    <a:pt x="106415" y="11320"/>
                  </a:lnTo>
                  <a:lnTo>
                    <a:pt x="11320" y="11320"/>
                  </a:lnTo>
                  <a:lnTo>
                    <a:pt x="11320" y="106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37" name="Google Shape;1737;p233"/>
            <p:cNvSpPr/>
            <p:nvPr/>
          </p:nvSpPr>
          <p:spPr>
            <a:xfrm>
              <a:off x="4259263" y="3065463"/>
              <a:ext cx="18900" cy="18900"/>
            </a:xfrm>
            <a:custGeom>
              <a:rect b="b" l="l" r="r" t="t"/>
              <a:pathLst>
                <a:path extrusionOk="0" h="120000" w="120000">
                  <a:moveTo>
                    <a:pt x="113207" y="117735"/>
                  </a:moveTo>
                  <a:lnTo>
                    <a:pt x="6792" y="117735"/>
                  </a:lnTo>
                  <a:cubicBezTo>
                    <a:pt x="2264" y="117735"/>
                    <a:pt x="0" y="115471"/>
                    <a:pt x="0" y="113207"/>
                  </a:cubicBezTo>
                  <a:lnTo>
                    <a:pt x="0" y="4528"/>
                  </a:lnTo>
                  <a:cubicBezTo>
                    <a:pt x="0" y="2264"/>
                    <a:pt x="2264" y="0"/>
                    <a:pt x="6792" y="0"/>
                  </a:cubicBezTo>
                  <a:lnTo>
                    <a:pt x="113207" y="0"/>
                  </a:lnTo>
                  <a:cubicBezTo>
                    <a:pt x="115471" y="0"/>
                    <a:pt x="117735" y="2264"/>
                    <a:pt x="117735" y="4528"/>
                  </a:cubicBezTo>
                  <a:lnTo>
                    <a:pt x="117735" y="113207"/>
                  </a:lnTo>
                  <a:cubicBezTo>
                    <a:pt x="117735" y="115471"/>
                    <a:pt x="115471" y="117735"/>
                    <a:pt x="113207" y="117735"/>
                  </a:cubicBezTo>
                  <a:close/>
                  <a:moveTo>
                    <a:pt x="11320" y="106415"/>
                  </a:moveTo>
                  <a:lnTo>
                    <a:pt x="106415" y="106415"/>
                  </a:lnTo>
                  <a:lnTo>
                    <a:pt x="106415" y="11320"/>
                  </a:lnTo>
                  <a:lnTo>
                    <a:pt x="11320" y="11320"/>
                  </a:lnTo>
                  <a:lnTo>
                    <a:pt x="11320" y="10641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38" name="Google Shape;1738;p233"/>
          <p:cNvGrpSpPr/>
          <p:nvPr/>
        </p:nvGrpSpPr>
        <p:grpSpPr>
          <a:xfrm>
            <a:off x="7020574" y="2059544"/>
            <a:ext cx="219429" cy="182406"/>
            <a:chOff x="7815798" y="5662255"/>
            <a:chExt cx="291600" cy="242400"/>
          </a:xfrm>
        </p:grpSpPr>
        <p:sp>
          <p:nvSpPr>
            <p:cNvPr id="1739" name="Google Shape;1739;p233"/>
            <p:cNvSpPr/>
            <p:nvPr/>
          </p:nvSpPr>
          <p:spPr>
            <a:xfrm>
              <a:off x="7918265" y="5769050"/>
              <a:ext cx="135600" cy="10200"/>
            </a:xfrm>
            <a:custGeom>
              <a:rect b="b" l="l" r="r" t="t"/>
              <a:pathLst>
                <a:path extrusionOk="0" h="120000" w="120000">
                  <a:moveTo>
                    <a:pt x="115673" y="116129"/>
                  </a:moveTo>
                  <a:lnTo>
                    <a:pt x="4326" y="116129"/>
                  </a:lnTo>
                  <a:cubicBezTo>
                    <a:pt x="1730" y="116129"/>
                    <a:pt x="0" y="92903"/>
                    <a:pt x="0" y="58064"/>
                  </a:cubicBezTo>
                  <a:cubicBezTo>
                    <a:pt x="0" y="23225"/>
                    <a:pt x="1730" y="0"/>
                    <a:pt x="4326" y="0"/>
                  </a:cubicBezTo>
                  <a:lnTo>
                    <a:pt x="115673" y="0"/>
                  </a:lnTo>
                  <a:cubicBezTo>
                    <a:pt x="117980" y="0"/>
                    <a:pt x="119711" y="23225"/>
                    <a:pt x="119711" y="58064"/>
                  </a:cubicBezTo>
                  <a:cubicBezTo>
                    <a:pt x="119711" y="92903"/>
                    <a:pt x="117980" y="116129"/>
                    <a:pt x="115673"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0" name="Google Shape;1740;p233"/>
            <p:cNvSpPr/>
            <p:nvPr/>
          </p:nvSpPr>
          <p:spPr>
            <a:xfrm>
              <a:off x="7860538" y="5769050"/>
              <a:ext cx="28800" cy="10200"/>
            </a:xfrm>
            <a:custGeom>
              <a:rect b="b" l="l" r="r" t="t"/>
              <a:pathLst>
                <a:path extrusionOk="0" h="120000" w="120000">
                  <a:moveTo>
                    <a:pt x="100000" y="116129"/>
                  </a:moveTo>
                  <a:lnTo>
                    <a:pt x="20000" y="116129"/>
                  </a:lnTo>
                  <a:cubicBezTo>
                    <a:pt x="8000" y="116129"/>
                    <a:pt x="0" y="92903"/>
                    <a:pt x="0" y="58064"/>
                  </a:cubicBezTo>
                  <a:cubicBezTo>
                    <a:pt x="0" y="23225"/>
                    <a:pt x="8000" y="0"/>
                    <a:pt x="20000" y="0"/>
                  </a:cubicBezTo>
                  <a:lnTo>
                    <a:pt x="100000" y="0"/>
                  </a:lnTo>
                  <a:cubicBezTo>
                    <a:pt x="110666" y="0"/>
                    <a:pt x="118666" y="23225"/>
                    <a:pt x="118666" y="58064"/>
                  </a:cubicBezTo>
                  <a:cubicBezTo>
                    <a:pt x="118666" y="92903"/>
                    <a:pt x="110666" y="116129"/>
                    <a:pt x="100000"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1" name="Google Shape;1741;p233"/>
            <p:cNvSpPr/>
            <p:nvPr/>
          </p:nvSpPr>
          <p:spPr>
            <a:xfrm>
              <a:off x="7918265" y="5808017"/>
              <a:ext cx="135600" cy="10200"/>
            </a:xfrm>
            <a:custGeom>
              <a:rect b="b" l="l" r="r" t="t"/>
              <a:pathLst>
                <a:path extrusionOk="0" h="120000" w="120000">
                  <a:moveTo>
                    <a:pt x="115673" y="116000"/>
                  </a:moveTo>
                  <a:lnTo>
                    <a:pt x="4326" y="116000"/>
                  </a:lnTo>
                  <a:cubicBezTo>
                    <a:pt x="1730" y="116000"/>
                    <a:pt x="0" y="96000"/>
                    <a:pt x="0" y="60000"/>
                  </a:cubicBezTo>
                  <a:cubicBezTo>
                    <a:pt x="0" y="28000"/>
                    <a:pt x="1730" y="0"/>
                    <a:pt x="4326" y="0"/>
                  </a:cubicBezTo>
                  <a:lnTo>
                    <a:pt x="115673" y="0"/>
                  </a:lnTo>
                  <a:cubicBezTo>
                    <a:pt x="117980" y="0"/>
                    <a:pt x="119711" y="28000"/>
                    <a:pt x="119711" y="60000"/>
                  </a:cubicBezTo>
                  <a:cubicBezTo>
                    <a:pt x="119711" y="96000"/>
                    <a:pt x="117980" y="116000"/>
                    <a:pt x="115673"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2" name="Google Shape;1742;p233"/>
            <p:cNvSpPr/>
            <p:nvPr/>
          </p:nvSpPr>
          <p:spPr>
            <a:xfrm>
              <a:off x="7860538" y="5808017"/>
              <a:ext cx="28800" cy="10200"/>
            </a:xfrm>
            <a:custGeom>
              <a:rect b="b" l="l" r="r" t="t"/>
              <a:pathLst>
                <a:path extrusionOk="0" h="120000" w="120000">
                  <a:moveTo>
                    <a:pt x="100000" y="116000"/>
                  </a:moveTo>
                  <a:lnTo>
                    <a:pt x="20000" y="116000"/>
                  </a:lnTo>
                  <a:cubicBezTo>
                    <a:pt x="8000" y="116000"/>
                    <a:pt x="0" y="96000"/>
                    <a:pt x="0" y="60000"/>
                  </a:cubicBezTo>
                  <a:cubicBezTo>
                    <a:pt x="0" y="28000"/>
                    <a:pt x="8000" y="0"/>
                    <a:pt x="20000" y="0"/>
                  </a:cubicBezTo>
                  <a:lnTo>
                    <a:pt x="100000" y="0"/>
                  </a:lnTo>
                  <a:cubicBezTo>
                    <a:pt x="110666" y="0"/>
                    <a:pt x="118666" y="28000"/>
                    <a:pt x="118666" y="60000"/>
                  </a:cubicBezTo>
                  <a:cubicBezTo>
                    <a:pt x="118666" y="96000"/>
                    <a:pt x="110666" y="116000"/>
                    <a:pt x="100000"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3" name="Google Shape;1743;p233"/>
            <p:cNvSpPr/>
            <p:nvPr/>
          </p:nvSpPr>
          <p:spPr>
            <a:xfrm>
              <a:off x="7918265" y="5846982"/>
              <a:ext cx="135600" cy="10200"/>
            </a:xfrm>
            <a:custGeom>
              <a:rect b="b" l="l" r="r" t="t"/>
              <a:pathLst>
                <a:path extrusionOk="0" h="120000" w="120000">
                  <a:moveTo>
                    <a:pt x="115673" y="116129"/>
                  </a:moveTo>
                  <a:lnTo>
                    <a:pt x="4326" y="116129"/>
                  </a:lnTo>
                  <a:cubicBezTo>
                    <a:pt x="1730" y="116129"/>
                    <a:pt x="0" y="92903"/>
                    <a:pt x="0" y="58064"/>
                  </a:cubicBezTo>
                  <a:cubicBezTo>
                    <a:pt x="0" y="23225"/>
                    <a:pt x="1730" y="0"/>
                    <a:pt x="4326" y="0"/>
                  </a:cubicBezTo>
                  <a:lnTo>
                    <a:pt x="115673" y="0"/>
                  </a:lnTo>
                  <a:cubicBezTo>
                    <a:pt x="117980" y="0"/>
                    <a:pt x="119711" y="23225"/>
                    <a:pt x="119711" y="58064"/>
                  </a:cubicBezTo>
                  <a:cubicBezTo>
                    <a:pt x="119711" y="92903"/>
                    <a:pt x="117980" y="116129"/>
                    <a:pt x="115673"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4" name="Google Shape;1744;p233"/>
            <p:cNvSpPr/>
            <p:nvPr/>
          </p:nvSpPr>
          <p:spPr>
            <a:xfrm>
              <a:off x="7860538" y="5846982"/>
              <a:ext cx="28800" cy="10200"/>
            </a:xfrm>
            <a:custGeom>
              <a:rect b="b" l="l" r="r" t="t"/>
              <a:pathLst>
                <a:path extrusionOk="0" h="120000" w="120000">
                  <a:moveTo>
                    <a:pt x="100000" y="116129"/>
                  </a:moveTo>
                  <a:lnTo>
                    <a:pt x="20000" y="116129"/>
                  </a:lnTo>
                  <a:cubicBezTo>
                    <a:pt x="8000" y="116129"/>
                    <a:pt x="0" y="92903"/>
                    <a:pt x="0" y="58064"/>
                  </a:cubicBezTo>
                  <a:cubicBezTo>
                    <a:pt x="0" y="23225"/>
                    <a:pt x="8000" y="0"/>
                    <a:pt x="20000" y="0"/>
                  </a:cubicBezTo>
                  <a:lnTo>
                    <a:pt x="100000" y="0"/>
                  </a:lnTo>
                  <a:cubicBezTo>
                    <a:pt x="110666" y="0"/>
                    <a:pt x="118666" y="23225"/>
                    <a:pt x="118666" y="58064"/>
                  </a:cubicBezTo>
                  <a:cubicBezTo>
                    <a:pt x="118666" y="92903"/>
                    <a:pt x="110666" y="116129"/>
                    <a:pt x="100000"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5" name="Google Shape;1745;p233"/>
            <p:cNvSpPr/>
            <p:nvPr/>
          </p:nvSpPr>
          <p:spPr>
            <a:xfrm>
              <a:off x="7815798" y="5662255"/>
              <a:ext cx="291600" cy="242400"/>
            </a:xfrm>
            <a:custGeom>
              <a:rect b="b" l="l" r="r" t="t"/>
              <a:pathLst>
                <a:path extrusionOk="0" h="120000" w="120000">
                  <a:moveTo>
                    <a:pt x="117977" y="119838"/>
                  </a:moveTo>
                  <a:lnTo>
                    <a:pt x="2022" y="119838"/>
                  </a:lnTo>
                  <a:cubicBezTo>
                    <a:pt x="808" y="119838"/>
                    <a:pt x="0" y="118867"/>
                    <a:pt x="0" y="117412"/>
                  </a:cubicBezTo>
                  <a:lnTo>
                    <a:pt x="0" y="2425"/>
                  </a:lnTo>
                  <a:cubicBezTo>
                    <a:pt x="0" y="970"/>
                    <a:pt x="808" y="0"/>
                    <a:pt x="2022" y="0"/>
                  </a:cubicBezTo>
                  <a:lnTo>
                    <a:pt x="117977" y="0"/>
                  </a:lnTo>
                  <a:cubicBezTo>
                    <a:pt x="119056" y="0"/>
                    <a:pt x="119865" y="970"/>
                    <a:pt x="119865" y="2425"/>
                  </a:cubicBezTo>
                  <a:lnTo>
                    <a:pt x="119865" y="117412"/>
                  </a:lnTo>
                  <a:cubicBezTo>
                    <a:pt x="119865" y="118867"/>
                    <a:pt x="119056" y="119838"/>
                    <a:pt x="117977" y="119838"/>
                  </a:cubicBezTo>
                  <a:close/>
                  <a:moveTo>
                    <a:pt x="4044" y="114986"/>
                  </a:moveTo>
                  <a:lnTo>
                    <a:pt x="115955" y="114986"/>
                  </a:lnTo>
                  <a:lnTo>
                    <a:pt x="115955" y="4851"/>
                  </a:lnTo>
                  <a:lnTo>
                    <a:pt x="4044" y="4851"/>
                  </a:lnTo>
                  <a:lnTo>
                    <a:pt x="4044" y="1149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6" name="Google Shape;1746;p233"/>
            <p:cNvSpPr/>
            <p:nvPr/>
          </p:nvSpPr>
          <p:spPr>
            <a:xfrm>
              <a:off x="7815798" y="5730085"/>
              <a:ext cx="291600" cy="10200"/>
            </a:xfrm>
            <a:custGeom>
              <a:rect b="b" l="l" r="r" t="t"/>
              <a:pathLst>
                <a:path extrusionOk="0" h="120000" w="120000">
                  <a:moveTo>
                    <a:pt x="117977" y="116000"/>
                  </a:moveTo>
                  <a:lnTo>
                    <a:pt x="2022" y="116000"/>
                  </a:lnTo>
                  <a:cubicBezTo>
                    <a:pt x="808" y="116000"/>
                    <a:pt x="0" y="92000"/>
                    <a:pt x="0" y="56000"/>
                  </a:cubicBezTo>
                  <a:cubicBezTo>
                    <a:pt x="0" y="20000"/>
                    <a:pt x="808" y="0"/>
                    <a:pt x="2022" y="0"/>
                  </a:cubicBezTo>
                  <a:lnTo>
                    <a:pt x="117977" y="0"/>
                  </a:lnTo>
                  <a:cubicBezTo>
                    <a:pt x="119056" y="0"/>
                    <a:pt x="119865" y="20000"/>
                    <a:pt x="119865" y="56000"/>
                  </a:cubicBezTo>
                  <a:cubicBezTo>
                    <a:pt x="119865" y="92000"/>
                    <a:pt x="119056" y="116000"/>
                    <a:pt x="117977"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7" name="Google Shape;1747;p233"/>
            <p:cNvSpPr/>
            <p:nvPr/>
          </p:nvSpPr>
          <p:spPr>
            <a:xfrm>
              <a:off x="7971662" y="5692562"/>
              <a:ext cx="20100" cy="20100"/>
            </a:xfrm>
            <a:custGeom>
              <a:rect b="b" l="l" r="r" t="t"/>
              <a:pathLst>
                <a:path extrusionOk="0" h="120000" w="120000">
                  <a:moveTo>
                    <a:pt x="118032" y="60000"/>
                  </a:moveTo>
                  <a:cubicBezTo>
                    <a:pt x="118032" y="70000"/>
                    <a:pt x="114098" y="80000"/>
                    <a:pt x="110163" y="88000"/>
                  </a:cubicBezTo>
                  <a:cubicBezTo>
                    <a:pt x="104262" y="98000"/>
                    <a:pt x="98360" y="106000"/>
                    <a:pt x="88524" y="110000"/>
                  </a:cubicBezTo>
                  <a:cubicBezTo>
                    <a:pt x="78688" y="116000"/>
                    <a:pt x="68852" y="118000"/>
                    <a:pt x="59016" y="118000"/>
                  </a:cubicBezTo>
                  <a:cubicBezTo>
                    <a:pt x="49180" y="118000"/>
                    <a:pt x="39344" y="116000"/>
                    <a:pt x="29508" y="110000"/>
                  </a:cubicBezTo>
                  <a:cubicBezTo>
                    <a:pt x="19672" y="106000"/>
                    <a:pt x="11803" y="98000"/>
                    <a:pt x="7868" y="88000"/>
                  </a:cubicBezTo>
                  <a:cubicBezTo>
                    <a:pt x="1967" y="80000"/>
                    <a:pt x="0" y="72000"/>
                    <a:pt x="0" y="60000"/>
                  </a:cubicBezTo>
                  <a:cubicBezTo>
                    <a:pt x="0" y="50000"/>
                    <a:pt x="1967" y="40000"/>
                    <a:pt x="7868" y="30000"/>
                  </a:cubicBezTo>
                  <a:cubicBezTo>
                    <a:pt x="11803" y="20000"/>
                    <a:pt x="19672" y="14000"/>
                    <a:pt x="29508" y="8000"/>
                  </a:cubicBezTo>
                  <a:cubicBezTo>
                    <a:pt x="39344" y="2000"/>
                    <a:pt x="49180" y="0"/>
                    <a:pt x="59016" y="0"/>
                  </a:cubicBezTo>
                  <a:cubicBezTo>
                    <a:pt x="68852" y="0"/>
                    <a:pt x="78688" y="2000"/>
                    <a:pt x="88524" y="8000"/>
                  </a:cubicBezTo>
                  <a:cubicBezTo>
                    <a:pt x="98360" y="14000"/>
                    <a:pt x="104262" y="20000"/>
                    <a:pt x="110163" y="30000"/>
                  </a:cubicBezTo>
                  <a:cubicBezTo>
                    <a:pt x="114098" y="40000"/>
                    <a:pt x="118032" y="48000"/>
                    <a:pt x="118032" y="6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8" name="Google Shape;1748;p233"/>
            <p:cNvSpPr/>
            <p:nvPr/>
          </p:nvSpPr>
          <p:spPr>
            <a:xfrm>
              <a:off x="8010628" y="5692562"/>
              <a:ext cx="20100" cy="20100"/>
            </a:xfrm>
            <a:custGeom>
              <a:rect b="b" l="l" r="r" t="t"/>
              <a:pathLst>
                <a:path extrusionOk="0" h="120000" w="120000">
                  <a:moveTo>
                    <a:pt x="118000" y="60000"/>
                  </a:moveTo>
                  <a:cubicBezTo>
                    <a:pt x="118000" y="70000"/>
                    <a:pt x="114000" y="80000"/>
                    <a:pt x="110000" y="88000"/>
                  </a:cubicBezTo>
                  <a:cubicBezTo>
                    <a:pt x="104000" y="98000"/>
                    <a:pt x="96000" y="106000"/>
                    <a:pt x="88000" y="110000"/>
                  </a:cubicBezTo>
                  <a:cubicBezTo>
                    <a:pt x="78000" y="116000"/>
                    <a:pt x="70000" y="118000"/>
                    <a:pt x="60000" y="118000"/>
                  </a:cubicBezTo>
                  <a:cubicBezTo>
                    <a:pt x="48000" y="118000"/>
                    <a:pt x="40000" y="116000"/>
                    <a:pt x="30000" y="110000"/>
                  </a:cubicBezTo>
                  <a:cubicBezTo>
                    <a:pt x="20000" y="106000"/>
                    <a:pt x="14000" y="98000"/>
                    <a:pt x="8000" y="88000"/>
                  </a:cubicBezTo>
                  <a:cubicBezTo>
                    <a:pt x="2000" y="80000"/>
                    <a:pt x="0" y="72000"/>
                    <a:pt x="0" y="60000"/>
                  </a:cubicBezTo>
                  <a:cubicBezTo>
                    <a:pt x="0" y="50000"/>
                    <a:pt x="2000" y="40000"/>
                    <a:pt x="8000" y="30000"/>
                  </a:cubicBezTo>
                  <a:cubicBezTo>
                    <a:pt x="14000" y="20000"/>
                    <a:pt x="20000" y="14000"/>
                    <a:pt x="30000" y="8000"/>
                  </a:cubicBezTo>
                  <a:cubicBezTo>
                    <a:pt x="40000" y="2000"/>
                    <a:pt x="48000" y="0"/>
                    <a:pt x="60000" y="0"/>
                  </a:cubicBezTo>
                  <a:cubicBezTo>
                    <a:pt x="70000" y="0"/>
                    <a:pt x="78000" y="2000"/>
                    <a:pt x="88000" y="8000"/>
                  </a:cubicBezTo>
                  <a:cubicBezTo>
                    <a:pt x="96000" y="14000"/>
                    <a:pt x="104000" y="20000"/>
                    <a:pt x="110000" y="30000"/>
                  </a:cubicBezTo>
                  <a:cubicBezTo>
                    <a:pt x="114000" y="40000"/>
                    <a:pt x="118000" y="48000"/>
                    <a:pt x="118000" y="6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49" name="Google Shape;1749;p233"/>
            <p:cNvSpPr/>
            <p:nvPr/>
          </p:nvSpPr>
          <p:spPr>
            <a:xfrm>
              <a:off x="8049594" y="5692562"/>
              <a:ext cx="20100" cy="20100"/>
            </a:xfrm>
            <a:custGeom>
              <a:rect b="b" l="l" r="r" t="t"/>
              <a:pathLst>
                <a:path extrusionOk="0" h="120000" w="120000">
                  <a:moveTo>
                    <a:pt x="118000" y="60000"/>
                  </a:moveTo>
                  <a:cubicBezTo>
                    <a:pt x="118000" y="70000"/>
                    <a:pt x="116000" y="80000"/>
                    <a:pt x="110000" y="88000"/>
                  </a:cubicBezTo>
                  <a:cubicBezTo>
                    <a:pt x="104000" y="98000"/>
                    <a:pt x="98000" y="106000"/>
                    <a:pt x="88000" y="110000"/>
                  </a:cubicBezTo>
                  <a:cubicBezTo>
                    <a:pt x="78000" y="116000"/>
                    <a:pt x="68000" y="118000"/>
                    <a:pt x="58000" y="118000"/>
                  </a:cubicBezTo>
                  <a:cubicBezTo>
                    <a:pt x="46000" y="118000"/>
                    <a:pt x="36000" y="116000"/>
                    <a:pt x="28000" y="110000"/>
                  </a:cubicBezTo>
                  <a:cubicBezTo>
                    <a:pt x="18000" y="106000"/>
                    <a:pt x="12000" y="98000"/>
                    <a:pt x="8000" y="88000"/>
                  </a:cubicBezTo>
                  <a:cubicBezTo>
                    <a:pt x="2000" y="80000"/>
                    <a:pt x="0" y="72000"/>
                    <a:pt x="0" y="60000"/>
                  </a:cubicBezTo>
                  <a:cubicBezTo>
                    <a:pt x="0" y="50000"/>
                    <a:pt x="2000" y="40000"/>
                    <a:pt x="8000" y="30000"/>
                  </a:cubicBezTo>
                  <a:cubicBezTo>
                    <a:pt x="12000" y="20000"/>
                    <a:pt x="18000" y="14000"/>
                    <a:pt x="28000" y="8000"/>
                  </a:cubicBezTo>
                  <a:cubicBezTo>
                    <a:pt x="36000" y="2000"/>
                    <a:pt x="48000" y="0"/>
                    <a:pt x="58000" y="0"/>
                  </a:cubicBezTo>
                  <a:cubicBezTo>
                    <a:pt x="70000" y="0"/>
                    <a:pt x="78000" y="2000"/>
                    <a:pt x="88000" y="8000"/>
                  </a:cubicBezTo>
                  <a:cubicBezTo>
                    <a:pt x="98000" y="14000"/>
                    <a:pt x="104000" y="20000"/>
                    <a:pt x="110000" y="30000"/>
                  </a:cubicBezTo>
                  <a:cubicBezTo>
                    <a:pt x="116000" y="40000"/>
                    <a:pt x="118000" y="48000"/>
                    <a:pt x="118000" y="6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50" name="Google Shape;1750;p233"/>
          <p:cNvGrpSpPr/>
          <p:nvPr/>
        </p:nvGrpSpPr>
        <p:grpSpPr>
          <a:xfrm>
            <a:off x="6707777" y="2044467"/>
            <a:ext cx="217236" cy="212657"/>
            <a:chOff x="4922677" y="5160606"/>
            <a:chExt cx="317550" cy="282600"/>
          </a:xfrm>
        </p:grpSpPr>
        <p:sp>
          <p:nvSpPr>
            <p:cNvPr id="1751" name="Google Shape;1751;p233"/>
            <p:cNvSpPr/>
            <p:nvPr/>
          </p:nvSpPr>
          <p:spPr>
            <a:xfrm>
              <a:off x="5051265" y="5160606"/>
              <a:ext cx="60300" cy="36600"/>
            </a:xfrm>
            <a:custGeom>
              <a:rect b="b" l="l" r="r" t="t"/>
              <a:pathLst>
                <a:path extrusionOk="0" h="120000" w="120000">
                  <a:moveTo>
                    <a:pt x="107857" y="117600"/>
                  </a:moveTo>
                  <a:cubicBezTo>
                    <a:pt x="105000" y="117600"/>
                    <a:pt x="102857" y="115200"/>
                    <a:pt x="100714" y="111600"/>
                  </a:cubicBezTo>
                  <a:lnTo>
                    <a:pt x="60000" y="44400"/>
                  </a:lnTo>
                  <a:lnTo>
                    <a:pt x="18571" y="111600"/>
                  </a:lnTo>
                  <a:cubicBezTo>
                    <a:pt x="15000" y="118800"/>
                    <a:pt x="8571" y="118800"/>
                    <a:pt x="4285" y="111600"/>
                  </a:cubicBezTo>
                  <a:cubicBezTo>
                    <a:pt x="0" y="105600"/>
                    <a:pt x="0" y="94800"/>
                    <a:pt x="4285" y="87600"/>
                  </a:cubicBezTo>
                  <a:lnTo>
                    <a:pt x="52857" y="7200"/>
                  </a:lnTo>
                  <a:cubicBezTo>
                    <a:pt x="57142" y="0"/>
                    <a:pt x="63571" y="0"/>
                    <a:pt x="67857" y="7200"/>
                  </a:cubicBezTo>
                  <a:lnTo>
                    <a:pt x="115000" y="87600"/>
                  </a:lnTo>
                  <a:cubicBezTo>
                    <a:pt x="119285" y="94800"/>
                    <a:pt x="119285" y="105600"/>
                    <a:pt x="115000" y="111600"/>
                  </a:cubicBezTo>
                  <a:cubicBezTo>
                    <a:pt x="114285" y="115200"/>
                    <a:pt x="110714" y="117600"/>
                    <a:pt x="107857" y="1176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52" name="Google Shape;1752;p233"/>
            <p:cNvSpPr/>
            <p:nvPr/>
          </p:nvSpPr>
          <p:spPr>
            <a:xfrm>
              <a:off x="5076665" y="5160606"/>
              <a:ext cx="11100" cy="123900"/>
            </a:xfrm>
            <a:custGeom>
              <a:rect b="b" l="l" r="r" t="t"/>
              <a:pathLst>
                <a:path extrusionOk="0" h="120000" w="120000">
                  <a:moveTo>
                    <a:pt x="58064" y="119650"/>
                  </a:moveTo>
                  <a:cubicBezTo>
                    <a:pt x="23225" y="119650"/>
                    <a:pt x="0" y="117551"/>
                    <a:pt x="0" y="114402"/>
                  </a:cubicBezTo>
                  <a:lnTo>
                    <a:pt x="0" y="4897"/>
                  </a:lnTo>
                  <a:cubicBezTo>
                    <a:pt x="0" y="2099"/>
                    <a:pt x="23225" y="0"/>
                    <a:pt x="58064" y="0"/>
                  </a:cubicBezTo>
                  <a:cubicBezTo>
                    <a:pt x="92903" y="0"/>
                    <a:pt x="116129" y="2099"/>
                    <a:pt x="116129" y="4897"/>
                  </a:cubicBezTo>
                  <a:lnTo>
                    <a:pt x="116129" y="114402"/>
                  </a:lnTo>
                  <a:cubicBezTo>
                    <a:pt x="116129" y="117201"/>
                    <a:pt x="92903" y="119650"/>
                    <a:pt x="58064" y="11965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53" name="Google Shape;1753;p233"/>
            <p:cNvSpPr/>
            <p:nvPr/>
          </p:nvSpPr>
          <p:spPr>
            <a:xfrm>
              <a:off x="4922677" y="5389206"/>
              <a:ext cx="45900" cy="54000"/>
            </a:xfrm>
            <a:custGeom>
              <a:rect b="b" l="l" r="r" t="t"/>
              <a:pathLst>
                <a:path extrusionOk="0" h="120000" w="120000">
                  <a:moveTo>
                    <a:pt x="102857" y="119194"/>
                  </a:moveTo>
                  <a:cubicBezTo>
                    <a:pt x="101904" y="119194"/>
                    <a:pt x="100000" y="119194"/>
                    <a:pt x="99047" y="119194"/>
                  </a:cubicBezTo>
                  <a:lnTo>
                    <a:pt x="11428" y="99865"/>
                  </a:lnTo>
                  <a:cubicBezTo>
                    <a:pt x="6666" y="99060"/>
                    <a:pt x="4761" y="97449"/>
                    <a:pt x="2857" y="94228"/>
                  </a:cubicBezTo>
                  <a:cubicBezTo>
                    <a:pt x="1904" y="91812"/>
                    <a:pt x="0" y="88590"/>
                    <a:pt x="1904" y="84563"/>
                  </a:cubicBezTo>
                  <a:lnTo>
                    <a:pt x="25714" y="9664"/>
                  </a:lnTo>
                  <a:cubicBezTo>
                    <a:pt x="26666" y="3221"/>
                    <a:pt x="35238" y="0"/>
                    <a:pt x="42857" y="805"/>
                  </a:cubicBezTo>
                  <a:cubicBezTo>
                    <a:pt x="49523" y="2416"/>
                    <a:pt x="53333" y="9664"/>
                    <a:pt x="52380" y="15302"/>
                  </a:cubicBezTo>
                  <a:lnTo>
                    <a:pt x="32380" y="78926"/>
                  </a:lnTo>
                  <a:lnTo>
                    <a:pt x="105714" y="94228"/>
                  </a:lnTo>
                  <a:cubicBezTo>
                    <a:pt x="113333" y="95838"/>
                    <a:pt x="119047" y="102281"/>
                    <a:pt x="116190" y="108724"/>
                  </a:cubicBezTo>
                  <a:cubicBezTo>
                    <a:pt x="114285" y="115973"/>
                    <a:pt x="108571" y="119194"/>
                    <a:pt x="102857"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54" name="Google Shape;1754;p233"/>
            <p:cNvSpPr/>
            <p:nvPr/>
          </p:nvSpPr>
          <p:spPr>
            <a:xfrm>
              <a:off x="4922677" y="5365393"/>
              <a:ext cx="109500" cy="69900"/>
            </a:xfrm>
            <a:custGeom>
              <a:rect b="b" l="l" r="r" t="t"/>
              <a:pathLst>
                <a:path extrusionOk="0" h="120000" w="120000">
                  <a:moveTo>
                    <a:pt x="6688" y="119375"/>
                  </a:moveTo>
                  <a:cubicBezTo>
                    <a:pt x="5114" y="119375"/>
                    <a:pt x="2754" y="117500"/>
                    <a:pt x="1573" y="115000"/>
                  </a:cubicBezTo>
                  <a:cubicBezTo>
                    <a:pt x="0" y="110625"/>
                    <a:pt x="1180" y="105000"/>
                    <a:pt x="3934" y="101875"/>
                  </a:cubicBezTo>
                  <a:lnTo>
                    <a:pt x="110163" y="3125"/>
                  </a:lnTo>
                  <a:cubicBezTo>
                    <a:pt x="112918" y="0"/>
                    <a:pt x="116065" y="2500"/>
                    <a:pt x="118032" y="6875"/>
                  </a:cubicBezTo>
                  <a:cubicBezTo>
                    <a:pt x="119606" y="11875"/>
                    <a:pt x="118819" y="16875"/>
                    <a:pt x="116065" y="19375"/>
                  </a:cubicBezTo>
                  <a:lnTo>
                    <a:pt x="9836" y="118750"/>
                  </a:lnTo>
                  <a:cubicBezTo>
                    <a:pt x="8655" y="118750"/>
                    <a:pt x="7475" y="119375"/>
                    <a:pt x="6688" y="11937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55" name="Google Shape;1755;p233"/>
            <p:cNvSpPr/>
            <p:nvPr/>
          </p:nvSpPr>
          <p:spPr>
            <a:xfrm>
              <a:off x="5194140" y="5389206"/>
              <a:ext cx="44400" cy="54000"/>
            </a:xfrm>
            <a:custGeom>
              <a:rect b="b" l="l" r="r" t="t"/>
              <a:pathLst>
                <a:path extrusionOk="0" h="120000" w="120000">
                  <a:moveTo>
                    <a:pt x="15737" y="119194"/>
                  </a:moveTo>
                  <a:cubicBezTo>
                    <a:pt x="9836" y="119194"/>
                    <a:pt x="1967" y="115973"/>
                    <a:pt x="983" y="109530"/>
                  </a:cubicBezTo>
                  <a:cubicBezTo>
                    <a:pt x="0" y="103892"/>
                    <a:pt x="3934" y="96644"/>
                    <a:pt x="10819" y="95838"/>
                  </a:cubicBezTo>
                  <a:lnTo>
                    <a:pt x="86557" y="78926"/>
                  </a:lnTo>
                  <a:lnTo>
                    <a:pt x="66885" y="15302"/>
                  </a:lnTo>
                  <a:cubicBezTo>
                    <a:pt x="64918" y="9664"/>
                    <a:pt x="69836" y="2416"/>
                    <a:pt x="76721" y="805"/>
                  </a:cubicBezTo>
                  <a:cubicBezTo>
                    <a:pt x="83606" y="0"/>
                    <a:pt x="92459" y="3221"/>
                    <a:pt x="94426" y="9664"/>
                  </a:cubicBezTo>
                  <a:lnTo>
                    <a:pt x="118032" y="84563"/>
                  </a:lnTo>
                  <a:cubicBezTo>
                    <a:pt x="119016" y="91006"/>
                    <a:pt x="115081" y="97449"/>
                    <a:pt x="107213" y="99060"/>
                  </a:cubicBezTo>
                  <a:lnTo>
                    <a:pt x="16721" y="118389"/>
                  </a:lnTo>
                  <a:cubicBezTo>
                    <a:pt x="18688" y="119194"/>
                    <a:pt x="16721" y="119194"/>
                    <a:pt x="15737"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56" name="Google Shape;1756;p233"/>
            <p:cNvSpPr/>
            <p:nvPr/>
          </p:nvSpPr>
          <p:spPr>
            <a:xfrm>
              <a:off x="5132227" y="5365393"/>
              <a:ext cx="108000" cy="68400"/>
            </a:xfrm>
            <a:custGeom>
              <a:rect b="b" l="l" r="r" t="t"/>
              <a:pathLst>
                <a:path extrusionOk="0" h="120000" w="120000">
                  <a:moveTo>
                    <a:pt x="112823" y="119368"/>
                  </a:moveTo>
                  <a:cubicBezTo>
                    <a:pt x="111627" y="119368"/>
                    <a:pt x="110830" y="119368"/>
                    <a:pt x="109634" y="118736"/>
                  </a:cubicBezTo>
                  <a:lnTo>
                    <a:pt x="3189" y="18315"/>
                  </a:lnTo>
                  <a:cubicBezTo>
                    <a:pt x="398" y="15789"/>
                    <a:pt x="0" y="10105"/>
                    <a:pt x="1594" y="5684"/>
                  </a:cubicBezTo>
                  <a:cubicBezTo>
                    <a:pt x="3189" y="631"/>
                    <a:pt x="6777" y="0"/>
                    <a:pt x="9966" y="2526"/>
                  </a:cubicBezTo>
                  <a:lnTo>
                    <a:pt x="116411" y="102947"/>
                  </a:lnTo>
                  <a:cubicBezTo>
                    <a:pt x="119202" y="105473"/>
                    <a:pt x="119601" y="111157"/>
                    <a:pt x="118006" y="116210"/>
                  </a:cubicBezTo>
                  <a:cubicBezTo>
                    <a:pt x="116810" y="117473"/>
                    <a:pt x="115215" y="119368"/>
                    <a:pt x="112823" y="11936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57" name="Google Shape;1757;p233"/>
            <p:cNvSpPr/>
            <p:nvPr/>
          </p:nvSpPr>
          <p:spPr>
            <a:xfrm>
              <a:off x="5076665" y="5293956"/>
              <a:ext cx="66600" cy="103200"/>
            </a:xfrm>
            <a:custGeom>
              <a:rect b="b" l="l" r="r" t="t"/>
              <a:pathLst>
                <a:path extrusionOk="0" h="120000" w="120000">
                  <a:moveTo>
                    <a:pt x="9625" y="119583"/>
                  </a:moveTo>
                  <a:cubicBezTo>
                    <a:pt x="7700" y="119583"/>
                    <a:pt x="5775" y="119166"/>
                    <a:pt x="3850" y="118333"/>
                  </a:cubicBezTo>
                  <a:cubicBezTo>
                    <a:pt x="1283" y="117083"/>
                    <a:pt x="0" y="115416"/>
                    <a:pt x="0" y="113333"/>
                  </a:cubicBezTo>
                  <a:lnTo>
                    <a:pt x="0" y="28750"/>
                  </a:lnTo>
                  <a:cubicBezTo>
                    <a:pt x="0" y="26250"/>
                    <a:pt x="3208" y="23750"/>
                    <a:pt x="7058" y="23333"/>
                  </a:cubicBezTo>
                  <a:lnTo>
                    <a:pt x="106524" y="416"/>
                  </a:lnTo>
                  <a:cubicBezTo>
                    <a:pt x="109732" y="0"/>
                    <a:pt x="112299" y="0"/>
                    <a:pt x="115508" y="1250"/>
                  </a:cubicBezTo>
                  <a:cubicBezTo>
                    <a:pt x="118074" y="2500"/>
                    <a:pt x="119358" y="4166"/>
                    <a:pt x="119358" y="5833"/>
                  </a:cubicBezTo>
                  <a:lnTo>
                    <a:pt x="119358" y="90000"/>
                  </a:lnTo>
                  <a:cubicBezTo>
                    <a:pt x="119358" y="92500"/>
                    <a:pt x="116149" y="95000"/>
                    <a:pt x="112299" y="95416"/>
                  </a:cubicBezTo>
                  <a:lnTo>
                    <a:pt x="12834" y="119166"/>
                  </a:lnTo>
                  <a:cubicBezTo>
                    <a:pt x="12834" y="119583"/>
                    <a:pt x="11550" y="119583"/>
                    <a:pt x="9625" y="119583"/>
                  </a:cubicBezTo>
                  <a:close/>
                  <a:moveTo>
                    <a:pt x="19251" y="33333"/>
                  </a:moveTo>
                  <a:lnTo>
                    <a:pt x="19251" y="105000"/>
                  </a:lnTo>
                  <a:lnTo>
                    <a:pt x="100106" y="85833"/>
                  </a:lnTo>
                  <a:lnTo>
                    <a:pt x="100106" y="14583"/>
                  </a:lnTo>
                  <a:lnTo>
                    <a:pt x="19251" y="333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58" name="Google Shape;1758;p233"/>
            <p:cNvSpPr/>
            <p:nvPr/>
          </p:nvSpPr>
          <p:spPr>
            <a:xfrm>
              <a:off x="5021102" y="5293956"/>
              <a:ext cx="66600" cy="103200"/>
            </a:xfrm>
            <a:custGeom>
              <a:rect b="b" l="l" r="r" t="t"/>
              <a:pathLst>
                <a:path extrusionOk="0" h="120000" w="120000">
                  <a:moveTo>
                    <a:pt x="109677" y="119583"/>
                  </a:moveTo>
                  <a:cubicBezTo>
                    <a:pt x="109032" y="119583"/>
                    <a:pt x="107741" y="119583"/>
                    <a:pt x="107096" y="119166"/>
                  </a:cubicBezTo>
                  <a:lnTo>
                    <a:pt x="6451" y="95416"/>
                  </a:lnTo>
                  <a:cubicBezTo>
                    <a:pt x="2580" y="95000"/>
                    <a:pt x="0" y="92500"/>
                    <a:pt x="0" y="90000"/>
                  </a:cubicBezTo>
                  <a:lnTo>
                    <a:pt x="0" y="5833"/>
                  </a:lnTo>
                  <a:cubicBezTo>
                    <a:pt x="0" y="4166"/>
                    <a:pt x="1935" y="2500"/>
                    <a:pt x="3870" y="1250"/>
                  </a:cubicBezTo>
                  <a:cubicBezTo>
                    <a:pt x="6451" y="0"/>
                    <a:pt x="9677" y="0"/>
                    <a:pt x="12258" y="416"/>
                  </a:cubicBezTo>
                  <a:lnTo>
                    <a:pt x="112903" y="23333"/>
                  </a:lnTo>
                  <a:cubicBezTo>
                    <a:pt x="116774" y="23750"/>
                    <a:pt x="119354" y="26250"/>
                    <a:pt x="119354" y="28750"/>
                  </a:cubicBezTo>
                  <a:lnTo>
                    <a:pt x="119354" y="113333"/>
                  </a:lnTo>
                  <a:cubicBezTo>
                    <a:pt x="119354" y="115416"/>
                    <a:pt x="117419" y="117083"/>
                    <a:pt x="115483" y="118333"/>
                  </a:cubicBezTo>
                  <a:cubicBezTo>
                    <a:pt x="114838" y="119166"/>
                    <a:pt x="112903" y="119583"/>
                    <a:pt x="109677" y="119583"/>
                  </a:cubicBezTo>
                  <a:close/>
                  <a:moveTo>
                    <a:pt x="18709" y="85833"/>
                  </a:moveTo>
                  <a:lnTo>
                    <a:pt x="100000" y="105000"/>
                  </a:lnTo>
                  <a:lnTo>
                    <a:pt x="100000" y="33333"/>
                  </a:lnTo>
                  <a:lnTo>
                    <a:pt x="18709" y="14583"/>
                  </a:lnTo>
                  <a:lnTo>
                    <a:pt x="18709" y="858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59" name="Google Shape;1759;p233"/>
            <p:cNvSpPr/>
            <p:nvPr/>
          </p:nvSpPr>
          <p:spPr>
            <a:xfrm>
              <a:off x="5021102" y="5273318"/>
              <a:ext cx="123900" cy="50700"/>
            </a:xfrm>
            <a:custGeom>
              <a:rect b="b" l="l" r="r" t="t"/>
              <a:pathLst>
                <a:path extrusionOk="0" h="120000" w="120000">
                  <a:moveTo>
                    <a:pt x="59475" y="119154"/>
                  </a:moveTo>
                  <a:cubicBezTo>
                    <a:pt x="59125" y="119154"/>
                    <a:pt x="58425" y="119154"/>
                    <a:pt x="58075" y="118309"/>
                  </a:cubicBezTo>
                  <a:lnTo>
                    <a:pt x="3498" y="71830"/>
                  </a:lnTo>
                  <a:cubicBezTo>
                    <a:pt x="1399" y="70140"/>
                    <a:pt x="0" y="65070"/>
                    <a:pt x="0" y="60000"/>
                  </a:cubicBezTo>
                  <a:cubicBezTo>
                    <a:pt x="0" y="55774"/>
                    <a:pt x="1399" y="50704"/>
                    <a:pt x="3498" y="49014"/>
                  </a:cubicBezTo>
                  <a:lnTo>
                    <a:pt x="58075" y="1690"/>
                  </a:lnTo>
                  <a:cubicBezTo>
                    <a:pt x="59125" y="0"/>
                    <a:pt x="60524" y="0"/>
                    <a:pt x="61574" y="1690"/>
                  </a:cubicBezTo>
                  <a:lnTo>
                    <a:pt x="116151" y="49014"/>
                  </a:lnTo>
                  <a:cubicBezTo>
                    <a:pt x="118250" y="50704"/>
                    <a:pt x="119650" y="55774"/>
                    <a:pt x="119650" y="60000"/>
                  </a:cubicBezTo>
                  <a:cubicBezTo>
                    <a:pt x="119650" y="65070"/>
                    <a:pt x="118250" y="70140"/>
                    <a:pt x="116151" y="71830"/>
                  </a:cubicBezTo>
                  <a:lnTo>
                    <a:pt x="61574" y="118309"/>
                  </a:lnTo>
                  <a:cubicBezTo>
                    <a:pt x="61224" y="119154"/>
                    <a:pt x="60524" y="119154"/>
                    <a:pt x="59475" y="119154"/>
                  </a:cubicBezTo>
                  <a:close/>
                  <a:moveTo>
                    <a:pt x="20641" y="60000"/>
                  </a:moveTo>
                  <a:lnTo>
                    <a:pt x="59475" y="93802"/>
                  </a:lnTo>
                  <a:lnTo>
                    <a:pt x="98309" y="60000"/>
                  </a:lnTo>
                  <a:lnTo>
                    <a:pt x="59475" y="26197"/>
                  </a:lnTo>
                  <a:lnTo>
                    <a:pt x="20641" y="60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60" name="Google Shape;1760;p233"/>
          <p:cNvGrpSpPr/>
          <p:nvPr/>
        </p:nvGrpSpPr>
        <p:grpSpPr>
          <a:xfrm>
            <a:off x="6512293" y="2041253"/>
            <a:ext cx="109704" cy="219433"/>
            <a:chOff x="7215027" y="1550631"/>
            <a:chExt cx="160363" cy="320762"/>
          </a:xfrm>
        </p:grpSpPr>
        <p:sp>
          <p:nvSpPr>
            <p:cNvPr id="1761" name="Google Shape;1761;p233"/>
            <p:cNvSpPr/>
            <p:nvPr/>
          </p:nvSpPr>
          <p:spPr>
            <a:xfrm>
              <a:off x="7289640" y="1550631"/>
              <a:ext cx="11100" cy="255600"/>
            </a:xfrm>
            <a:custGeom>
              <a:rect b="b" l="l" r="r" t="t"/>
              <a:pathLst>
                <a:path extrusionOk="0" h="120000" w="120000">
                  <a:moveTo>
                    <a:pt x="58064" y="119831"/>
                  </a:moveTo>
                  <a:cubicBezTo>
                    <a:pt x="23225" y="119831"/>
                    <a:pt x="0" y="118820"/>
                    <a:pt x="0" y="117303"/>
                  </a:cubicBezTo>
                  <a:lnTo>
                    <a:pt x="0" y="2528"/>
                  </a:lnTo>
                  <a:cubicBezTo>
                    <a:pt x="0" y="1011"/>
                    <a:pt x="23225" y="0"/>
                    <a:pt x="58064" y="0"/>
                  </a:cubicBezTo>
                  <a:cubicBezTo>
                    <a:pt x="92903" y="0"/>
                    <a:pt x="116129" y="1011"/>
                    <a:pt x="116129" y="2528"/>
                  </a:cubicBezTo>
                  <a:lnTo>
                    <a:pt x="116129" y="117303"/>
                  </a:lnTo>
                  <a:cubicBezTo>
                    <a:pt x="116129" y="118651"/>
                    <a:pt x="92903" y="119831"/>
                    <a:pt x="58064" y="11983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62" name="Google Shape;1762;p233"/>
            <p:cNvSpPr/>
            <p:nvPr/>
          </p:nvSpPr>
          <p:spPr>
            <a:xfrm>
              <a:off x="7256302" y="1550631"/>
              <a:ext cx="76200" cy="44400"/>
            </a:xfrm>
            <a:custGeom>
              <a:rect b="b" l="l" r="r" t="t"/>
              <a:pathLst>
                <a:path extrusionOk="0" h="120000" w="120000">
                  <a:moveTo>
                    <a:pt x="110331" y="117073"/>
                  </a:moveTo>
                  <a:cubicBezTo>
                    <a:pt x="107488" y="117073"/>
                    <a:pt x="106350" y="116097"/>
                    <a:pt x="104644" y="113170"/>
                  </a:cubicBezTo>
                  <a:lnTo>
                    <a:pt x="59715" y="36097"/>
                  </a:lnTo>
                  <a:lnTo>
                    <a:pt x="14786" y="113170"/>
                  </a:lnTo>
                  <a:cubicBezTo>
                    <a:pt x="11943" y="119024"/>
                    <a:pt x="6824" y="119024"/>
                    <a:pt x="3412" y="113170"/>
                  </a:cubicBezTo>
                  <a:cubicBezTo>
                    <a:pt x="0" y="107317"/>
                    <a:pt x="0" y="98536"/>
                    <a:pt x="3412" y="92682"/>
                  </a:cubicBezTo>
                  <a:lnTo>
                    <a:pt x="54028" y="5853"/>
                  </a:lnTo>
                  <a:cubicBezTo>
                    <a:pt x="57440" y="0"/>
                    <a:pt x="61990" y="0"/>
                    <a:pt x="65402" y="5853"/>
                  </a:cubicBezTo>
                  <a:lnTo>
                    <a:pt x="116018" y="92682"/>
                  </a:lnTo>
                  <a:cubicBezTo>
                    <a:pt x="119431" y="98536"/>
                    <a:pt x="119431" y="107317"/>
                    <a:pt x="116018" y="113170"/>
                  </a:cubicBezTo>
                  <a:cubicBezTo>
                    <a:pt x="115450" y="116097"/>
                    <a:pt x="112606" y="117073"/>
                    <a:pt x="110331" y="11707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63" name="Google Shape;1763;p233"/>
            <p:cNvSpPr/>
            <p:nvPr/>
          </p:nvSpPr>
          <p:spPr>
            <a:xfrm>
              <a:off x="7288052" y="1658581"/>
              <a:ext cx="65100" cy="85800"/>
            </a:xfrm>
            <a:custGeom>
              <a:rect b="b" l="l" r="r" t="t"/>
              <a:pathLst>
                <a:path extrusionOk="0" h="120000" w="120000">
                  <a:moveTo>
                    <a:pt x="11333" y="119495"/>
                  </a:moveTo>
                  <a:cubicBezTo>
                    <a:pt x="8666" y="119495"/>
                    <a:pt x="4666" y="117983"/>
                    <a:pt x="2666" y="115966"/>
                  </a:cubicBezTo>
                  <a:cubicBezTo>
                    <a:pt x="0" y="112436"/>
                    <a:pt x="2000" y="107899"/>
                    <a:pt x="6000" y="105378"/>
                  </a:cubicBezTo>
                  <a:lnTo>
                    <a:pt x="99333" y="63025"/>
                  </a:lnTo>
                  <a:lnTo>
                    <a:pt x="99333" y="7563"/>
                  </a:lnTo>
                  <a:cubicBezTo>
                    <a:pt x="99333" y="3025"/>
                    <a:pt x="103333" y="0"/>
                    <a:pt x="109333" y="0"/>
                  </a:cubicBezTo>
                  <a:cubicBezTo>
                    <a:pt x="115333" y="0"/>
                    <a:pt x="119333" y="3025"/>
                    <a:pt x="119333" y="7563"/>
                  </a:cubicBezTo>
                  <a:lnTo>
                    <a:pt x="119333" y="67563"/>
                  </a:lnTo>
                  <a:cubicBezTo>
                    <a:pt x="119333" y="70588"/>
                    <a:pt x="117333" y="72605"/>
                    <a:pt x="114666" y="74117"/>
                  </a:cubicBezTo>
                  <a:lnTo>
                    <a:pt x="15333" y="118991"/>
                  </a:lnTo>
                  <a:cubicBezTo>
                    <a:pt x="14666" y="118991"/>
                    <a:pt x="12666" y="119495"/>
                    <a:pt x="11333" y="11949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64" name="Google Shape;1764;p233"/>
            <p:cNvSpPr/>
            <p:nvPr/>
          </p:nvSpPr>
          <p:spPr>
            <a:xfrm>
              <a:off x="7235665" y="1690331"/>
              <a:ext cx="65100" cy="81000"/>
            </a:xfrm>
            <a:custGeom>
              <a:rect b="b" l="l" r="r" t="t"/>
              <a:pathLst>
                <a:path extrusionOk="0" h="120000" w="120000">
                  <a:moveTo>
                    <a:pt x="108666" y="119464"/>
                  </a:moveTo>
                  <a:cubicBezTo>
                    <a:pt x="106666" y="119464"/>
                    <a:pt x="104666" y="119464"/>
                    <a:pt x="104000" y="118392"/>
                  </a:cubicBezTo>
                  <a:lnTo>
                    <a:pt x="4666" y="70714"/>
                  </a:lnTo>
                  <a:cubicBezTo>
                    <a:pt x="2000" y="69107"/>
                    <a:pt x="0" y="66964"/>
                    <a:pt x="0" y="63749"/>
                  </a:cubicBezTo>
                  <a:lnTo>
                    <a:pt x="0" y="8035"/>
                  </a:lnTo>
                  <a:cubicBezTo>
                    <a:pt x="0" y="3214"/>
                    <a:pt x="4000" y="0"/>
                    <a:pt x="10000" y="0"/>
                  </a:cubicBezTo>
                  <a:cubicBezTo>
                    <a:pt x="16000" y="0"/>
                    <a:pt x="20000" y="3214"/>
                    <a:pt x="20000" y="8035"/>
                  </a:cubicBezTo>
                  <a:lnTo>
                    <a:pt x="20000" y="58928"/>
                  </a:lnTo>
                  <a:lnTo>
                    <a:pt x="113333" y="103928"/>
                  </a:lnTo>
                  <a:cubicBezTo>
                    <a:pt x="118666" y="106607"/>
                    <a:pt x="119333" y="111428"/>
                    <a:pt x="116666" y="115178"/>
                  </a:cubicBezTo>
                  <a:cubicBezTo>
                    <a:pt x="115333" y="117857"/>
                    <a:pt x="112666" y="119464"/>
                    <a:pt x="108666" y="11946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65" name="Google Shape;1765;p233"/>
            <p:cNvSpPr/>
            <p:nvPr/>
          </p:nvSpPr>
          <p:spPr>
            <a:xfrm>
              <a:off x="7256302" y="1796693"/>
              <a:ext cx="74700" cy="74700"/>
            </a:xfrm>
            <a:custGeom>
              <a:rect b="b" l="l" r="r" t="t"/>
              <a:pathLst>
                <a:path extrusionOk="0" h="120000" w="120000">
                  <a:moveTo>
                    <a:pt x="59712" y="119423"/>
                  </a:moveTo>
                  <a:cubicBezTo>
                    <a:pt x="26411" y="119423"/>
                    <a:pt x="0" y="92307"/>
                    <a:pt x="0" y="59423"/>
                  </a:cubicBezTo>
                  <a:cubicBezTo>
                    <a:pt x="0" y="25961"/>
                    <a:pt x="26411" y="0"/>
                    <a:pt x="59712" y="0"/>
                  </a:cubicBezTo>
                  <a:cubicBezTo>
                    <a:pt x="93014" y="0"/>
                    <a:pt x="119425" y="25961"/>
                    <a:pt x="119425" y="59423"/>
                  </a:cubicBezTo>
                  <a:cubicBezTo>
                    <a:pt x="119425" y="92307"/>
                    <a:pt x="93014" y="119423"/>
                    <a:pt x="59712" y="119423"/>
                  </a:cubicBezTo>
                  <a:close/>
                  <a:moveTo>
                    <a:pt x="59712" y="16730"/>
                  </a:moveTo>
                  <a:cubicBezTo>
                    <a:pt x="36172" y="16730"/>
                    <a:pt x="17224" y="35192"/>
                    <a:pt x="17224" y="59423"/>
                  </a:cubicBezTo>
                  <a:cubicBezTo>
                    <a:pt x="17224" y="83076"/>
                    <a:pt x="35598" y="102692"/>
                    <a:pt x="59712" y="102692"/>
                  </a:cubicBezTo>
                  <a:cubicBezTo>
                    <a:pt x="83253" y="102692"/>
                    <a:pt x="102200" y="83076"/>
                    <a:pt x="102200" y="59423"/>
                  </a:cubicBezTo>
                  <a:cubicBezTo>
                    <a:pt x="102200" y="35192"/>
                    <a:pt x="83827" y="16730"/>
                    <a:pt x="59712" y="167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66" name="Google Shape;1766;p233"/>
            <p:cNvSpPr/>
            <p:nvPr/>
          </p:nvSpPr>
          <p:spPr>
            <a:xfrm>
              <a:off x="7215027" y="1647468"/>
              <a:ext cx="54000" cy="54000"/>
            </a:xfrm>
            <a:custGeom>
              <a:rect b="b" l="l" r="r" t="t"/>
              <a:pathLst>
                <a:path extrusionOk="0" h="120000" w="120000">
                  <a:moveTo>
                    <a:pt x="59597" y="119194"/>
                  </a:moveTo>
                  <a:cubicBezTo>
                    <a:pt x="25771" y="119194"/>
                    <a:pt x="0" y="92617"/>
                    <a:pt x="0" y="59597"/>
                  </a:cubicBezTo>
                  <a:cubicBezTo>
                    <a:pt x="0" y="25771"/>
                    <a:pt x="25771" y="0"/>
                    <a:pt x="59597" y="0"/>
                  </a:cubicBezTo>
                  <a:cubicBezTo>
                    <a:pt x="92617" y="0"/>
                    <a:pt x="119194" y="25771"/>
                    <a:pt x="119194" y="59597"/>
                  </a:cubicBezTo>
                  <a:cubicBezTo>
                    <a:pt x="119194" y="92617"/>
                    <a:pt x="92617" y="119194"/>
                    <a:pt x="59597" y="119194"/>
                  </a:cubicBezTo>
                  <a:close/>
                  <a:moveTo>
                    <a:pt x="59597" y="23355"/>
                  </a:moveTo>
                  <a:cubicBezTo>
                    <a:pt x="39463" y="23355"/>
                    <a:pt x="23355" y="39463"/>
                    <a:pt x="23355" y="59597"/>
                  </a:cubicBezTo>
                  <a:cubicBezTo>
                    <a:pt x="23355" y="79731"/>
                    <a:pt x="39463" y="95033"/>
                    <a:pt x="59597" y="95033"/>
                  </a:cubicBezTo>
                  <a:cubicBezTo>
                    <a:pt x="79731" y="95033"/>
                    <a:pt x="95033" y="79731"/>
                    <a:pt x="95033" y="59597"/>
                  </a:cubicBezTo>
                  <a:cubicBezTo>
                    <a:pt x="95033" y="39463"/>
                    <a:pt x="79731" y="23355"/>
                    <a:pt x="59597" y="233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67" name="Google Shape;1767;p233"/>
            <p:cNvSpPr/>
            <p:nvPr/>
          </p:nvSpPr>
          <p:spPr>
            <a:xfrm>
              <a:off x="7321390" y="1615718"/>
              <a:ext cx="54000" cy="54000"/>
            </a:xfrm>
            <a:custGeom>
              <a:rect b="b" l="l" r="r" t="t"/>
              <a:pathLst>
                <a:path extrusionOk="0" h="120000" w="120000">
                  <a:moveTo>
                    <a:pt x="107919" y="119194"/>
                  </a:moveTo>
                  <a:lnTo>
                    <a:pt x="12080" y="119194"/>
                  </a:lnTo>
                  <a:cubicBezTo>
                    <a:pt x="4832" y="119194"/>
                    <a:pt x="0" y="114362"/>
                    <a:pt x="0" y="107114"/>
                  </a:cubicBezTo>
                  <a:lnTo>
                    <a:pt x="0" y="12080"/>
                  </a:lnTo>
                  <a:cubicBezTo>
                    <a:pt x="0" y="4832"/>
                    <a:pt x="4832" y="0"/>
                    <a:pt x="12080" y="0"/>
                  </a:cubicBezTo>
                  <a:lnTo>
                    <a:pt x="107919" y="0"/>
                  </a:lnTo>
                  <a:cubicBezTo>
                    <a:pt x="114362" y="0"/>
                    <a:pt x="119194" y="4832"/>
                    <a:pt x="119194" y="12080"/>
                  </a:cubicBezTo>
                  <a:lnTo>
                    <a:pt x="119194" y="107114"/>
                  </a:lnTo>
                  <a:cubicBezTo>
                    <a:pt x="119194" y="113557"/>
                    <a:pt x="114362" y="119194"/>
                    <a:pt x="107919" y="119194"/>
                  </a:cubicBezTo>
                  <a:close/>
                  <a:moveTo>
                    <a:pt x="24161" y="95033"/>
                  </a:moveTo>
                  <a:lnTo>
                    <a:pt x="95838" y="95033"/>
                  </a:lnTo>
                  <a:lnTo>
                    <a:pt x="95838" y="23355"/>
                  </a:lnTo>
                  <a:lnTo>
                    <a:pt x="24161" y="23355"/>
                  </a:lnTo>
                  <a:lnTo>
                    <a:pt x="24161" y="9503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768" name="Google Shape;1768;p233"/>
          <p:cNvSpPr txBox="1"/>
          <p:nvPr/>
        </p:nvSpPr>
        <p:spPr>
          <a:xfrm>
            <a:off x="3591586" y="1977275"/>
            <a:ext cx="6216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Essential Elements</a:t>
            </a:r>
            <a:endParaRPr b="1" i="0" sz="700" u="none" cap="none" strike="noStrike">
              <a:latin typeface="Heebo"/>
              <a:ea typeface="Heebo"/>
              <a:cs typeface="Heebo"/>
              <a:sym typeface="Heebo"/>
            </a:endParaRPr>
          </a:p>
        </p:txBody>
      </p:sp>
      <p:grpSp>
        <p:nvGrpSpPr>
          <p:cNvPr id="1769" name="Google Shape;1769;p233"/>
          <p:cNvGrpSpPr/>
          <p:nvPr/>
        </p:nvGrpSpPr>
        <p:grpSpPr>
          <a:xfrm>
            <a:off x="8018724" y="4135827"/>
            <a:ext cx="256008" cy="160627"/>
            <a:chOff x="5445125" y="2362200"/>
            <a:chExt cx="55625" cy="34900"/>
          </a:xfrm>
        </p:grpSpPr>
        <p:sp>
          <p:nvSpPr>
            <p:cNvPr id="1770" name="Google Shape;1770;p233"/>
            <p:cNvSpPr/>
            <p:nvPr/>
          </p:nvSpPr>
          <p:spPr>
            <a:xfrm>
              <a:off x="5476875" y="2363788"/>
              <a:ext cx="14400" cy="23700"/>
            </a:xfrm>
            <a:custGeom>
              <a:rect b="b" l="l" r="r" t="t"/>
              <a:pathLst>
                <a:path extrusionOk="0" h="120000" w="120000">
                  <a:moveTo>
                    <a:pt x="111219" y="118153"/>
                  </a:moveTo>
                  <a:cubicBezTo>
                    <a:pt x="108292" y="118153"/>
                    <a:pt x="105365" y="118153"/>
                    <a:pt x="105365" y="116307"/>
                  </a:cubicBezTo>
                  <a:cubicBezTo>
                    <a:pt x="102439" y="114461"/>
                    <a:pt x="58536" y="70153"/>
                    <a:pt x="43902" y="42461"/>
                  </a:cubicBezTo>
                  <a:cubicBezTo>
                    <a:pt x="40975" y="35076"/>
                    <a:pt x="35121" y="22153"/>
                    <a:pt x="32195" y="16615"/>
                  </a:cubicBezTo>
                  <a:cubicBezTo>
                    <a:pt x="32195" y="14769"/>
                    <a:pt x="32195" y="12923"/>
                    <a:pt x="32195" y="12923"/>
                  </a:cubicBezTo>
                  <a:cubicBezTo>
                    <a:pt x="29268" y="11076"/>
                    <a:pt x="26341" y="11076"/>
                    <a:pt x="26341" y="11076"/>
                  </a:cubicBezTo>
                  <a:lnTo>
                    <a:pt x="8780" y="11076"/>
                  </a:lnTo>
                  <a:cubicBezTo>
                    <a:pt x="2926" y="11076"/>
                    <a:pt x="0" y="7384"/>
                    <a:pt x="0" y="5538"/>
                  </a:cubicBezTo>
                  <a:cubicBezTo>
                    <a:pt x="0" y="1846"/>
                    <a:pt x="2926" y="0"/>
                    <a:pt x="8780" y="0"/>
                  </a:cubicBezTo>
                  <a:lnTo>
                    <a:pt x="23414" y="0"/>
                  </a:lnTo>
                  <a:cubicBezTo>
                    <a:pt x="29268" y="0"/>
                    <a:pt x="40975" y="1846"/>
                    <a:pt x="43902" y="9230"/>
                  </a:cubicBezTo>
                  <a:cubicBezTo>
                    <a:pt x="43902" y="9230"/>
                    <a:pt x="46829" y="11076"/>
                    <a:pt x="46829" y="14769"/>
                  </a:cubicBezTo>
                  <a:cubicBezTo>
                    <a:pt x="46829" y="20307"/>
                    <a:pt x="52682" y="31384"/>
                    <a:pt x="55609" y="40615"/>
                  </a:cubicBezTo>
                  <a:cubicBezTo>
                    <a:pt x="70243" y="66461"/>
                    <a:pt x="114146" y="110769"/>
                    <a:pt x="114146" y="112615"/>
                  </a:cubicBezTo>
                  <a:cubicBezTo>
                    <a:pt x="117073" y="114461"/>
                    <a:pt x="117073" y="116307"/>
                    <a:pt x="111219" y="11815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71" name="Google Shape;1771;p233"/>
            <p:cNvSpPr/>
            <p:nvPr/>
          </p:nvSpPr>
          <p:spPr>
            <a:xfrm>
              <a:off x="5472113" y="2373313"/>
              <a:ext cx="14400" cy="12600"/>
            </a:xfrm>
            <a:custGeom>
              <a:rect b="b" l="l" r="r" t="t"/>
              <a:pathLst>
                <a:path extrusionOk="0" h="120000" w="120000">
                  <a:moveTo>
                    <a:pt x="9230" y="116666"/>
                  </a:moveTo>
                  <a:cubicBezTo>
                    <a:pt x="9230" y="116666"/>
                    <a:pt x="6153" y="116666"/>
                    <a:pt x="3076" y="113333"/>
                  </a:cubicBezTo>
                  <a:cubicBezTo>
                    <a:pt x="0" y="110000"/>
                    <a:pt x="0" y="103333"/>
                    <a:pt x="3076" y="100000"/>
                  </a:cubicBezTo>
                  <a:lnTo>
                    <a:pt x="101538" y="3333"/>
                  </a:lnTo>
                  <a:cubicBezTo>
                    <a:pt x="104615" y="0"/>
                    <a:pt x="110769" y="0"/>
                    <a:pt x="113846" y="3333"/>
                  </a:cubicBezTo>
                  <a:cubicBezTo>
                    <a:pt x="116923" y="6666"/>
                    <a:pt x="116923" y="10000"/>
                    <a:pt x="113846" y="13333"/>
                  </a:cubicBezTo>
                  <a:lnTo>
                    <a:pt x="15384" y="113333"/>
                  </a:lnTo>
                  <a:cubicBezTo>
                    <a:pt x="15384" y="116666"/>
                    <a:pt x="12307" y="116666"/>
                    <a:pt x="9230" y="116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72" name="Google Shape;1772;p233"/>
            <p:cNvSpPr/>
            <p:nvPr/>
          </p:nvSpPr>
          <p:spPr>
            <a:xfrm>
              <a:off x="5465763" y="2371725"/>
              <a:ext cx="18900" cy="14400"/>
            </a:xfrm>
            <a:custGeom>
              <a:rect b="b" l="l" r="r" t="t"/>
              <a:pathLst>
                <a:path extrusionOk="0" h="120000" w="120000">
                  <a:moveTo>
                    <a:pt x="30000" y="113846"/>
                  </a:moveTo>
                  <a:cubicBezTo>
                    <a:pt x="27692" y="113846"/>
                    <a:pt x="25384" y="110769"/>
                    <a:pt x="23076" y="107692"/>
                  </a:cubicBezTo>
                  <a:lnTo>
                    <a:pt x="0" y="9230"/>
                  </a:lnTo>
                  <a:cubicBezTo>
                    <a:pt x="0" y="6153"/>
                    <a:pt x="0" y="3076"/>
                    <a:pt x="0" y="3076"/>
                  </a:cubicBezTo>
                  <a:cubicBezTo>
                    <a:pt x="2307" y="0"/>
                    <a:pt x="2307" y="0"/>
                    <a:pt x="4615" y="0"/>
                  </a:cubicBezTo>
                  <a:lnTo>
                    <a:pt x="110769" y="0"/>
                  </a:lnTo>
                  <a:cubicBezTo>
                    <a:pt x="115384" y="0"/>
                    <a:pt x="117692" y="0"/>
                    <a:pt x="117692" y="6153"/>
                  </a:cubicBezTo>
                  <a:cubicBezTo>
                    <a:pt x="117692" y="9230"/>
                    <a:pt x="115384" y="15384"/>
                    <a:pt x="110769" y="15384"/>
                  </a:cubicBezTo>
                  <a:lnTo>
                    <a:pt x="13846" y="15384"/>
                  </a:lnTo>
                  <a:lnTo>
                    <a:pt x="34615" y="104615"/>
                  </a:lnTo>
                  <a:cubicBezTo>
                    <a:pt x="36923" y="110769"/>
                    <a:pt x="34615" y="113846"/>
                    <a:pt x="32307" y="116923"/>
                  </a:cubicBezTo>
                  <a:cubicBezTo>
                    <a:pt x="30000" y="113846"/>
                    <a:pt x="30000" y="113846"/>
                    <a:pt x="30000" y="11384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73" name="Google Shape;1773;p233"/>
            <p:cNvSpPr/>
            <p:nvPr/>
          </p:nvSpPr>
          <p:spPr>
            <a:xfrm>
              <a:off x="5454650" y="2366963"/>
              <a:ext cx="12600" cy="18900"/>
            </a:xfrm>
            <a:custGeom>
              <a:rect b="b" l="l" r="r" t="t"/>
              <a:pathLst>
                <a:path extrusionOk="0" h="120000" w="120000">
                  <a:moveTo>
                    <a:pt x="10285" y="117777"/>
                  </a:moveTo>
                  <a:cubicBezTo>
                    <a:pt x="6857" y="117777"/>
                    <a:pt x="6857" y="117777"/>
                    <a:pt x="3428" y="117777"/>
                  </a:cubicBezTo>
                  <a:cubicBezTo>
                    <a:pt x="0" y="115555"/>
                    <a:pt x="0" y="111111"/>
                    <a:pt x="3428" y="108888"/>
                  </a:cubicBezTo>
                  <a:lnTo>
                    <a:pt x="99428" y="31111"/>
                  </a:lnTo>
                  <a:lnTo>
                    <a:pt x="99428" y="6666"/>
                  </a:lnTo>
                  <a:cubicBezTo>
                    <a:pt x="99428" y="2222"/>
                    <a:pt x="102857" y="0"/>
                    <a:pt x="106285" y="0"/>
                  </a:cubicBezTo>
                  <a:cubicBezTo>
                    <a:pt x="113142" y="0"/>
                    <a:pt x="116571" y="2222"/>
                    <a:pt x="116571" y="6666"/>
                  </a:cubicBezTo>
                  <a:lnTo>
                    <a:pt x="116571" y="31111"/>
                  </a:lnTo>
                  <a:cubicBezTo>
                    <a:pt x="116571" y="33333"/>
                    <a:pt x="116571" y="33333"/>
                    <a:pt x="113142" y="35555"/>
                  </a:cubicBezTo>
                  <a:lnTo>
                    <a:pt x="17142" y="115555"/>
                  </a:lnTo>
                  <a:cubicBezTo>
                    <a:pt x="17142" y="117777"/>
                    <a:pt x="13714" y="117777"/>
                    <a:pt x="10285" y="11777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74" name="Google Shape;1774;p233"/>
            <p:cNvSpPr/>
            <p:nvPr/>
          </p:nvSpPr>
          <p:spPr>
            <a:xfrm>
              <a:off x="5445125" y="2374900"/>
              <a:ext cx="20700" cy="22200"/>
            </a:xfrm>
            <a:custGeom>
              <a:rect b="b" l="l" r="r" t="t"/>
              <a:pathLst>
                <a:path extrusionOk="0" h="120000" w="120000">
                  <a:moveTo>
                    <a:pt x="58983" y="118000"/>
                  </a:moveTo>
                  <a:cubicBezTo>
                    <a:pt x="26440" y="118000"/>
                    <a:pt x="0" y="92000"/>
                    <a:pt x="0" y="60000"/>
                  </a:cubicBezTo>
                  <a:cubicBezTo>
                    <a:pt x="0" y="26000"/>
                    <a:pt x="26440" y="0"/>
                    <a:pt x="58983" y="0"/>
                  </a:cubicBezTo>
                  <a:cubicBezTo>
                    <a:pt x="87457" y="0"/>
                    <a:pt x="111864" y="20000"/>
                    <a:pt x="117966" y="48000"/>
                  </a:cubicBezTo>
                  <a:cubicBezTo>
                    <a:pt x="117966" y="52000"/>
                    <a:pt x="115932" y="54000"/>
                    <a:pt x="113898" y="56000"/>
                  </a:cubicBezTo>
                  <a:cubicBezTo>
                    <a:pt x="109830" y="56000"/>
                    <a:pt x="107796" y="54000"/>
                    <a:pt x="105762" y="50000"/>
                  </a:cubicBezTo>
                  <a:cubicBezTo>
                    <a:pt x="101694" y="28000"/>
                    <a:pt x="81355" y="12000"/>
                    <a:pt x="58983" y="12000"/>
                  </a:cubicBezTo>
                  <a:cubicBezTo>
                    <a:pt x="30508" y="12000"/>
                    <a:pt x="10169" y="34000"/>
                    <a:pt x="10169" y="60000"/>
                  </a:cubicBezTo>
                  <a:cubicBezTo>
                    <a:pt x="10169" y="86000"/>
                    <a:pt x="32542" y="108000"/>
                    <a:pt x="58983" y="108000"/>
                  </a:cubicBezTo>
                  <a:cubicBezTo>
                    <a:pt x="79322" y="108000"/>
                    <a:pt x="99661" y="94000"/>
                    <a:pt x="105762" y="72000"/>
                  </a:cubicBezTo>
                  <a:cubicBezTo>
                    <a:pt x="105762" y="70000"/>
                    <a:pt x="109830" y="68000"/>
                    <a:pt x="111864" y="70000"/>
                  </a:cubicBezTo>
                  <a:cubicBezTo>
                    <a:pt x="115932" y="70000"/>
                    <a:pt x="115932" y="74000"/>
                    <a:pt x="115932" y="76000"/>
                  </a:cubicBezTo>
                  <a:cubicBezTo>
                    <a:pt x="107796" y="102000"/>
                    <a:pt x="85423" y="118000"/>
                    <a:pt x="58983" y="118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75" name="Google Shape;1775;p233"/>
            <p:cNvSpPr/>
            <p:nvPr/>
          </p:nvSpPr>
          <p:spPr>
            <a:xfrm>
              <a:off x="5480050" y="2374900"/>
              <a:ext cx="20700" cy="22200"/>
            </a:xfrm>
            <a:custGeom>
              <a:rect b="b" l="l" r="r" t="t"/>
              <a:pathLst>
                <a:path extrusionOk="0" h="120000" w="120000">
                  <a:moveTo>
                    <a:pt x="58983" y="118000"/>
                  </a:moveTo>
                  <a:cubicBezTo>
                    <a:pt x="26440" y="118000"/>
                    <a:pt x="0" y="92000"/>
                    <a:pt x="0" y="60000"/>
                  </a:cubicBezTo>
                  <a:cubicBezTo>
                    <a:pt x="0" y="26000"/>
                    <a:pt x="26440" y="0"/>
                    <a:pt x="58983" y="0"/>
                  </a:cubicBezTo>
                  <a:cubicBezTo>
                    <a:pt x="91525" y="0"/>
                    <a:pt x="117966" y="26000"/>
                    <a:pt x="117966" y="60000"/>
                  </a:cubicBezTo>
                  <a:cubicBezTo>
                    <a:pt x="117966" y="92000"/>
                    <a:pt x="91525" y="118000"/>
                    <a:pt x="58983" y="118000"/>
                  </a:cubicBezTo>
                  <a:close/>
                  <a:moveTo>
                    <a:pt x="58983" y="10000"/>
                  </a:moveTo>
                  <a:cubicBezTo>
                    <a:pt x="32542" y="10000"/>
                    <a:pt x="10169" y="32000"/>
                    <a:pt x="10169" y="58000"/>
                  </a:cubicBezTo>
                  <a:cubicBezTo>
                    <a:pt x="10169" y="84000"/>
                    <a:pt x="32542" y="106000"/>
                    <a:pt x="58983" y="106000"/>
                  </a:cubicBezTo>
                  <a:cubicBezTo>
                    <a:pt x="85423" y="106000"/>
                    <a:pt x="107796" y="84000"/>
                    <a:pt x="107796" y="58000"/>
                  </a:cubicBezTo>
                  <a:cubicBezTo>
                    <a:pt x="107796" y="32000"/>
                    <a:pt x="87457" y="10000"/>
                    <a:pt x="58983" y="10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76" name="Google Shape;1776;p233"/>
            <p:cNvSpPr/>
            <p:nvPr/>
          </p:nvSpPr>
          <p:spPr>
            <a:xfrm>
              <a:off x="5453063" y="2382838"/>
              <a:ext cx="20700" cy="7800"/>
            </a:xfrm>
            <a:custGeom>
              <a:rect b="b" l="l" r="r" t="t"/>
              <a:pathLst>
                <a:path extrusionOk="0" h="120000" w="120000">
                  <a:moveTo>
                    <a:pt x="95593" y="114545"/>
                  </a:moveTo>
                  <a:cubicBezTo>
                    <a:pt x="93559" y="114545"/>
                    <a:pt x="93559" y="114545"/>
                    <a:pt x="10169" y="76363"/>
                  </a:cubicBezTo>
                  <a:lnTo>
                    <a:pt x="8135" y="76363"/>
                  </a:lnTo>
                  <a:cubicBezTo>
                    <a:pt x="4067" y="76363"/>
                    <a:pt x="0" y="60000"/>
                    <a:pt x="0" y="49090"/>
                  </a:cubicBezTo>
                  <a:cubicBezTo>
                    <a:pt x="0" y="32727"/>
                    <a:pt x="6101" y="16363"/>
                    <a:pt x="12203" y="16363"/>
                  </a:cubicBezTo>
                  <a:cubicBezTo>
                    <a:pt x="48813" y="5454"/>
                    <a:pt x="93559" y="0"/>
                    <a:pt x="95593" y="0"/>
                  </a:cubicBezTo>
                  <a:cubicBezTo>
                    <a:pt x="105762" y="0"/>
                    <a:pt x="117966" y="21818"/>
                    <a:pt x="117966" y="60000"/>
                  </a:cubicBezTo>
                  <a:cubicBezTo>
                    <a:pt x="117966" y="92727"/>
                    <a:pt x="107796" y="114545"/>
                    <a:pt x="95593" y="114545"/>
                  </a:cubicBezTo>
                  <a:close/>
                  <a:moveTo>
                    <a:pt x="12203" y="54545"/>
                  </a:moveTo>
                  <a:cubicBezTo>
                    <a:pt x="44745" y="65454"/>
                    <a:pt x="93559" y="87272"/>
                    <a:pt x="95593" y="87272"/>
                  </a:cubicBezTo>
                  <a:cubicBezTo>
                    <a:pt x="101694" y="87272"/>
                    <a:pt x="105762" y="70909"/>
                    <a:pt x="105762" y="54545"/>
                  </a:cubicBezTo>
                  <a:cubicBezTo>
                    <a:pt x="105762" y="38181"/>
                    <a:pt x="101694" y="27272"/>
                    <a:pt x="95593" y="21818"/>
                  </a:cubicBezTo>
                  <a:cubicBezTo>
                    <a:pt x="93559" y="21818"/>
                    <a:pt x="34576" y="38181"/>
                    <a:pt x="12203" y="43636"/>
                  </a:cubicBezTo>
                  <a:lnTo>
                    <a:pt x="12203" y="43636"/>
                  </a:lnTo>
                  <a:cubicBezTo>
                    <a:pt x="12203" y="49090"/>
                    <a:pt x="12203" y="49090"/>
                    <a:pt x="12203" y="49090"/>
                  </a:cubicBezTo>
                  <a:cubicBezTo>
                    <a:pt x="12203" y="49090"/>
                    <a:pt x="12203" y="49090"/>
                    <a:pt x="12203" y="5454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77" name="Google Shape;1777;p233"/>
            <p:cNvSpPr/>
            <p:nvPr/>
          </p:nvSpPr>
          <p:spPr>
            <a:xfrm>
              <a:off x="5459413" y="2362200"/>
              <a:ext cx="12600" cy="6300"/>
            </a:xfrm>
            <a:custGeom>
              <a:rect b="b" l="l" r="r" t="t"/>
              <a:pathLst>
                <a:path extrusionOk="0" h="120000" w="120000">
                  <a:moveTo>
                    <a:pt x="61621" y="112941"/>
                  </a:moveTo>
                  <a:cubicBezTo>
                    <a:pt x="45405" y="112941"/>
                    <a:pt x="12972" y="77647"/>
                    <a:pt x="3243" y="49411"/>
                  </a:cubicBezTo>
                  <a:cubicBezTo>
                    <a:pt x="0" y="35294"/>
                    <a:pt x="0" y="28235"/>
                    <a:pt x="0" y="21176"/>
                  </a:cubicBezTo>
                  <a:cubicBezTo>
                    <a:pt x="3243" y="7058"/>
                    <a:pt x="12972" y="0"/>
                    <a:pt x="29189" y="0"/>
                  </a:cubicBezTo>
                  <a:lnTo>
                    <a:pt x="29189" y="0"/>
                  </a:lnTo>
                  <a:cubicBezTo>
                    <a:pt x="116756" y="14117"/>
                    <a:pt x="116756" y="28235"/>
                    <a:pt x="116756" y="42352"/>
                  </a:cubicBezTo>
                  <a:cubicBezTo>
                    <a:pt x="116756" y="49411"/>
                    <a:pt x="116756" y="63529"/>
                    <a:pt x="110270" y="63529"/>
                  </a:cubicBezTo>
                  <a:cubicBezTo>
                    <a:pt x="87567" y="91764"/>
                    <a:pt x="64864" y="105882"/>
                    <a:pt x="64864" y="105882"/>
                  </a:cubicBezTo>
                  <a:cubicBezTo>
                    <a:pt x="64864" y="105882"/>
                    <a:pt x="64864" y="105882"/>
                    <a:pt x="61621" y="105882"/>
                  </a:cubicBezTo>
                  <a:cubicBezTo>
                    <a:pt x="61621" y="112941"/>
                    <a:pt x="61621" y="112941"/>
                    <a:pt x="61621" y="112941"/>
                  </a:cubicBezTo>
                  <a:close/>
                  <a:moveTo>
                    <a:pt x="19459" y="35294"/>
                  </a:moveTo>
                  <a:cubicBezTo>
                    <a:pt x="29189" y="49411"/>
                    <a:pt x="51891" y="70588"/>
                    <a:pt x="61621" y="70588"/>
                  </a:cubicBezTo>
                  <a:lnTo>
                    <a:pt x="61621" y="70588"/>
                  </a:lnTo>
                  <a:cubicBezTo>
                    <a:pt x="64864" y="70588"/>
                    <a:pt x="74594" y="63529"/>
                    <a:pt x="87567" y="49411"/>
                  </a:cubicBezTo>
                  <a:cubicBezTo>
                    <a:pt x="71351" y="49411"/>
                    <a:pt x="48648" y="42352"/>
                    <a:pt x="29189" y="35294"/>
                  </a:cubicBezTo>
                  <a:cubicBezTo>
                    <a:pt x="25945" y="35294"/>
                    <a:pt x="22702" y="35294"/>
                    <a:pt x="19459" y="352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1778" name="Google Shape;1778;p233"/>
          <p:cNvGrpSpPr/>
          <p:nvPr/>
        </p:nvGrpSpPr>
        <p:grpSpPr>
          <a:xfrm>
            <a:off x="8657464" y="4083366"/>
            <a:ext cx="118992" cy="231996"/>
            <a:chOff x="4782717" y="2466975"/>
            <a:chExt cx="28452" cy="55447"/>
          </a:xfrm>
        </p:grpSpPr>
        <p:sp>
          <p:nvSpPr>
            <p:cNvPr id="1779" name="Google Shape;1779;p233"/>
            <p:cNvSpPr/>
            <p:nvPr/>
          </p:nvSpPr>
          <p:spPr>
            <a:xfrm>
              <a:off x="4782717" y="2490788"/>
              <a:ext cx="7800" cy="14400"/>
            </a:xfrm>
            <a:custGeom>
              <a:rect b="b" l="l" r="r" t="t"/>
              <a:pathLst>
                <a:path extrusionOk="0" h="120000" w="120000">
                  <a:moveTo>
                    <a:pt x="15000" y="117073"/>
                  </a:moveTo>
                  <a:cubicBezTo>
                    <a:pt x="10000" y="117073"/>
                    <a:pt x="10000" y="117073"/>
                    <a:pt x="5000" y="114146"/>
                  </a:cubicBezTo>
                  <a:cubicBezTo>
                    <a:pt x="5000" y="114146"/>
                    <a:pt x="0" y="111219"/>
                    <a:pt x="0" y="108292"/>
                  </a:cubicBezTo>
                  <a:cubicBezTo>
                    <a:pt x="5000" y="67317"/>
                    <a:pt x="50000" y="23414"/>
                    <a:pt x="75000" y="5853"/>
                  </a:cubicBezTo>
                  <a:cubicBezTo>
                    <a:pt x="80000" y="2926"/>
                    <a:pt x="90000" y="0"/>
                    <a:pt x="95000" y="2926"/>
                  </a:cubicBezTo>
                  <a:cubicBezTo>
                    <a:pt x="100000" y="5853"/>
                    <a:pt x="105000" y="11707"/>
                    <a:pt x="100000" y="14634"/>
                  </a:cubicBezTo>
                  <a:cubicBezTo>
                    <a:pt x="75000" y="32195"/>
                    <a:pt x="40000" y="61463"/>
                    <a:pt x="30000" y="96585"/>
                  </a:cubicBezTo>
                  <a:lnTo>
                    <a:pt x="95000" y="79024"/>
                  </a:lnTo>
                  <a:cubicBezTo>
                    <a:pt x="105000" y="79024"/>
                    <a:pt x="110000" y="79024"/>
                    <a:pt x="115000" y="81951"/>
                  </a:cubicBezTo>
                  <a:cubicBezTo>
                    <a:pt x="115000" y="87804"/>
                    <a:pt x="115000" y="90731"/>
                    <a:pt x="110000" y="93658"/>
                  </a:cubicBezTo>
                  <a:lnTo>
                    <a:pt x="20000" y="117073"/>
                  </a:lnTo>
                  <a:lnTo>
                    <a:pt x="15000" y="117073"/>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80" name="Google Shape;1780;p233"/>
            <p:cNvSpPr/>
            <p:nvPr/>
          </p:nvSpPr>
          <p:spPr>
            <a:xfrm>
              <a:off x="4801569" y="2490788"/>
              <a:ext cx="9600" cy="14400"/>
            </a:xfrm>
            <a:custGeom>
              <a:rect b="b" l="l" r="r" t="t"/>
              <a:pathLst>
                <a:path extrusionOk="0" h="120000" w="120000">
                  <a:moveTo>
                    <a:pt x="100800" y="117073"/>
                  </a:moveTo>
                  <a:cubicBezTo>
                    <a:pt x="96000" y="117073"/>
                    <a:pt x="96000" y="117073"/>
                    <a:pt x="96000" y="117073"/>
                  </a:cubicBezTo>
                  <a:lnTo>
                    <a:pt x="9600" y="93658"/>
                  </a:lnTo>
                  <a:cubicBezTo>
                    <a:pt x="4800" y="90731"/>
                    <a:pt x="0" y="87804"/>
                    <a:pt x="4800" y="81951"/>
                  </a:cubicBezTo>
                  <a:cubicBezTo>
                    <a:pt x="9600" y="79024"/>
                    <a:pt x="14400" y="76097"/>
                    <a:pt x="24000" y="79024"/>
                  </a:cubicBezTo>
                  <a:lnTo>
                    <a:pt x="86400" y="96585"/>
                  </a:lnTo>
                  <a:cubicBezTo>
                    <a:pt x="76800" y="58536"/>
                    <a:pt x="38400" y="26341"/>
                    <a:pt x="19200" y="11707"/>
                  </a:cubicBezTo>
                  <a:cubicBezTo>
                    <a:pt x="14400" y="8780"/>
                    <a:pt x="19200" y="5853"/>
                    <a:pt x="24000" y="2926"/>
                  </a:cubicBezTo>
                  <a:cubicBezTo>
                    <a:pt x="28800" y="0"/>
                    <a:pt x="38400" y="0"/>
                    <a:pt x="43200" y="2926"/>
                  </a:cubicBezTo>
                  <a:cubicBezTo>
                    <a:pt x="67200" y="23414"/>
                    <a:pt x="115200" y="64390"/>
                    <a:pt x="115200" y="108292"/>
                  </a:cubicBezTo>
                  <a:cubicBezTo>
                    <a:pt x="115200" y="111219"/>
                    <a:pt x="110400" y="114146"/>
                    <a:pt x="110400" y="114146"/>
                  </a:cubicBezTo>
                  <a:cubicBezTo>
                    <a:pt x="100800" y="117073"/>
                    <a:pt x="100800" y="117073"/>
                    <a:pt x="100800" y="11707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81" name="Google Shape;1781;p233"/>
            <p:cNvSpPr/>
            <p:nvPr/>
          </p:nvSpPr>
          <p:spPr>
            <a:xfrm>
              <a:off x="4792663" y="2478088"/>
              <a:ext cx="7800" cy="7800"/>
            </a:xfrm>
            <a:custGeom>
              <a:rect b="b" l="l" r="r" t="t"/>
              <a:pathLst>
                <a:path extrusionOk="0" h="120000" w="120000">
                  <a:moveTo>
                    <a:pt x="57391" y="114782"/>
                  </a:moveTo>
                  <a:cubicBezTo>
                    <a:pt x="26086" y="114782"/>
                    <a:pt x="0" y="88695"/>
                    <a:pt x="0" y="57391"/>
                  </a:cubicBezTo>
                  <a:cubicBezTo>
                    <a:pt x="0" y="41739"/>
                    <a:pt x="5217" y="31304"/>
                    <a:pt x="15652" y="20869"/>
                  </a:cubicBezTo>
                  <a:cubicBezTo>
                    <a:pt x="26086" y="10434"/>
                    <a:pt x="41739" y="0"/>
                    <a:pt x="57391" y="0"/>
                  </a:cubicBezTo>
                  <a:lnTo>
                    <a:pt x="57391" y="0"/>
                  </a:lnTo>
                  <a:cubicBezTo>
                    <a:pt x="88695" y="0"/>
                    <a:pt x="114782" y="31304"/>
                    <a:pt x="114782" y="57391"/>
                  </a:cubicBezTo>
                  <a:lnTo>
                    <a:pt x="114782" y="57391"/>
                  </a:lnTo>
                  <a:cubicBezTo>
                    <a:pt x="114782" y="93913"/>
                    <a:pt x="88695" y="114782"/>
                    <a:pt x="57391" y="114782"/>
                  </a:cubicBezTo>
                  <a:close/>
                  <a:moveTo>
                    <a:pt x="57391" y="26086"/>
                  </a:moveTo>
                  <a:cubicBezTo>
                    <a:pt x="52173" y="26086"/>
                    <a:pt x="41739" y="31304"/>
                    <a:pt x="36521" y="36521"/>
                  </a:cubicBezTo>
                  <a:cubicBezTo>
                    <a:pt x="31304" y="41739"/>
                    <a:pt x="26086" y="46956"/>
                    <a:pt x="26086" y="57391"/>
                  </a:cubicBezTo>
                  <a:cubicBezTo>
                    <a:pt x="26086" y="73043"/>
                    <a:pt x="41739" y="88695"/>
                    <a:pt x="57391" y="88695"/>
                  </a:cubicBezTo>
                  <a:cubicBezTo>
                    <a:pt x="73043" y="88695"/>
                    <a:pt x="88695" y="73043"/>
                    <a:pt x="88695" y="57391"/>
                  </a:cubicBezTo>
                  <a:cubicBezTo>
                    <a:pt x="88695" y="41739"/>
                    <a:pt x="73043" y="26086"/>
                    <a:pt x="57391" y="26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82" name="Google Shape;1782;p233"/>
            <p:cNvSpPr/>
            <p:nvPr/>
          </p:nvSpPr>
          <p:spPr>
            <a:xfrm>
              <a:off x="4791075" y="2505022"/>
              <a:ext cx="9600" cy="17400"/>
            </a:xfrm>
            <a:custGeom>
              <a:rect b="b" l="l" r="r" t="t"/>
              <a:pathLst>
                <a:path extrusionOk="0" h="120000" w="120000">
                  <a:moveTo>
                    <a:pt x="55714" y="117446"/>
                  </a:moveTo>
                  <a:cubicBezTo>
                    <a:pt x="12857" y="117446"/>
                    <a:pt x="0" y="35744"/>
                    <a:pt x="0" y="28085"/>
                  </a:cubicBezTo>
                  <a:cubicBezTo>
                    <a:pt x="0" y="15319"/>
                    <a:pt x="12857" y="7659"/>
                    <a:pt x="25714" y="2553"/>
                  </a:cubicBezTo>
                  <a:cubicBezTo>
                    <a:pt x="25714" y="2553"/>
                    <a:pt x="25714" y="0"/>
                    <a:pt x="34285" y="2553"/>
                  </a:cubicBezTo>
                  <a:cubicBezTo>
                    <a:pt x="38571" y="2553"/>
                    <a:pt x="38571" y="5106"/>
                    <a:pt x="42857" y="7659"/>
                  </a:cubicBezTo>
                  <a:cubicBezTo>
                    <a:pt x="51428" y="22978"/>
                    <a:pt x="55714" y="28085"/>
                    <a:pt x="59999" y="28085"/>
                  </a:cubicBezTo>
                  <a:cubicBezTo>
                    <a:pt x="59999" y="28085"/>
                    <a:pt x="64285" y="25531"/>
                    <a:pt x="72857" y="7659"/>
                  </a:cubicBezTo>
                  <a:cubicBezTo>
                    <a:pt x="72857" y="5106"/>
                    <a:pt x="77142" y="5106"/>
                    <a:pt x="81428" y="2553"/>
                  </a:cubicBezTo>
                  <a:lnTo>
                    <a:pt x="89999" y="2553"/>
                  </a:lnTo>
                  <a:cubicBezTo>
                    <a:pt x="102857" y="5106"/>
                    <a:pt x="115714" y="15319"/>
                    <a:pt x="115714" y="28085"/>
                  </a:cubicBezTo>
                  <a:cubicBezTo>
                    <a:pt x="111428" y="35744"/>
                    <a:pt x="98571" y="117446"/>
                    <a:pt x="55714" y="117446"/>
                  </a:cubicBezTo>
                  <a:close/>
                  <a:moveTo>
                    <a:pt x="21428" y="20425"/>
                  </a:moveTo>
                  <a:cubicBezTo>
                    <a:pt x="21428" y="22978"/>
                    <a:pt x="21428" y="25531"/>
                    <a:pt x="21428" y="28085"/>
                  </a:cubicBezTo>
                  <a:cubicBezTo>
                    <a:pt x="21428" y="48510"/>
                    <a:pt x="42857" y="102127"/>
                    <a:pt x="55714" y="104680"/>
                  </a:cubicBezTo>
                  <a:cubicBezTo>
                    <a:pt x="68571" y="102127"/>
                    <a:pt x="89999" y="48510"/>
                    <a:pt x="89999" y="28085"/>
                  </a:cubicBezTo>
                  <a:cubicBezTo>
                    <a:pt x="89999" y="25531"/>
                    <a:pt x="89999" y="22978"/>
                    <a:pt x="89999" y="20425"/>
                  </a:cubicBezTo>
                  <a:cubicBezTo>
                    <a:pt x="77142" y="33191"/>
                    <a:pt x="64285" y="40851"/>
                    <a:pt x="55714" y="40851"/>
                  </a:cubicBezTo>
                  <a:cubicBezTo>
                    <a:pt x="42857" y="40851"/>
                    <a:pt x="34285" y="33191"/>
                    <a:pt x="21428" y="2042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1783" name="Google Shape;1783;p233"/>
            <p:cNvSpPr/>
            <p:nvPr/>
          </p:nvSpPr>
          <p:spPr>
            <a:xfrm>
              <a:off x="4787900" y="2466975"/>
              <a:ext cx="17400" cy="38100"/>
            </a:xfrm>
            <a:custGeom>
              <a:rect b="b" l="l" r="r" t="t"/>
              <a:pathLst>
                <a:path extrusionOk="0" h="120000" w="120000">
                  <a:moveTo>
                    <a:pt x="90612" y="118857"/>
                  </a:moveTo>
                  <a:lnTo>
                    <a:pt x="29387" y="118857"/>
                  </a:lnTo>
                  <a:cubicBezTo>
                    <a:pt x="22040" y="118857"/>
                    <a:pt x="17142" y="116571"/>
                    <a:pt x="17142" y="113142"/>
                  </a:cubicBezTo>
                  <a:lnTo>
                    <a:pt x="0" y="41142"/>
                  </a:lnTo>
                  <a:cubicBezTo>
                    <a:pt x="0" y="33142"/>
                    <a:pt x="7346" y="22857"/>
                    <a:pt x="14693" y="14857"/>
                  </a:cubicBezTo>
                  <a:cubicBezTo>
                    <a:pt x="26938" y="4571"/>
                    <a:pt x="41632" y="0"/>
                    <a:pt x="58775" y="0"/>
                  </a:cubicBezTo>
                  <a:lnTo>
                    <a:pt x="58775" y="0"/>
                  </a:lnTo>
                  <a:lnTo>
                    <a:pt x="58775" y="0"/>
                  </a:lnTo>
                  <a:cubicBezTo>
                    <a:pt x="73469" y="0"/>
                    <a:pt x="90612" y="4571"/>
                    <a:pt x="102857" y="14857"/>
                  </a:cubicBezTo>
                  <a:cubicBezTo>
                    <a:pt x="112653" y="22857"/>
                    <a:pt x="117551" y="33142"/>
                    <a:pt x="117551" y="40000"/>
                  </a:cubicBezTo>
                  <a:lnTo>
                    <a:pt x="100408" y="113142"/>
                  </a:lnTo>
                  <a:cubicBezTo>
                    <a:pt x="100408" y="116571"/>
                    <a:pt x="95510" y="118857"/>
                    <a:pt x="90612" y="118857"/>
                  </a:cubicBezTo>
                  <a:close/>
                  <a:moveTo>
                    <a:pt x="29387" y="112000"/>
                  </a:moveTo>
                  <a:lnTo>
                    <a:pt x="88163" y="112000"/>
                  </a:lnTo>
                  <a:lnTo>
                    <a:pt x="105306" y="40000"/>
                  </a:lnTo>
                  <a:cubicBezTo>
                    <a:pt x="105306" y="34285"/>
                    <a:pt x="100408" y="25142"/>
                    <a:pt x="90612" y="18285"/>
                  </a:cubicBezTo>
                  <a:cubicBezTo>
                    <a:pt x="85714" y="13714"/>
                    <a:pt x="73469" y="5714"/>
                    <a:pt x="58775" y="5714"/>
                  </a:cubicBezTo>
                  <a:lnTo>
                    <a:pt x="58775" y="5714"/>
                  </a:lnTo>
                  <a:lnTo>
                    <a:pt x="58775" y="5714"/>
                  </a:lnTo>
                  <a:cubicBezTo>
                    <a:pt x="44081" y="5714"/>
                    <a:pt x="31836" y="13714"/>
                    <a:pt x="26938" y="18285"/>
                  </a:cubicBezTo>
                  <a:cubicBezTo>
                    <a:pt x="17142" y="26285"/>
                    <a:pt x="12244" y="34285"/>
                    <a:pt x="12244" y="41142"/>
                  </a:cubicBezTo>
                  <a:lnTo>
                    <a:pt x="29387" y="112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1784" name="Google Shape;1784;p233"/>
          <p:cNvGrpSpPr/>
          <p:nvPr/>
        </p:nvGrpSpPr>
        <p:grpSpPr>
          <a:xfrm>
            <a:off x="3772378" y="2885793"/>
            <a:ext cx="187648" cy="189548"/>
            <a:chOff x="4783770" y="2319539"/>
            <a:chExt cx="333300" cy="333300"/>
          </a:xfrm>
        </p:grpSpPr>
        <p:sp>
          <p:nvSpPr>
            <p:cNvPr id="1785" name="Google Shape;1785;p233"/>
            <p:cNvSpPr/>
            <p:nvPr/>
          </p:nvSpPr>
          <p:spPr>
            <a:xfrm>
              <a:off x="4783770" y="2319539"/>
              <a:ext cx="333300" cy="333300"/>
            </a:xfrm>
            <a:custGeom>
              <a:rect b="b" l="l" r="r" t="t"/>
              <a:pathLst>
                <a:path extrusionOk="0" h="120000" w="120000">
                  <a:moveTo>
                    <a:pt x="59870" y="119870"/>
                  </a:moveTo>
                  <a:cubicBezTo>
                    <a:pt x="26825" y="119870"/>
                    <a:pt x="0" y="93016"/>
                    <a:pt x="0" y="59935"/>
                  </a:cubicBezTo>
                  <a:cubicBezTo>
                    <a:pt x="0" y="26854"/>
                    <a:pt x="26825" y="0"/>
                    <a:pt x="59870" y="0"/>
                  </a:cubicBezTo>
                  <a:cubicBezTo>
                    <a:pt x="92915" y="0"/>
                    <a:pt x="119870" y="26854"/>
                    <a:pt x="119870" y="59935"/>
                  </a:cubicBezTo>
                  <a:cubicBezTo>
                    <a:pt x="119870" y="93016"/>
                    <a:pt x="92915" y="119870"/>
                    <a:pt x="59870" y="119870"/>
                  </a:cubicBezTo>
                  <a:close/>
                  <a:moveTo>
                    <a:pt x="59870" y="3762"/>
                  </a:moveTo>
                  <a:cubicBezTo>
                    <a:pt x="29028" y="3762"/>
                    <a:pt x="3758" y="28929"/>
                    <a:pt x="3758" y="59935"/>
                  </a:cubicBezTo>
                  <a:cubicBezTo>
                    <a:pt x="3758" y="90940"/>
                    <a:pt x="28898" y="116108"/>
                    <a:pt x="59870" y="116108"/>
                  </a:cubicBezTo>
                  <a:cubicBezTo>
                    <a:pt x="90712" y="116108"/>
                    <a:pt x="115982" y="90940"/>
                    <a:pt x="115982" y="59935"/>
                  </a:cubicBezTo>
                  <a:cubicBezTo>
                    <a:pt x="115982" y="28929"/>
                    <a:pt x="90842" y="3762"/>
                    <a:pt x="59870" y="37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86" name="Google Shape;1786;p233"/>
            <p:cNvSpPr/>
            <p:nvPr/>
          </p:nvSpPr>
          <p:spPr>
            <a:xfrm>
              <a:off x="4891732" y="2402090"/>
              <a:ext cx="109500" cy="169800"/>
            </a:xfrm>
            <a:custGeom>
              <a:rect b="b" l="l" r="r" t="t"/>
              <a:pathLst>
                <a:path extrusionOk="0" h="120000" w="120000">
                  <a:moveTo>
                    <a:pt x="63366" y="119746"/>
                  </a:moveTo>
                  <a:cubicBezTo>
                    <a:pt x="45544" y="119746"/>
                    <a:pt x="19801" y="112911"/>
                    <a:pt x="2772" y="103544"/>
                  </a:cubicBezTo>
                  <a:cubicBezTo>
                    <a:pt x="396" y="102025"/>
                    <a:pt x="0" y="99746"/>
                    <a:pt x="2376" y="98227"/>
                  </a:cubicBezTo>
                  <a:cubicBezTo>
                    <a:pt x="4752" y="96708"/>
                    <a:pt x="7920" y="96455"/>
                    <a:pt x="10297" y="97974"/>
                  </a:cubicBezTo>
                  <a:cubicBezTo>
                    <a:pt x="25742" y="106075"/>
                    <a:pt x="48712" y="112405"/>
                    <a:pt x="63762" y="112405"/>
                  </a:cubicBezTo>
                  <a:cubicBezTo>
                    <a:pt x="87920" y="112405"/>
                    <a:pt x="108514" y="101265"/>
                    <a:pt x="108514" y="88101"/>
                  </a:cubicBezTo>
                  <a:cubicBezTo>
                    <a:pt x="108514" y="77215"/>
                    <a:pt x="93861" y="69367"/>
                    <a:pt x="62178" y="63797"/>
                  </a:cubicBezTo>
                  <a:cubicBezTo>
                    <a:pt x="33267" y="58227"/>
                    <a:pt x="7524" y="50126"/>
                    <a:pt x="7524" y="31898"/>
                  </a:cubicBezTo>
                  <a:cubicBezTo>
                    <a:pt x="7524" y="13924"/>
                    <a:pt x="32079" y="0"/>
                    <a:pt x="63762" y="0"/>
                  </a:cubicBezTo>
                  <a:cubicBezTo>
                    <a:pt x="84356" y="0"/>
                    <a:pt x="102574" y="6075"/>
                    <a:pt x="112475" y="16202"/>
                  </a:cubicBezTo>
                  <a:cubicBezTo>
                    <a:pt x="114455" y="17974"/>
                    <a:pt x="113663" y="20000"/>
                    <a:pt x="110891" y="21265"/>
                  </a:cubicBezTo>
                  <a:cubicBezTo>
                    <a:pt x="107722" y="22278"/>
                    <a:pt x="104554" y="22025"/>
                    <a:pt x="102574" y="20253"/>
                  </a:cubicBezTo>
                  <a:cubicBezTo>
                    <a:pt x="95049" y="12405"/>
                    <a:pt x="79603" y="7848"/>
                    <a:pt x="63366" y="7848"/>
                  </a:cubicBezTo>
                  <a:cubicBezTo>
                    <a:pt x="38019" y="7848"/>
                    <a:pt x="18613" y="18734"/>
                    <a:pt x="18613" y="32151"/>
                  </a:cubicBezTo>
                  <a:cubicBezTo>
                    <a:pt x="18613" y="44556"/>
                    <a:pt x="37623" y="50886"/>
                    <a:pt x="64950" y="56708"/>
                  </a:cubicBezTo>
                  <a:cubicBezTo>
                    <a:pt x="78415" y="59240"/>
                    <a:pt x="119603" y="66835"/>
                    <a:pt x="119603" y="88607"/>
                  </a:cubicBezTo>
                  <a:cubicBezTo>
                    <a:pt x="119603" y="105316"/>
                    <a:pt x="94257" y="119746"/>
                    <a:pt x="63366" y="11974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87" name="Google Shape;1787;p233"/>
            <p:cNvSpPr/>
            <p:nvPr/>
          </p:nvSpPr>
          <p:spPr>
            <a:xfrm>
              <a:off x="4944009" y="2379868"/>
              <a:ext cx="11100" cy="216000"/>
            </a:xfrm>
            <a:custGeom>
              <a:rect b="b" l="l" r="r" t="t"/>
              <a:pathLst>
                <a:path extrusionOk="0" h="120000" w="120000">
                  <a:moveTo>
                    <a:pt x="58064" y="119799"/>
                  </a:moveTo>
                  <a:cubicBezTo>
                    <a:pt x="23225" y="119799"/>
                    <a:pt x="0" y="118595"/>
                    <a:pt x="0" y="116989"/>
                  </a:cubicBezTo>
                  <a:lnTo>
                    <a:pt x="0" y="3010"/>
                  </a:lnTo>
                  <a:cubicBezTo>
                    <a:pt x="0" y="1204"/>
                    <a:pt x="23225" y="0"/>
                    <a:pt x="58064" y="0"/>
                  </a:cubicBezTo>
                  <a:cubicBezTo>
                    <a:pt x="92903" y="0"/>
                    <a:pt x="116129" y="1204"/>
                    <a:pt x="116129" y="3010"/>
                  </a:cubicBezTo>
                  <a:lnTo>
                    <a:pt x="116129" y="116989"/>
                  </a:lnTo>
                  <a:cubicBezTo>
                    <a:pt x="116129" y="118595"/>
                    <a:pt x="92903" y="119799"/>
                    <a:pt x="58064" y="11979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88" name="Google Shape;1788;p233"/>
          <p:cNvGrpSpPr/>
          <p:nvPr/>
        </p:nvGrpSpPr>
        <p:grpSpPr>
          <a:xfrm>
            <a:off x="5228784" y="1223051"/>
            <a:ext cx="209217" cy="199389"/>
            <a:chOff x="11180611" y="1695093"/>
            <a:chExt cx="336416" cy="320613"/>
          </a:xfrm>
        </p:grpSpPr>
        <p:sp>
          <p:nvSpPr>
            <p:cNvPr id="1789" name="Google Shape;1789;p233"/>
            <p:cNvSpPr/>
            <p:nvPr/>
          </p:nvSpPr>
          <p:spPr>
            <a:xfrm>
              <a:off x="11180611" y="1884006"/>
              <a:ext cx="144900" cy="131700"/>
            </a:xfrm>
            <a:custGeom>
              <a:rect b="b" l="l" r="r" t="t"/>
              <a:pathLst>
                <a:path extrusionOk="0" h="120000" w="120000">
                  <a:moveTo>
                    <a:pt x="5543" y="119671"/>
                  </a:moveTo>
                  <a:cubicBezTo>
                    <a:pt x="3913" y="119671"/>
                    <a:pt x="2934" y="119342"/>
                    <a:pt x="1956" y="118356"/>
                  </a:cubicBezTo>
                  <a:cubicBezTo>
                    <a:pt x="0" y="116383"/>
                    <a:pt x="0" y="113424"/>
                    <a:pt x="1956" y="111452"/>
                  </a:cubicBezTo>
                  <a:lnTo>
                    <a:pt x="110869" y="1972"/>
                  </a:lnTo>
                  <a:cubicBezTo>
                    <a:pt x="112826" y="0"/>
                    <a:pt x="115760" y="0"/>
                    <a:pt x="117717" y="1972"/>
                  </a:cubicBezTo>
                  <a:cubicBezTo>
                    <a:pt x="119673" y="3945"/>
                    <a:pt x="119673" y="6575"/>
                    <a:pt x="117717" y="8547"/>
                  </a:cubicBezTo>
                  <a:lnTo>
                    <a:pt x="8804" y="118356"/>
                  </a:lnTo>
                  <a:cubicBezTo>
                    <a:pt x="7826" y="119342"/>
                    <a:pt x="6847" y="119671"/>
                    <a:pt x="5543" y="11967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90" name="Google Shape;1790;p233"/>
            <p:cNvSpPr/>
            <p:nvPr/>
          </p:nvSpPr>
          <p:spPr>
            <a:xfrm>
              <a:off x="11253627" y="1695093"/>
              <a:ext cx="263400" cy="261900"/>
            </a:xfrm>
            <a:custGeom>
              <a:rect b="b" l="l" r="r" t="t"/>
              <a:pathLst>
                <a:path extrusionOk="0" h="120000" w="120000">
                  <a:moveTo>
                    <a:pt x="58684" y="119835"/>
                  </a:moveTo>
                  <a:cubicBezTo>
                    <a:pt x="57863" y="119835"/>
                    <a:pt x="57369" y="119670"/>
                    <a:pt x="56876" y="119175"/>
                  </a:cubicBezTo>
                  <a:lnTo>
                    <a:pt x="821" y="62967"/>
                  </a:lnTo>
                  <a:cubicBezTo>
                    <a:pt x="0" y="61978"/>
                    <a:pt x="0" y="60494"/>
                    <a:pt x="821" y="59505"/>
                  </a:cubicBezTo>
                  <a:lnTo>
                    <a:pt x="10684" y="49780"/>
                  </a:lnTo>
                  <a:cubicBezTo>
                    <a:pt x="11178" y="49285"/>
                    <a:pt x="11671" y="48956"/>
                    <a:pt x="12328" y="48956"/>
                  </a:cubicBezTo>
                  <a:lnTo>
                    <a:pt x="38136" y="48956"/>
                  </a:lnTo>
                  <a:lnTo>
                    <a:pt x="64931" y="22087"/>
                  </a:lnTo>
                  <a:lnTo>
                    <a:pt x="59342" y="16483"/>
                  </a:lnTo>
                  <a:cubicBezTo>
                    <a:pt x="58356" y="15494"/>
                    <a:pt x="58356" y="14175"/>
                    <a:pt x="59342" y="13186"/>
                  </a:cubicBezTo>
                  <a:lnTo>
                    <a:pt x="71506" y="989"/>
                  </a:lnTo>
                  <a:cubicBezTo>
                    <a:pt x="72493" y="0"/>
                    <a:pt x="73972" y="0"/>
                    <a:pt x="74958" y="989"/>
                  </a:cubicBezTo>
                  <a:lnTo>
                    <a:pt x="118849" y="44835"/>
                  </a:lnTo>
                  <a:cubicBezTo>
                    <a:pt x="119835" y="45824"/>
                    <a:pt x="119835" y="47307"/>
                    <a:pt x="118849" y="48296"/>
                  </a:cubicBezTo>
                  <a:lnTo>
                    <a:pt x="106684" y="60494"/>
                  </a:lnTo>
                  <a:cubicBezTo>
                    <a:pt x="105698" y="61483"/>
                    <a:pt x="104219" y="61483"/>
                    <a:pt x="103232" y="60494"/>
                  </a:cubicBezTo>
                  <a:lnTo>
                    <a:pt x="97643" y="54890"/>
                  </a:lnTo>
                  <a:lnTo>
                    <a:pt x="70849" y="81758"/>
                  </a:lnTo>
                  <a:lnTo>
                    <a:pt x="70849" y="107637"/>
                  </a:lnTo>
                  <a:cubicBezTo>
                    <a:pt x="70849" y="108461"/>
                    <a:pt x="70520" y="108956"/>
                    <a:pt x="70027" y="109450"/>
                  </a:cubicBezTo>
                  <a:lnTo>
                    <a:pt x="60328" y="119175"/>
                  </a:lnTo>
                  <a:cubicBezTo>
                    <a:pt x="59835" y="119670"/>
                    <a:pt x="59342" y="119835"/>
                    <a:pt x="58684" y="119835"/>
                  </a:cubicBezTo>
                  <a:close/>
                  <a:moveTo>
                    <a:pt x="6082" y="61318"/>
                  </a:moveTo>
                  <a:lnTo>
                    <a:pt x="58684" y="114065"/>
                  </a:lnTo>
                  <a:lnTo>
                    <a:pt x="65917" y="106648"/>
                  </a:lnTo>
                  <a:lnTo>
                    <a:pt x="65917" y="80769"/>
                  </a:lnTo>
                  <a:cubicBezTo>
                    <a:pt x="65917" y="80109"/>
                    <a:pt x="66246" y="79615"/>
                    <a:pt x="66739" y="79120"/>
                  </a:cubicBezTo>
                  <a:lnTo>
                    <a:pt x="96000" y="49780"/>
                  </a:lnTo>
                  <a:cubicBezTo>
                    <a:pt x="96821" y="48791"/>
                    <a:pt x="98301" y="48791"/>
                    <a:pt x="99287" y="49780"/>
                  </a:cubicBezTo>
                  <a:lnTo>
                    <a:pt x="104876" y="55384"/>
                  </a:lnTo>
                  <a:lnTo>
                    <a:pt x="113753" y="46648"/>
                  </a:lnTo>
                  <a:lnTo>
                    <a:pt x="73315" y="6098"/>
                  </a:lnTo>
                  <a:lnTo>
                    <a:pt x="64438" y="14835"/>
                  </a:lnTo>
                  <a:lnTo>
                    <a:pt x="70027" y="20439"/>
                  </a:lnTo>
                  <a:cubicBezTo>
                    <a:pt x="71013" y="21428"/>
                    <a:pt x="71013" y="22912"/>
                    <a:pt x="70027" y="23901"/>
                  </a:cubicBezTo>
                  <a:lnTo>
                    <a:pt x="40931" y="53241"/>
                  </a:lnTo>
                  <a:cubicBezTo>
                    <a:pt x="40438" y="53736"/>
                    <a:pt x="39945" y="53901"/>
                    <a:pt x="39123" y="53901"/>
                  </a:cubicBezTo>
                  <a:lnTo>
                    <a:pt x="13315" y="53901"/>
                  </a:lnTo>
                  <a:lnTo>
                    <a:pt x="6082" y="6131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91" name="Google Shape;1791;p233"/>
          <p:cNvGrpSpPr/>
          <p:nvPr/>
        </p:nvGrpSpPr>
        <p:grpSpPr>
          <a:xfrm>
            <a:off x="5814535" y="1244867"/>
            <a:ext cx="155994" cy="155926"/>
            <a:chOff x="7439511" y="187312"/>
            <a:chExt cx="199200" cy="199114"/>
          </a:xfrm>
        </p:grpSpPr>
        <p:sp>
          <p:nvSpPr>
            <p:cNvPr id="1792" name="Google Shape;1792;p233"/>
            <p:cNvSpPr/>
            <p:nvPr/>
          </p:nvSpPr>
          <p:spPr>
            <a:xfrm>
              <a:off x="7465140" y="213926"/>
              <a:ext cx="145800" cy="172500"/>
            </a:xfrm>
            <a:custGeom>
              <a:rect b="b" l="l" r="r" t="t"/>
              <a:pathLst>
                <a:path extrusionOk="0" h="120000" w="120000">
                  <a:moveTo>
                    <a:pt x="117064" y="119844"/>
                  </a:moveTo>
                  <a:lnTo>
                    <a:pt x="2752" y="119844"/>
                  </a:lnTo>
                  <a:cubicBezTo>
                    <a:pt x="1100" y="119844"/>
                    <a:pt x="0" y="118910"/>
                    <a:pt x="0" y="117665"/>
                  </a:cubicBezTo>
                  <a:lnTo>
                    <a:pt x="0" y="2178"/>
                  </a:lnTo>
                  <a:cubicBezTo>
                    <a:pt x="0" y="933"/>
                    <a:pt x="1100" y="0"/>
                    <a:pt x="2752" y="0"/>
                  </a:cubicBezTo>
                  <a:lnTo>
                    <a:pt x="117064" y="0"/>
                  </a:lnTo>
                  <a:cubicBezTo>
                    <a:pt x="118715" y="0"/>
                    <a:pt x="119816" y="933"/>
                    <a:pt x="119816" y="2178"/>
                  </a:cubicBezTo>
                  <a:lnTo>
                    <a:pt x="119816" y="117665"/>
                  </a:lnTo>
                  <a:cubicBezTo>
                    <a:pt x="119816" y="118910"/>
                    <a:pt x="118715" y="119844"/>
                    <a:pt x="117064" y="119844"/>
                  </a:cubicBezTo>
                  <a:close/>
                  <a:moveTo>
                    <a:pt x="5504" y="115330"/>
                  </a:moveTo>
                  <a:lnTo>
                    <a:pt x="114311" y="115330"/>
                  </a:lnTo>
                  <a:lnTo>
                    <a:pt x="114311" y="4513"/>
                  </a:lnTo>
                  <a:lnTo>
                    <a:pt x="5504" y="4513"/>
                  </a:lnTo>
                  <a:lnTo>
                    <a:pt x="5504" y="1153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93" name="Google Shape;1793;p233"/>
            <p:cNvSpPr/>
            <p:nvPr/>
          </p:nvSpPr>
          <p:spPr>
            <a:xfrm>
              <a:off x="7498654" y="187312"/>
              <a:ext cx="79800" cy="33600"/>
            </a:xfrm>
            <a:custGeom>
              <a:rect b="b" l="l" r="r" t="t"/>
              <a:pathLst>
                <a:path extrusionOk="0" h="120000" w="120000">
                  <a:moveTo>
                    <a:pt x="114943" y="119194"/>
                  </a:moveTo>
                  <a:lnTo>
                    <a:pt x="4719" y="119194"/>
                  </a:lnTo>
                  <a:cubicBezTo>
                    <a:pt x="2022" y="119194"/>
                    <a:pt x="0" y="114362"/>
                    <a:pt x="0" y="107114"/>
                  </a:cubicBezTo>
                  <a:lnTo>
                    <a:pt x="0" y="12080"/>
                  </a:lnTo>
                  <a:cubicBezTo>
                    <a:pt x="0" y="4832"/>
                    <a:pt x="2022" y="0"/>
                    <a:pt x="4719" y="0"/>
                  </a:cubicBezTo>
                  <a:lnTo>
                    <a:pt x="114943" y="0"/>
                  </a:lnTo>
                  <a:cubicBezTo>
                    <a:pt x="117640" y="0"/>
                    <a:pt x="119662" y="4832"/>
                    <a:pt x="119662" y="12080"/>
                  </a:cubicBezTo>
                  <a:lnTo>
                    <a:pt x="119662" y="107114"/>
                  </a:lnTo>
                  <a:cubicBezTo>
                    <a:pt x="119662" y="114362"/>
                    <a:pt x="117640" y="119194"/>
                    <a:pt x="114943" y="119194"/>
                  </a:cubicBezTo>
                  <a:close/>
                  <a:moveTo>
                    <a:pt x="9775" y="95838"/>
                  </a:moveTo>
                  <a:lnTo>
                    <a:pt x="109887" y="95838"/>
                  </a:lnTo>
                  <a:lnTo>
                    <a:pt x="109887" y="24161"/>
                  </a:lnTo>
                  <a:lnTo>
                    <a:pt x="9775" y="24161"/>
                  </a:lnTo>
                  <a:lnTo>
                    <a:pt x="9775" y="958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94" name="Google Shape;1794;p233"/>
            <p:cNvSpPr/>
            <p:nvPr/>
          </p:nvSpPr>
          <p:spPr>
            <a:xfrm>
              <a:off x="7439511" y="212784"/>
              <a:ext cx="199200" cy="9300"/>
            </a:xfrm>
            <a:custGeom>
              <a:rect b="b" l="l" r="r" t="t"/>
              <a:pathLst>
                <a:path extrusionOk="0" h="120000" w="120000">
                  <a:moveTo>
                    <a:pt x="117842" y="116000"/>
                  </a:moveTo>
                  <a:lnTo>
                    <a:pt x="2022" y="116000"/>
                  </a:lnTo>
                  <a:cubicBezTo>
                    <a:pt x="808" y="116000"/>
                    <a:pt x="0" y="88000"/>
                    <a:pt x="0" y="56000"/>
                  </a:cubicBezTo>
                  <a:cubicBezTo>
                    <a:pt x="0" y="20000"/>
                    <a:pt x="808" y="0"/>
                    <a:pt x="2022" y="0"/>
                  </a:cubicBezTo>
                  <a:lnTo>
                    <a:pt x="117842" y="0"/>
                  </a:lnTo>
                  <a:cubicBezTo>
                    <a:pt x="119056" y="0"/>
                    <a:pt x="119865" y="20000"/>
                    <a:pt x="119865" y="56000"/>
                  </a:cubicBezTo>
                  <a:cubicBezTo>
                    <a:pt x="119865" y="88000"/>
                    <a:pt x="119056" y="116000"/>
                    <a:pt x="11784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95" name="Google Shape;1795;p233"/>
            <p:cNvSpPr/>
            <p:nvPr/>
          </p:nvSpPr>
          <p:spPr>
            <a:xfrm>
              <a:off x="7497930" y="250397"/>
              <a:ext cx="8400" cy="99600"/>
            </a:xfrm>
            <a:custGeom>
              <a:rect b="b" l="l" r="r" t="t"/>
              <a:pathLst>
                <a:path extrusionOk="0" h="120000" w="120000">
                  <a:moveTo>
                    <a:pt x="56000" y="119730"/>
                  </a:moveTo>
                  <a:cubicBezTo>
                    <a:pt x="24000" y="119730"/>
                    <a:pt x="0" y="118112"/>
                    <a:pt x="0" y="115685"/>
                  </a:cubicBezTo>
                  <a:lnTo>
                    <a:pt x="0" y="3775"/>
                  </a:lnTo>
                  <a:cubicBezTo>
                    <a:pt x="0" y="1617"/>
                    <a:pt x="24000" y="0"/>
                    <a:pt x="56000" y="0"/>
                  </a:cubicBezTo>
                  <a:cubicBezTo>
                    <a:pt x="92000" y="0"/>
                    <a:pt x="116000" y="1617"/>
                    <a:pt x="116000" y="3775"/>
                  </a:cubicBezTo>
                  <a:lnTo>
                    <a:pt x="116000" y="115685"/>
                  </a:lnTo>
                  <a:cubicBezTo>
                    <a:pt x="116000" y="118112"/>
                    <a:pt x="92000" y="119730"/>
                    <a:pt x="56000" y="11973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96" name="Google Shape;1796;p233"/>
            <p:cNvSpPr/>
            <p:nvPr/>
          </p:nvSpPr>
          <p:spPr>
            <a:xfrm>
              <a:off x="7534401" y="250397"/>
              <a:ext cx="8400" cy="99600"/>
            </a:xfrm>
            <a:custGeom>
              <a:rect b="b" l="l" r="r" t="t"/>
              <a:pathLst>
                <a:path extrusionOk="0" h="120000" w="120000">
                  <a:moveTo>
                    <a:pt x="60000" y="119730"/>
                  </a:moveTo>
                  <a:cubicBezTo>
                    <a:pt x="24000" y="119730"/>
                    <a:pt x="0" y="118112"/>
                    <a:pt x="0" y="115685"/>
                  </a:cubicBezTo>
                  <a:lnTo>
                    <a:pt x="0" y="3775"/>
                  </a:lnTo>
                  <a:cubicBezTo>
                    <a:pt x="0" y="1617"/>
                    <a:pt x="28000" y="0"/>
                    <a:pt x="60000" y="0"/>
                  </a:cubicBezTo>
                  <a:cubicBezTo>
                    <a:pt x="96000" y="0"/>
                    <a:pt x="116000" y="1617"/>
                    <a:pt x="116000" y="3775"/>
                  </a:cubicBezTo>
                  <a:lnTo>
                    <a:pt x="116000" y="115685"/>
                  </a:lnTo>
                  <a:cubicBezTo>
                    <a:pt x="116000" y="118112"/>
                    <a:pt x="92000" y="119730"/>
                    <a:pt x="60000" y="11973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797" name="Google Shape;1797;p233"/>
            <p:cNvSpPr/>
            <p:nvPr/>
          </p:nvSpPr>
          <p:spPr>
            <a:xfrm>
              <a:off x="7570872" y="250397"/>
              <a:ext cx="8400" cy="99600"/>
            </a:xfrm>
            <a:custGeom>
              <a:rect b="b" l="l" r="r" t="t"/>
              <a:pathLst>
                <a:path extrusionOk="0" h="120000" w="120000">
                  <a:moveTo>
                    <a:pt x="60000" y="119730"/>
                  </a:moveTo>
                  <a:cubicBezTo>
                    <a:pt x="24000" y="119730"/>
                    <a:pt x="0" y="118112"/>
                    <a:pt x="0" y="115685"/>
                  </a:cubicBezTo>
                  <a:lnTo>
                    <a:pt x="0" y="3775"/>
                  </a:lnTo>
                  <a:cubicBezTo>
                    <a:pt x="0" y="1617"/>
                    <a:pt x="28000" y="0"/>
                    <a:pt x="60000" y="0"/>
                  </a:cubicBezTo>
                  <a:cubicBezTo>
                    <a:pt x="96000" y="0"/>
                    <a:pt x="116000" y="1617"/>
                    <a:pt x="116000" y="3775"/>
                  </a:cubicBezTo>
                  <a:lnTo>
                    <a:pt x="116000" y="115685"/>
                  </a:lnTo>
                  <a:cubicBezTo>
                    <a:pt x="116000" y="118112"/>
                    <a:pt x="92000" y="119730"/>
                    <a:pt x="60000" y="11973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798" name="Google Shape;1798;p233"/>
          <p:cNvGrpSpPr/>
          <p:nvPr/>
        </p:nvGrpSpPr>
        <p:grpSpPr>
          <a:xfrm>
            <a:off x="3833328" y="4095820"/>
            <a:ext cx="161720" cy="223327"/>
            <a:chOff x="11752102" y="3404831"/>
            <a:chExt cx="246000" cy="339712"/>
          </a:xfrm>
        </p:grpSpPr>
        <p:sp>
          <p:nvSpPr>
            <p:cNvPr id="1799" name="Google Shape;1799;p233"/>
            <p:cNvSpPr/>
            <p:nvPr/>
          </p:nvSpPr>
          <p:spPr>
            <a:xfrm>
              <a:off x="11752102" y="3428643"/>
              <a:ext cx="11100" cy="315900"/>
            </a:xfrm>
            <a:custGeom>
              <a:rect b="b" l="l" r="r" t="t"/>
              <a:pathLst>
                <a:path extrusionOk="0" h="120000" w="120000">
                  <a:moveTo>
                    <a:pt x="58064" y="119863"/>
                  </a:moveTo>
                  <a:cubicBezTo>
                    <a:pt x="23225" y="119863"/>
                    <a:pt x="0" y="119041"/>
                    <a:pt x="0" y="117808"/>
                  </a:cubicBezTo>
                  <a:lnTo>
                    <a:pt x="0" y="2054"/>
                  </a:lnTo>
                  <a:cubicBezTo>
                    <a:pt x="0" y="821"/>
                    <a:pt x="23225" y="0"/>
                    <a:pt x="58064" y="0"/>
                  </a:cubicBezTo>
                  <a:cubicBezTo>
                    <a:pt x="92903" y="0"/>
                    <a:pt x="116129" y="821"/>
                    <a:pt x="116129" y="2054"/>
                  </a:cubicBezTo>
                  <a:lnTo>
                    <a:pt x="116129" y="117808"/>
                  </a:lnTo>
                  <a:cubicBezTo>
                    <a:pt x="116129" y="118767"/>
                    <a:pt x="92903" y="119863"/>
                    <a:pt x="58064" y="11986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00" name="Google Shape;1800;p233"/>
            <p:cNvSpPr/>
            <p:nvPr/>
          </p:nvSpPr>
          <p:spPr>
            <a:xfrm>
              <a:off x="11752102" y="3404831"/>
              <a:ext cx="246000" cy="222300"/>
            </a:xfrm>
            <a:custGeom>
              <a:rect b="b" l="l" r="r" t="t"/>
              <a:pathLst>
                <a:path extrusionOk="0" h="120000" w="120000">
                  <a:moveTo>
                    <a:pt x="80583" y="119806"/>
                  </a:moveTo>
                  <a:cubicBezTo>
                    <a:pt x="73226" y="119806"/>
                    <a:pt x="67094" y="118642"/>
                    <a:pt x="62890" y="115347"/>
                  </a:cubicBezTo>
                  <a:cubicBezTo>
                    <a:pt x="60087" y="113021"/>
                    <a:pt x="58686" y="109531"/>
                    <a:pt x="58686" y="105848"/>
                  </a:cubicBezTo>
                  <a:cubicBezTo>
                    <a:pt x="58686" y="103715"/>
                    <a:pt x="58160" y="102358"/>
                    <a:pt x="56759" y="101583"/>
                  </a:cubicBezTo>
                  <a:cubicBezTo>
                    <a:pt x="47649" y="94410"/>
                    <a:pt x="15065" y="103521"/>
                    <a:pt x="3503" y="107786"/>
                  </a:cubicBezTo>
                  <a:cubicBezTo>
                    <a:pt x="2627" y="108174"/>
                    <a:pt x="1927" y="107786"/>
                    <a:pt x="1051" y="107592"/>
                  </a:cubicBezTo>
                  <a:cubicBezTo>
                    <a:pt x="350" y="107011"/>
                    <a:pt x="0" y="106042"/>
                    <a:pt x="0" y="105266"/>
                  </a:cubicBezTo>
                  <a:lnTo>
                    <a:pt x="0" y="18998"/>
                  </a:lnTo>
                  <a:cubicBezTo>
                    <a:pt x="0" y="17835"/>
                    <a:pt x="875" y="16672"/>
                    <a:pt x="1927" y="16478"/>
                  </a:cubicBezTo>
                  <a:cubicBezTo>
                    <a:pt x="6481" y="14733"/>
                    <a:pt x="47124" y="0"/>
                    <a:pt x="59737" y="10080"/>
                  </a:cubicBezTo>
                  <a:cubicBezTo>
                    <a:pt x="62364" y="12213"/>
                    <a:pt x="63941" y="15315"/>
                    <a:pt x="63941" y="18998"/>
                  </a:cubicBezTo>
                  <a:cubicBezTo>
                    <a:pt x="63941" y="21130"/>
                    <a:pt x="64642" y="22681"/>
                    <a:pt x="66218" y="24232"/>
                  </a:cubicBezTo>
                  <a:cubicBezTo>
                    <a:pt x="75153" y="31599"/>
                    <a:pt x="105459" y="25395"/>
                    <a:pt x="116321" y="22100"/>
                  </a:cubicBezTo>
                  <a:cubicBezTo>
                    <a:pt x="117197" y="21906"/>
                    <a:pt x="117897" y="22100"/>
                    <a:pt x="118773" y="22681"/>
                  </a:cubicBezTo>
                  <a:cubicBezTo>
                    <a:pt x="119299" y="23263"/>
                    <a:pt x="119824" y="24232"/>
                    <a:pt x="119824" y="25008"/>
                  </a:cubicBezTo>
                  <a:lnTo>
                    <a:pt x="119824" y="111276"/>
                  </a:lnTo>
                  <a:cubicBezTo>
                    <a:pt x="119824" y="112439"/>
                    <a:pt x="118948" y="113602"/>
                    <a:pt x="117897" y="114184"/>
                  </a:cubicBezTo>
                  <a:cubicBezTo>
                    <a:pt x="114919" y="114378"/>
                    <a:pt x="96175" y="119806"/>
                    <a:pt x="80583" y="119806"/>
                  </a:cubicBezTo>
                  <a:close/>
                  <a:moveTo>
                    <a:pt x="45197" y="92859"/>
                  </a:moveTo>
                  <a:cubicBezTo>
                    <a:pt x="51153" y="92859"/>
                    <a:pt x="56759" y="94022"/>
                    <a:pt x="59737" y="96542"/>
                  </a:cubicBezTo>
                  <a:cubicBezTo>
                    <a:pt x="62364" y="98869"/>
                    <a:pt x="63941" y="101777"/>
                    <a:pt x="63941" y="105848"/>
                  </a:cubicBezTo>
                  <a:cubicBezTo>
                    <a:pt x="63941" y="107786"/>
                    <a:pt x="64642" y="109531"/>
                    <a:pt x="66043" y="110694"/>
                  </a:cubicBezTo>
                  <a:cubicBezTo>
                    <a:pt x="74277" y="117867"/>
                    <a:pt x="102131" y="111857"/>
                    <a:pt x="114394" y="108368"/>
                  </a:cubicBezTo>
                  <a:lnTo>
                    <a:pt x="114394" y="27915"/>
                  </a:lnTo>
                  <a:cubicBezTo>
                    <a:pt x="103883" y="30823"/>
                    <a:pt x="73751" y="37415"/>
                    <a:pt x="62890" y="28303"/>
                  </a:cubicBezTo>
                  <a:cubicBezTo>
                    <a:pt x="60087" y="25977"/>
                    <a:pt x="58686" y="22487"/>
                    <a:pt x="58686" y="18804"/>
                  </a:cubicBezTo>
                  <a:cubicBezTo>
                    <a:pt x="58686" y="16672"/>
                    <a:pt x="58160" y="15315"/>
                    <a:pt x="56934" y="14345"/>
                  </a:cubicBezTo>
                  <a:cubicBezTo>
                    <a:pt x="48350" y="7560"/>
                    <a:pt x="18569" y="16090"/>
                    <a:pt x="5255" y="20743"/>
                  </a:cubicBezTo>
                  <a:lnTo>
                    <a:pt x="5255" y="101001"/>
                  </a:lnTo>
                  <a:cubicBezTo>
                    <a:pt x="13138" y="98287"/>
                    <a:pt x="31182" y="92859"/>
                    <a:pt x="45197" y="928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01" name="Google Shape;1801;p233"/>
          <p:cNvGrpSpPr/>
          <p:nvPr/>
        </p:nvGrpSpPr>
        <p:grpSpPr>
          <a:xfrm>
            <a:off x="4288383" y="3694921"/>
            <a:ext cx="127097" cy="212781"/>
            <a:chOff x="12374810" y="3591290"/>
            <a:chExt cx="168900" cy="282765"/>
          </a:xfrm>
        </p:grpSpPr>
        <p:sp>
          <p:nvSpPr>
            <p:cNvPr id="1802" name="Google Shape;1802;p233"/>
            <p:cNvSpPr/>
            <p:nvPr/>
          </p:nvSpPr>
          <p:spPr>
            <a:xfrm>
              <a:off x="12374810" y="3693755"/>
              <a:ext cx="168900" cy="180300"/>
            </a:xfrm>
            <a:custGeom>
              <a:rect b="b" l="l" r="r" t="t"/>
              <a:pathLst>
                <a:path extrusionOk="0" h="120000" w="120000">
                  <a:moveTo>
                    <a:pt x="21121" y="119563"/>
                  </a:moveTo>
                  <a:cubicBezTo>
                    <a:pt x="20425" y="119563"/>
                    <a:pt x="19729" y="119127"/>
                    <a:pt x="19032" y="118909"/>
                  </a:cubicBezTo>
                  <a:cubicBezTo>
                    <a:pt x="17640" y="118036"/>
                    <a:pt x="17408" y="116290"/>
                    <a:pt x="18104" y="114981"/>
                  </a:cubicBezTo>
                  <a:lnTo>
                    <a:pt x="34119" y="78545"/>
                  </a:lnTo>
                  <a:lnTo>
                    <a:pt x="1856" y="54327"/>
                  </a:lnTo>
                  <a:cubicBezTo>
                    <a:pt x="696" y="53236"/>
                    <a:pt x="0" y="51927"/>
                    <a:pt x="696" y="50618"/>
                  </a:cubicBezTo>
                  <a:cubicBezTo>
                    <a:pt x="1392" y="49309"/>
                    <a:pt x="2553" y="48436"/>
                    <a:pt x="3945" y="48436"/>
                  </a:cubicBezTo>
                  <a:lnTo>
                    <a:pt x="45957" y="48436"/>
                  </a:lnTo>
                  <a:lnTo>
                    <a:pt x="55473" y="2400"/>
                  </a:lnTo>
                  <a:cubicBezTo>
                    <a:pt x="55938" y="872"/>
                    <a:pt x="57098" y="0"/>
                    <a:pt x="58491" y="0"/>
                  </a:cubicBezTo>
                  <a:cubicBezTo>
                    <a:pt x="60348" y="0"/>
                    <a:pt x="61740" y="872"/>
                    <a:pt x="61972" y="2181"/>
                  </a:cubicBezTo>
                  <a:lnTo>
                    <a:pt x="75203" y="48436"/>
                  </a:lnTo>
                  <a:lnTo>
                    <a:pt x="116286" y="48436"/>
                  </a:lnTo>
                  <a:cubicBezTo>
                    <a:pt x="117678" y="48436"/>
                    <a:pt x="119071" y="49309"/>
                    <a:pt x="119535" y="50618"/>
                  </a:cubicBezTo>
                  <a:cubicBezTo>
                    <a:pt x="119767" y="51927"/>
                    <a:pt x="119535" y="53236"/>
                    <a:pt x="118375" y="54327"/>
                  </a:cubicBezTo>
                  <a:lnTo>
                    <a:pt x="86808" y="78545"/>
                  </a:lnTo>
                  <a:lnTo>
                    <a:pt x="103056" y="114981"/>
                  </a:lnTo>
                  <a:cubicBezTo>
                    <a:pt x="103752" y="116290"/>
                    <a:pt x="103056" y="118036"/>
                    <a:pt x="101895" y="118909"/>
                  </a:cubicBezTo>
                  <a:cubicBezTo>
                    <a:pt x="100967" y="119781"/>
                    <a:pt x="98878" y="119781"/>
                    <a:pt x="97717" y="118909"/>
                  </a:cubicBezTo>
                  <a:lnTo>
                    <a:pt x="58491" y="91418"/>
                  </a:lnTo>
                  <a:lnTo>
                    <a:pt x="22746" y="118909"/>
                  </a:lnTo>
                  <a:cubicBezTo>
                    <a:pt x="22746" y="119127"/>
                    <a:pt x="21818" y="119563"/>
                    <a:pt x="21121" y="119563"/>
                  </a:cubicBezTo>
                  <a:close/>
                  <a:moveTo>
                    <a:pt x="58955" y="84000"/>
                  </a:moveTo>
                  <a:cubicBezTo>
                    <a:pt x="59651" y="84000"/>
                    <a:pt x="60348" y="84218"/>
                    <a:pt x="61044" y="84654"/>
                  </a:cubicBezTo>
                  <a:lnTo>
                    <a:pt x="92379" y="106690"/>
                  </a:lnTo>
                  <a:lnTo>
                    <a:pt x="79845" y="78763"/>
                  </a:lnTo>
                  <a:cubicBezTo>
                    <a:pt x="79148" y="77454"/>
                    <a:pt x="79613" y="75927"/>
                    <a:pt x="81005" y="74836"/>
                  </a:cubicBezTo>
                  <a:lnTo>
                    <a:pt x="107001" y="54981"/>
                  </a:lnTo>
                  <a:lnTo>
                    <a:pt x="72649" y="54981"/>
                  </a:lnTo>
                  <a:cubicBezTo>
                    <a:pt x="71025" y="54981"/>
                    <a:pt x="69864" y="53890"/>
                    <a:pt x="69168" y="52581"/>
                  </a:cubicBezTo>
                  <a:lnTo>
                    <a:pt x="59187" y="17454"/>
                  </a:lnTo>
                  <a:lnTo>
                    <a:pt x="51760" y="52363"/>
                  </a:lnTo>
                  <a:cubicBezTo>
                    <a:pt x="51295" y="53890"/>
                    <a:pt x="49903" y="54981"/>
                    <a:pt x="48278" y="54981"/>
                  </a:cubicBezTo>
                  <a:lnTo>
                    <a:pt x="13462" y="54981"/>
                  </a:lnTo>
                  <a:lnTo>
                    <a:pt x="40386" y="74836"/>
                  </a:lnTo>
                  <a:cubicBezTo>
                    <a:pt x="41315" y="75927"/>
                    <a:pt x="42011" y="77454"/>
                    <a:pt x="41315" y="78763"/>
                  </a:cubicBezTo>
                  <a:lnTo>
                    <a:pt x="29245" y="105600"/>
                  </a:lnTo>
                  <a:lnTo>
                    <a:pt x="56634" y="84654"/>
                  </a:lnTo>
                  <a:cubicBezTo>
                    <a:pt x="57562" y="84218"/>
                    <a:pt x="58259" y="84000"/>
                    <a:pt x="58955" y="8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03" name="Google Shape;1803;p233"/>
            <p:cNvSpPr/>
            <p:nvPr/>
          </p:nvSpPr>
          <p:spPr>
            <a:xfrm>
              <a:off x="12386356" y="3591290"/>
              <a:ext cx="145800" cy="138600"/>
            </a:xfrm>
            <a:custGeom>
              <a:rect b="b" l="l" r="r" t="t"/>
              <a:pathLst>
                <a:path extrusionOk="0" h="120000" w="120000">
                  <a:moveTo>
                    <a:pt x="94977" y="119150"/>
                  </a:moveTo>
                  <a:cubicBezTo>
                    <a:pt x="94708" y="119150"/>
                    <a:pt x="94708" y="119150"/>
                    <a:pt x="94170" y="119150"/>
                  </a:cubicBezTo>
                  <a:cubicBezTo>
                    <a:pt x="92286" y="118867"/>
                    <a:pt x="90672" y="116603"/>
                    <a:pt x="90941" y="114056"/>
                  </a:cubicBezTo>
                  <a:lnTo>
                    <a:pt x="110582" y="8490"/>
                  </a:lnTo>
                  <a:lnTo>
                    <a:pt x="9417" y="8490"/>
                  </a:lnTo>
                  <a:lnTo>
                    <a:pt x="28789" y="114056"/>
                  </a:lnTo>
                  <a:cubicBezTo>
                    <a:pt x="29327" y="116320"/>
                    <a:pt x="27982" y="118867"/>
                    <a:pt x="25560" y="119150"/>
                  </a:cubicBezTo>
                  <a:cubicBezTo>
                    <a:pt x="23677" y="119716"/>
                    <a:pt x="21255" y="118018"/>
                    <a:pt x="20986" y="115754"/>
                  </a:cubicBezTo>
                  <a:lnTo>
                    <a:pt x="538" y="5094"/>
                  </a:lnTo>
                  <a:cubicBezTo>
                    <a:pt x="0" y="3962"/>
                    <a:pt x="538" y="2547"/>
                    <a:pt x="1345" y="1698"/>
                  </a:cubicBezTo>
                  <a:cubicBezTo>
                    <a:pt x="2152" y="849"/>
                    <a:pt x="3228" y="0"/>
                    <a:pt x="4573" y="0"/>
                  </a:cubicBezTo>
                  <a:lnTo>
                    <a:pt x="115426" y="0"/>
                  </a:lnTo>
                  <a:cubicBezTo>
                    <a:pt x="116502" y="0"/>
                    <a:pt x="117847" y="566"/>
                    <a:pt x="118654" y="1698"/>
                  </a:cubicBezTo>
                  <a:cubicBezTo>
                    <a:pt x="119461" y="2547"/>
                    <a:pt x="119730" y="3962"/>
                    <a:pt x="119461" y="5094"/>
                  </a:cubicBezTo>
                  <a:lnTo>
                    <a:pt x="99013" y="115754"/>
                  </a:lnTo>
                  <a:cubicBezTo>
                    <a:pt x="98744" y="118018"/>
                    <a:pt x="97130" y="119150"/>
                    <a:pt x="94977" y="11915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04" name="Google Shape;1804;p233"/>
            <p:cNvSpPr/>
            <p:nvPr/>
          </p:nvSpPr>
          <p:spPr>
            <a:xfrm>
              <a:off x="12433980" y="3591290"/>
              <a:ext cx="10200" cy="89400"/>
            </a:xfrm>
            <a:custGeom>
              <a:rect b="b" l="l" r="r" t="t"/>
              <a:pathLst>
                <a:path extrusionOk="0" h="120000" w="120000">
                  <a:moveTo>
                    <a:pt x="60000" y="119562"/>
                  </a:moveTo>
                  <a:cubicBezTo>
                    <a:pt x="24000" y="119562"/>
                    <a:pt x="0" y="116934"/>
                    <a:pt x="0" y="112992"/>
                  </a:cubicBezTo>
                  <a:lnTo>
                    <a:pt x="0" y="6569"/>
                  </a:lnTo>
                  <a:cubicBezTo>
                    <a:pt x="0" y="2627"/>
                    <a:pt x="24000" y="0"/>
                    <a:pt x="60000" y="0"/>
                  </a:cubicBezTo>
                  <a:cubicBezTo>
                    <a:pt x="96000" y="0"/>
                    <a:pt x="116000" y="2627"/>
                    <a:pt x="116000" y="6569"/>
                  </a:cubicBezTo>
                  <a:lnTo>
                    <a:pt x="116000" y="112992"/>
                  </a:lnTo>
                  <a:cubicBezTo>
                    <a:pt x="116000" y="116496"/>
                    <a:pt x="96000" y="119562"/>
                    <a:pt x="60000" y="11956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05" name="Google Shape;1805;p233"/>
            <p:cNvSpPr/>
            <p:nvPr/>
          </p:nvSpPr>
          <p:spPr>
            <a:xfrm>
              <a:off x="12472947" y="3591290"/>
              <a:ext cx="10200" cy="89400"/>
            </a:xfrm>
            <a:custGeom>
              <a:rect b="b" l="l" r="r" t="t"/>
              <a:pathLst>
                <a:path extrusionOk="0" h="120000" w="120000">
                  <a:moveTo>
                    <a:pt x="58064" y="119562"/>
                  </a:moveTo>
                  <a:cubicBezTo>
                    <a:pt x="23225" y="119562"/>
                    <a:pt x="0" y="116934"/>
                    <a:pt x="0" y="112992"/>
                  </a:cubicBezTo>
                  <a:lnTo>
                    <a:pt x="0" y="6569"/>
                  </a:lnTo>
                  <a:cubicBezTo>
                    <a:pt x="0" y="2627"/>
                    <a:pt x="23225" y="0"/>
                    <a:pt x="58064" y="0"/>
                  </a:cubicBezTo>
                  <a:cubicBezTo>
                    <a:pt x="92903" y="0"/>
                    <a:pt x="116129" y="2627"/>
                    <a:pt x="116129" y="6569"/>
                  </a:cubicBezTo>
                  <a:lnTo>
                    <a:pt x="116129" y="112992"/>
                  </a:lnTo>
                  <a:cubicBezTo>
                    <a:pt x="116129" y="116496"/>
                    <a:pt x="92903" y="119562"/>
                    <a:pt x="58064" y="11956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06" name="Google Shape;1806;p233"/>
          <p:cNvGrpSpPr/>
          <p:nvPr/>
        </p:nvGrpSpPr>
        <p:grpSpPr>
          <a:xfrm>
            <a:off x="4575226" y="3701723"/>
            <a:ext cx="160734" cy="219429"/>
            <a:chOff x="12721174" y="3586960"/>
            <a:chExt cx="213600" cy="291600"/>
          </a:xfrm>
        </p:grpSpPr>
        <p:sp>
          <p:nvSpPr>
            <p:cNvPr id="1807" name="Google Shape;1807;p233"/>
            <p:cNvSpPr/>
            <p:nvPr/>
          </p:nvSpPr>
          <p:spPr>
            <a:xfrm>
              <a:off x="12721174" y="3586960"/>
              <a:ext cx="213600" cy="291600"/>
            </a:xfrm>
            <a:custGeom>
              <a:rect b="b" l="l" r="r" t="t"/>
              <a:pathLst>
                <a:path extrusionOk="0" h="120000" w="120000">
                  <a:moveTo>
                    <a:pt x="2756" y="119730"/>
                  </a:moveTo>
                  <a:cubicBezTo>
                    <a:pt x="2205" y="119730"/>
                    <a:pt x="1837" y="119730"/>
                    <a:pt x="1286" y="119461"/>
                  </a:cubicBezTo>
                  <a:cubicBezTo>
                    <a:pt x="551" y="119058"/>
                    <a:pt x="0" y="118520"/>
                    <a:pt x="0" y="117713"/>
                  </a:cubicBezTo>
                  <a:lnTo>
                    <a:pt x="0" y="2017"/>
                  </a:lnTo>
                  <a:cubicBezTo>
                    <a:pt x="0" y="807"/>
                    <a:pt x="1102" y="0"/>
                    <a:pt x="2756" y="0"/>
                  </a:cubicBezTo>
                  <a:lnTo>
                    <a:pt x="117059" y="0"/>
                  </a:lnTo>
                  <a:cubicBezTo>
                    <a:pt x="118713" y="0"/>
                    <a:pt x="119816" y="807"/>
                    <a:pt x="119816" y="2017"/>
                  </a:cubicBezTo>
                  <a:lnTo>
                    <a:pt x="119816" y="117713"/>
                  </a:lnTo>
                  <a:cubicBezTo>
                    <a:pt x="119816" y="118520"/>
                    <a:pt x="119448" y="119058"/>
                    <a:pt x="118529" y="119461"/>
                  </a:cubicBezTo>
                  <a:cubicBezTo>
                    <a:pt x="117794" y="119865"/>
                    <a:pt x="116508" y="119865"/>
                    <a:pt x="115773" y="119461"/>
                  </a:cubicBezTo>
                  <a:lnTo>
                    <a:pt x="58989" y="92556"/>
                  </a:lnTo>
                  <a:lnTo>
                    <a:pt x="4226" y="119461"/>
                  </a:lnTo>
                  <a:cubicBezTo>
                    <a:pt x="3675" y="119461"/>
                    <a:pt x="3307" y="119730"/>
                    <a:pt x="2756" y="119730"/>
                  </a:cubicBezTo>
                  <a:close/>
                  <a:moveTo>
                    <a:pt x="58805" y="87982"/>
                  </a:moveTo>
                  <a:cubicBezTo>
                    <a:pt x="59356" y="87982"/>
                    <a:pt x="59908" y="88251"/>
                    <a:pt x="60091" y="88385"/>
                  </a:cubicBezTo>
                  <a:lnTo>
                    <a:pt x="114303" y="114080"/>
                  </a:lnTo>
                  <a:lnTo>
                    <a:pt x="114303" y="4035"/>
                  </a:lnTo>
                  <a:lnTo>
                    <a:pt x="5329" y="4035"/>
                  </a:lnTo>
                  <a:lnTo>
                    <a:pt x="5329" y="113946"/>
                  </a:lnTo>
                  <a:lnTo>
                    <a:pt x="57151" y="88385"/>
                  </a:lnTo>
                  <a:cubicBezTo>
                    <a:pt x="57702" y="87982"/>
                    <a:pt x="58254" y="87982"/>
                    <a:pt x="58805" y="879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08" name="Google Shape;1808;p233"/>
            <p:cNvSpPr/>
            <p:nvPr/>
          </p:nvSpPr>
          <p:spPr>
            <a:xfrm>
              <a:off x="12742403" y="3622238"/>
              <a:ext cx="171000" cy="159000"/>
            </a:xfrm>
            <a:custGeom>
              <a:rect b="b" l="l" r="r" t="t"/>
              <a:pathLst>
                <a:path extrusionOk="0" h="120000" w="120000">
                  <a:moveTo>
                    <a:pt x="94503" y="119700"/>
                  </a:moveTo>
                  <a:cubicBezTo>
                    <a:pt x="93672" y="119700"/>
                    <a:pt x="92840" y="119102"/>
                    <a:pt x="92286" y="118802"/>
                  </a:cubicBezTo>
                  <a:lnTo>
                    <a:pt x="60138" y="93965"/>
                  </a:lnTo>
                  <a:lnTo>
                    <a:pt x="27159" y="118802"/>
                  </a:lnTo>
                  <a:cubicBezTo>
                    <a:pt x="26050" y="119700"/>
                    <a:pt x="23833" y="119700"/>
                    <a:pt x="22725" y="118802"/>
                  </a:cubicBezTo>
                  <a:cubicBezTo>
                    <a:pt x="21616" y="117905"/>
                    <a:pt x="20785" y="116109"/>
                    <a:pt x="21062" y="114314"/>
                  </a:cubicBezTo>
                  <a:lnTo>
                    <a:pt x="28822" y="72119"/>
                  </a:lnTo>
                  <a:lnTo>
                    <a:pt x="1662" y="42793"/>
                  </a:lnTo>
                  <a:cubicBezTo>
                    <a:pt x="554" y="41596"/>
                    <a:pt x="0" y="39800"/>
                    <a:pt x="831" y="38004"/>
                  </a:cubicBezTo>
                  <a:cubicBezTo>
                    <a:pt x="1662" y="36209"/>
                    <a:pt x="3048" y="35311"/>
                    <a:pt x="4711" y="35311"/>
                  </a:cubicBezTo>
                  <a:lnTo>
                    <a:pt x="43233" y="35311"/>
                  </a:lnTo>
                  <a:lnTo>
                    <a:pt x="56812" y="2693"/>
                  </a:lnTo>
                  <a:cubicBezTo>
                    <a:pt x="57644" y="897"/>
                    <a:pt x="58752" y="0"/>
                    <a:pt x="60415" y="0"/>
                  </a:cubicBezTo>
                  <a:cubicBezTo>
                    <a:pt x="62078" y="0"/>
                    <a:pt x="63741" y="897"/>
                    <a:pt x="64295" y="2693"/>
                  </a:cubicBezTo>
                  <a:lnTo>
                    <a:pt x="77043" y="35311"/>
                  </a:lnTo>
                  <a:lnTo>
                    <a:pt x="115288" y="35311"/>
                  </a:lnTo>
                  <a:cubicBezTo>
                    <a:pt x="116674" y="35311"/>
                    <a:pt x="118337" y="36209"/>
                    <a:pt x="118891" y="38004"/>
                  </a:cubicBezTo>
                  <a:cubicBezTo>
                    <a:pt x="119722" y="39800"/>
                    <a:pt x="119168" y="41596"/>
                    <a:pt x="118060" y="42793"/>
                  </a:cubicBezTo>
                  <a:lnTo>
                    <a:pt x="90900" y="72119"/>
                  </a:lnTo>
                  <a:lnTo>
                    <a:pt x="98660" y="114314"/>
                  </a:lnTo>
                  <a:cubicBezTo>
                    <a:pt x="99214" y="116109"/>
                    <a:pt x="98383" y="117905"/>
                    <a:pt x="96997" y="118802"/>
                  </a:cubicBezTo>
                  <a:cubicBezTo>
                    <a:pt x="96166" y="119102"/>
                    <a:pt x="95334" y="119700"/>
                    <a:pt x="94503" y="119700"/>
                  </a:cubicBezTo>
                  <a:close/>
                  <a:moveTo>
                    <a:pt x="14133" y="44289"/>
                  </a:moveTo>
                  <a:lnTo>
                    <a:pt x="35750" y="67630"/>
                  </a:lnTo>
                  <a:cubicBezTo>
                    <a:pt x="36581" y="68528"/>
                    <a:pt x="37136" y="70324"/>
                    <a:pt x="37136" y="71820"/>
                  </a:cubicBezTo>
                  <a:lnTo>
                    <a:pt x="31039" y="105336"/>
                  </a:lnTo>
                  <a:lnTo>
                    <a:pt x="57921" y="84987"/>
                  </a:lnTo>
                  <a:cubicBezTo>
                    <a:pt x="59307" y="84089"/>
                    <a:pt x="61247" y="84089"/>
                    <a:pt x="62909" y="84987"/>
                  </a:cubicBezTo>
                  <a:lnTo>
                    <a:pt x="88960" y="105037"/>
                  </a:lnTo>
                  <a:lnTo>
                    <a:pt x="82586" y="71820"/>
                  </a:lnTo>
                  <a:cubicBezTo>
                    <a:pt x="82309" y="70324"/>
                    <a:pt x="82586" y="68528"/>
                    <a:pt x="83972" y="67630"/>
                  </a:cubicBezTo>
                  <a:lnTo>
                    <a:pt x="105588" y="44289"/>
                  </a:lnTo>
                  <a:lnTo>
                    <a:pt x="74549" y="44289"/>
                  </a:lnTo>
                  <a:cubicBezTo>
                    <a:pt x="72886" y="44289"/>
                    <a:pt x="71224" y="43391"/>
                    <a:pt x="70669" y="41596"/>
                  </a:cubicBezTo>
                  <a:lnTo>
                    <a:pt x="60415" y="15561"/>
                  </a:lnTo>
                  <a:lnTo>
                    <a:pt x="49330" y="41596"/>
                  </a:lnTo>
                  <a:cubicBezTo>
                    <a:pt x="48498" y="43391"/>
                    <a:pt x="47390" y="44289"/>
                    <a:pt x="45727" y="44289"/>
                  </a:cubicBezTo>
                  <a:lnTo>
                    <a:pt x="14133" y="442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09" name="Google Shape;1809;p233"/>
          <p:cNvGrpSpPr/>
          <p:nvPr/>
        </p:nvGrpSpPr>
        <p:grpSpPr>
          <a:xfrm>
            <a:off x="5538752" y="1648128"/>
            <a:ext cx="175160" cy="159499"/>
            <a:chOff x="7823040" y="3438168"/>
            <a:chExt cx="322400" cy="293575"/>
          </a:xfrm>
        </p:grpSpPr>
        <p:sp>
          <p:nvSpPr>
            <p:cNvPr id="1810" name="Google Shape;1810;p233"/>
            <p:cNvSpPr/>
            <p:nvPr/>
          </p:nvSpPr>
          <p:spPr>
            <a:xfrm>
              <a:off x="7823040" y="3438168"/>
              <a:ext cx="266700" cy="223800"/>
            </a:xfrm>
            <a:custGeom>
              <a:rect b="b" l="l" r="r" t="t"/>
              <a:pathLst>
                <a:path extrusionOk="0" h="120000" w="120000">
                  <a:moveTo>
                    <a:pt x="21671" y="119807"/>
                  </a:moveTo>
                  <a:cubicBezTo>
                    <a:pt x="21347" y="119807"/>
                    <a:pt x="20862" y="119807"/>
                    <a:pt x="20700" y="119614"/>
                  </a:cubicBezTo>
                  <a:cubicBezTo>
                    <a:pt x="19730" y="119035"/>
                    <a:pt x="19245" y="118070"/>
                    <a:pt x="19245" y="116913"/>
                  </a:cubicBezTo>
                  <a:lnTo>
                    <a:pt x="19245" y="91254"/>
                  </a:lnTo>
                  <a:lnTo>
                    <a:pt x="2425" y="91254"/>
                  </a:lnTo>
                  <a:cubicBezTo>
                    <a:pt x="970" y="91254"/>
                    <a:pt x="0" y="90096"/>
                    <a:pt x="0" y="88360"/>
                  </a:cubicBezTo>
                  <a:lnTo>
                    <a:pt x="0" y="2893"/>
                  </a:lnTo>
                  <a:cubicBezTo>
                    <a:pt x="0" y="1157"/>
                    <a:pt x="970" y="0"/>
                    <a:pt x="2425" y="0"/>
                  </a:cubicBezTo>
                  <a:lnTo>
                    <a:pt x="117574" y="0"/>
                  </a:lnTo>
                  <a:cubicBezTo>
                    <a:pt x="119029" y="0"/>
                    <a:pt x="119838" y="1157"/>
                    <a:pt x="119838" y="2893"/>
                  </a:cubicBezTo>
                  <a:lnTo>
                    <a:pt x="119838" y="49774"/>
                  </a:lnTo>
                  <a:cubicBezTo>
                    <a:pt x="119838" y="51511"/>
                    <a:pt x="119029" y="52668"/>
                    <a:pt x="117574" y="52668"/>
                  </a:cubicBezTo>
                  <a:cubicBezTo>
                    <a:pt x="116118" y="52668"/>
                    <a:pt x="115148" y="51511"/>
                    <a:pt x="115148" y="49774"/>
                  </a:cubicBezTo>
                  <a:lnTo>
                    <a:pt x="115148" y="5787"/>
                  </a:lnTo>
                  <a:lnTo>
                    <a:pt x="4851" y="5787"/>
                  </a:lnTo>
                  <a:lnTo>
                    <a:pt x="4851" y="85466"/>
                  </a:lnTo>
                  <a:lnTo>
                    <a:pt x="21671" y="85466"/>
                  </a:lnTo>
                  <a:cubicBezTo>
                    <a:pt x="23126" y="85466"/>
                    <a:pt x="24097" y="86623"/>
                    <a:pt x="24097" y="88360"/>
                  </a:cubicBezTo>
                  <a:lnTo>
                    <a:pt x="24097" y="110160"/>
                  </a:lnTo>
                  <a:lnTo>
                    <a:pt x="43989" y="86430"/>
                  </a:lnTo>
                  <a:cubicBezTo>
                    <a:pt x="44474" y="85852"/>
                    <a:pt x="44959" y="85466"/>
                    <a:pt x="45606" y="85466"/>
                  </a:cubicBezTo>
                  <a:lnTo>
                    <a:pt x="52722" y="85466"/>
                  </a:lnTo>
                  <a:cubicBezTo>
                    <a:pt x="54177" y="85466"/>
                    <a:pt x="55148" y="86623"/>
                    <a:pt x="55148" y="88360"/>
                  </a:cubicBezTo>
                  <a:cubicBezTo>
                    <a:pt x="55148" y="90096"/>
                    <a:pt x="54177" y="91254"/>
                    <a:pt x="52722" y="91254"/>
                  </a:cubicBezTo>
                  <a:lnTo>
                    <a:pt x="46576" y="91254"/>
                  </a:lnTo>
                  <a:lnTo>
                    <a:pt x="23288" y="119035"/>
                  </a:lnTo>
                  <a:cubicBezTo>
                    <a:pt x="23126" y="119614"/>
                    <a:pt x="22318" y="119807"/>
                    <a:pt x="21671" y="11980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11" name="Google Shape;1811;p233"/>
            <p:cNvSpPr/>
            <p:nvPr/>
          </p:nvSpPr>
          <p:spPr>
            <a:xfrm>
              <a:off x="7962740" y="3555643"/>
              <a:ext cx="182700" cy="176100"/>
            </a:xfrm>
            <a:custGeom>
              <a:rect b="b" l="l" r="r" t="t"/>
              <a:pathLst>
                <a:path extrusionOk="0" h="120000" w="120000">
                  <a:moveTo>
                    <a:pt x="95049" y="119755"/>
                  </a:moveTo>
                  <a:cubicBezTo>
                    <a:pt x="93861" y="119755"/>
                    <a:pt x="93386" y="119265"/>
                    <a:pt x="92673" y="118530"/>
                  </a:cubicBezTo>
                  <a:lnTo>
                    <a:pt x="58455" y="79836"/>
                  </a:lnTo>
                  <a:lnTo>
                    <a:pt x="3564" y="79836"/>
                  </a:lnTo>
                  <a:cubicBezTo>
                    <a:pt x="1425" y="79836"/>
                    <a:pt x="0" y="78367"/>
                    <a:pt x="0" y="76163"/>
                  </a:cubicBezTo>
                  <a:lnTo>
                    <a:pt x="0" y="3673"/>
                  </a:lnTo>
                  <a:cubicBezTo>
                    <a:pt x="0" y="1469"/>
                    <a:pt x="1425" y="0"/>
                    <a:pt x="3564" y="0"/>
                  </a:cubicBezTo>
                  <a:lnTo>
                    <a:pt x="116198" y="0"/>
                  </a:lnTo>
                  <a:cubicBezTo>
                    <a:pt x="118336" y="0"/>
                    <a:pt x="119762" y="1469"/>
                    <a:pt x="119762" y="3673"/>
                  </a:cubicBezTo>
                  <a:lnTo>
                    <a:pt x="119762" y="76163"/>
                  </a:lnTo>
                  <a:cubicBezTo>
                    <a:pt x="119762" y="78367"/>
                    <a:pt x="118336" y="79836"/>
                    <a:pt x="116198" y="79836"/>
                  </a:cubicBezTo>
                  <a:lnTo>
                    <a:pt x="98613" y="79836"/>
                  </a:lnTo>
                  <a:lnTo>
                    <a:pt x="98613" y="116081"/>
                  </a:lnTo>
                  <a:cubicBezTo>
                    <a:pt x="98613" y="117551"/>
                    <a:pt x="97425" y="119020"/>
                    <a:pt x="96475" y="119265"/>
                  </a:cubicBezTo>
                  <a:cubicBezTo>
                    <a:pt x="96000" y="119265"/>
                    <a:pt x="95762" y="119755"/>
                    <a:pt x="95049" y="119755"/>
                  </a:cubicBezTo>
                  <a:close/>
                  <a:moveTo>
                    <a:pt x="6891" y="72489"/>
                  </a:moveTo>
                  <a:lnTo>
                    <a:pt x="59881" y="72489"/>
                  </a:lnTo>
                  <a:cubicBezTo>
                    <a:pt x="60831" y="72489"/>
                    <a:pt x="62019" y="72979"/>
                    <a:pt x="62257" y="73714"/>
                  </a:cubicBezTo>
                  <a:lnTo>
                    <a:pt x="91485" y="106775"/>
                  </a:lnTo>
                  <a:lnTo>
                    <a:pt x="91485" y="76163"/>
                  </a:lnTo>
                  <a:cubicBezTo>
                    <a:pt x="91485" y="73959"/>
                    <a:pt x="92910" y="72489"/>
                    <a:pt x="95049" y="72489"/>
                  </a:cubicBezTo>
                  <a:lnTo>
                    <a:pt x="112633" y="72489"/>
                  </a:lnTo>
                  <a:lnTo>
                    <a:pt x="112633" y="7102"/>
                  </a:lnTo>
                  <a:lnTo>
                    <a:pt x="6891" y="7102"/>
                  </a:lnTo>
                  <a:lnTo>
                    <a:pt x="6891" y="7248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812" name="Google Shape;1812;p233"/>
          <p:cNvSpPr/>
          <p:nvPr/>
        </p:nvSpPr>
        <p:spPr>
          <a:xfrm>
            <a:off x="6066027" y="1646946"/>
            <a:ext cx="174300" cy="162000"/>
          </a:xfrm>
          <a:custGeom>
            <a:rect b="b" l="l" r="r" t="t"/>
            <a:pathLst>
              <a:path extrusionOk="0" h="120000" w="120000">
                <a:moveTo>
                  <a:pt x="6060" y="119854"/>
                </a:moveTo>
                <a:cubicBezTo>
                  <a:pt x="5521" y="119854"/>
                  <a:pt x="5117" y="119564"/>
                  <a:pt x="4713" y="119129"/>
                </a:cubicBezTo>
                <a:cubicBezTo>
                  <a:pt x="4040" y="118548"/>
                  <a:pt x="3905" y="117388"/>
                  <a:pt x="4309" y="116517"/>
                </a:cubicBezTo>
                <a:lnTo>
                  <a:pt x="17373" y="90108"/>
                </a:lnTo>
                <a:cubicBezTo>
                  <a:pt x="6195" y="79951"/>
                  <a:pt x="0" y="66602"/>
                  <a:pt x="0" y="53107"/>
                </a:cubicBezTo>
                <a:cubicBezTo>
                  <a:pt x="0" y="23941"/>
                  <a:pt x="27070" y="0"/>
                  <a:pt x="59932" y="0"/>
                </a:cubicBezTo>
                <a:cubicBezTo>
                  <a:pt x="77979" y="0"/>
                  <a:pt x="94680" y="6819"/>
                  <a:pt x="106127" y="19153"/>
                </a:cubicBezTo>
                <a:cubicBezTo>
                  <a:pt x="114882" y="28585"/>
                  <a:pt x="119865" y="40628"/>
                  <a:pt x="119865" y="52962"/>
                </a:cubicBezTo>
                <a:cubicBezTo>
                  <a:pt x="119865" y="82128"/>
                  <a:pt x="92929" y="106070"/>
                  <a:pt x="59932" y="106070"/>
                </a:cubicBezTo>
                <a:cubicBezTo>
                  <a:pt x="52794" y="106070"/>
                  <a:pt x="46195" y="104328"/>
                  <a:pt x="40134" y="102587"/>
                </a:cubicBezTo>
                <a:lnTo>
                  <a:pt x="6868" y="119419"/>
                </a:lnTo>
                <a:cubicBezTo>
                  <a:pt x="6599" y="119854"/>
                  <a:pt x="6464" y="119854"/>
                  <a:pt x="6060" y="119854"/>
                </a:cubicBezTo>
                <a:close/>
                <a:moveTo>
                  <a:pt x="60606" y="4498"/>
                </a:moveTo>
                <a:cubicBezTo>
                  <a:pt x="60336" y="4498"/>
                  <a:pt x="60336" y="4498"/>
                  <a:pt x="60202" y="4498"/>
                </a:cubicBezTo>
                <a:cubicBezTo>
                  <a:pt x="29360" y="4498"/>
                  <a:pt x="4309" y="26408"/>
                  <a:pt x="4309" y="53397"/>
                </a:cubicBezTo>
                <a:cubicBezTo>
                  <a:pt x="4309" y="66021"/>
                  <a:pt x="10505" y="78645"/>
                  <a:pt x="21414" y="87932"/>
                </a:cubicBezTo>
                <a:cubicBezTo>
                  <a:pt x="22222" y="88657"/>
                  <a:pt x="22356" y="89673"/>
                  <a:pt x="22087" y="90689"/>
                </a:cubicBezTo>
                <a:lnTo>
                  <a:pt x="10909" y="112889"/>
                </a:lnTo>
                <a:lnTo>
                  <a:pt x="39326" y="98524"/>
                </a:lnTo>
                <a:cubicBezTo>
                  <a:pt x="39730" y="98234"/>
                  <a:pt x="40404" y="98234"/>
                  <a:pt x="40808" y="98234"/>
                </a:cubicBezTo>
                <a:cubicBezTo>
                  <a:pt x="46734" y="100266"/>
                  <a:pt x="53198" y="102007"/>
                  <a:pt x="60202" y="102007"/>
                </a:cubicBezTo>
                <a:cubicBezTo>
                  <a:pt x="90909" y="102007"/>
                  <a:pt x="116094" y="79951"/>
                  <a:pt x="116094" y="53107"/>
                </a:cubicBezTo>
                <a:cubicBezTo>
                  <a:pt x="116094" y="41934"/>
                  <a:pt x="111649" y="30906"/>
                  <a:pt x="103434" y="22345"/>
                </a:cubicBezTo>
                <a:cubicBezTo>
                  <a:pt x="92929" y="11027"/>
                  <a:pt x="77171" y="4498"/>
                  <a:pt x="60606" y="44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13" name="Google Shape;1813;p233"/>
          <p:cNvSpPr/>
          <p:nvPr/>
        </p:nvSpPr>
        <p:spPr>
          <a:xfrm>
            <a:off x="5802940" y="1655572"/>
            <a:ext cx="174300" cy="144900"/>
          </a:xfrm>
          <a:custGeom>
            <a:rect b="b" l="l" r="r" t="t"/>
            <a:pathLst>
              <a:path extrusionOk="0" h="120000" w="120000">
                <a:moveTo>
                  <a:pt x="38022" y="119838"/>
                </a:moveTo>
                <a:cubicBezTo>
                  <a:pt x="37752" y="119838"/>
                  <a:pt x="37348" y="119838"/>
                  <a:pt x="37213" y="119514"/>
                </a:cubicBezTo>
                <a:cubicBezTo>
                  <a:pt x="36404" y="119029"/>
                  <a:pt x="36000" y="118382"/>
                  <a:pt x="36000" y="117412"/>
                </a:cubicBezTo>
                <a:lnTo>
                  <a:pt x="36000" y="95902"/>
                </a:lnTo>
                <a:lnTo>
                  <a:pt x="2022" y="95902"/>
                </a:lnTo>
                <a:cubicBezTo>
                  <a:pt x="808" y="95902"/>
                  <a:pt x="0" y="94932"/>
                  <a:pt x="0" y="93477"/>
                </a:cubicBezTo>
                <a:lnTo>
                  <a:pt x="0" y="2425"/>
                </a:lnTo>
                <a:cubicBezTo>
                  <a:pt x="0" y="970"/>
                  <a:pt x="808" y="0"/>
                  <a:pt x="2022" y="0"/>
                </a:cubicBezTo>
                <a:lnTo>
                  <a:pt x="117842" y="0"/>
                </a:lnTo>
                <a:cubicBezTo>
                  <a:pt x="119056" y="0"/>
                  <a:pt x="119865" y="970"/>
                  <a:pt x="119865" y="2425"/>
                </a:cubicBezTo>
                <a:lnTo>
                  <a:pt x="119865" y="93477"/>
                </a:lnTo>
                <a:cubicBezTo>
                  <a:pt x="119865" y="94932"/>
                  <a:pt x="119056" y="95902"/>
                  <a:pt x="117842" y="95902"/>
                </a:cubicBezTo>
                <a:lnTo>
                  <a:pt x="58786" y="95902"/>
                </a:lnTo>
                <a:lnTo>
                  <a:pt x="39370" y="119029"/>
                </a:lnTo>
                <a:cubicBezTo>
                  <a:pt x="39101" y="119514"/>
                  <a:pt x="38561" y="119838"/>
                  <a:pt x="38022" y="119838"/>
                </a:cubicBezTo>
                <a:close/>
                <a:moveTo>
                  <a:pt x="4044" y="91051"/>
                </a:moveTo>
                <a:lnTo>
                  <a:pt x="38022" y="91051"/>
                </a:lnTo>
                <a:cubicBezTo>
                  <a:pt x="39101" y="91051"/>
                  <a:pt x="39910" y="92021"/>
                  <a:pt x="39910" y="93477"/>
                </a:cubicBezTo>
                <a:lnTo>
                  <a:pt x="39910" y="111590"/>
                </a:lnTo>
                <a:lnTo>
                  <a:pt x="56494" y="91698"/>
                </a:lnTo>
                <a:cubicBezTo>
                  <a:pt x="56898" y="91212"/>
                  <a:pt x="57303" y="91051"/>
                  <a:pt x="57977" y="91051"/>
                </a:cubicBezTo>
                <a:lnTo>
                  <a:pt x="115955" y="91051"/>
                </a:lnTo>
                <a:lnTo>
                  <a:pt x="115955" y="4690"/>
                </a:lnTo>
                <a:lnTo>
                  <a:pt x="4044" y="4690"/>
                </a:lnTo>
                <a:lnTo>
                  <a:pt x="4044" y="910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814" name="Google Shape;1814;p233"/>
          <p:cNvGrpSpPr/>
          <p:nvPr/>
        </p:nvGrpSpPr>
        <p:grpSpPr>
          <a:xfrm>
            <a:off x="4352709" y="1230025"/>
            <a:ext cx="209496" cy="185308"/>
            <a:chOff x="9925730" y="4372237"/>
            <a:chExt cx="278400" cy="246256"/>
          </a:xfrm>
        </p:grpSpPr>
        <p:sp>
          <p:nvSpPr>
            <p:cNvPr id="1815" name="Google Shape;1815;p233"/>
            <p:cNvSpPr/>
            <p:nvPr/>
          </p:nvSpPr>
          <p:spPr>
            <a:xfrm>
              <a:off x="9925730" y="4372237"/>
              <a:ext cx="278400" cy="173100"/>
            </a:xfrm>
            <a:custGeom>
              <a:rect b="b" l="l" r="r" t="t"/>
              <a:pathLst>
                <a:path extrusionOk="0" h="120000" w="120000">
                  <a:moveTo>
                    <a:pt x="21342" y="119318"/>
                  </a:moveTo>
                  <a:cubicBezTo>
                    <a:pt x="18798" y="119318"/>
                    <a:pt x="11024" y="118636"/>
                    <a:pt x="5653" y="110227"/>
                  </a:cubicBezTo>
                  <a:cubicBezTo>
                    <a:pt x="1837" y="104545"/>
                    <a:pt x="0" y="96818"/>
                    <a:pt x="0" y="87045"/>
                  </a:cubicBezTo>
                  <a:cubicBezTo>
                    <a:pt x="0" y="76590"/>
                    <a:pt x="2826" y="67045"/>
                    <a:pt x="7773" y="60454"/>
                  </a:cubicBezTo>
                  <a:cubicBezTo>
                    <a:pt x="12155" y="54772"/>
                    <a:pt x="17526" y="52272"/>
                    <a:pt x="22756" y="52954"/>
                  </a:cubicBezTo>
                  <a:cubicBezTo>
                    <a:pt x="24876" y="22954"/>
                    <a:pt x="40848" y="0"/>
                    <a:pt x="59929" y="0"/>
                  </a:cubicBezTo>
                  <a:cubicBezTo>
                    <a:pt x="73639" y="0"/>
                    <a:pt x="86501" y="12954"/>
                    <a:pt x="93003" y="32727"/>
                  </a:cubicBezTo>
                  <a:cubicBezTo>
                    <a:pt x="99929" y="32727"/>
                    <a:pt x="106431" y="37272"/>
                    <a:pt x="111378" y="45000"/>
                  </a:cubicBezTo>
                  <a:cubicBezTo>
                    <a:pt x="116890" y="53409"/>
                    <a:pt x="119858" y="64772"/>
                    <a:pt x="119858" y="76590"/>
                  </a:cubicBezTo>
                  <a:cubicBezTo>
                    <a:pt x="119858" y="115227"/>
                    <a:pt x="95265" y="119090"/>
                    <a:pt x="95123" y="119090"/>
                  </a:cubicBezTo>
                  <a:lnTo>
                    <a:pt x="87067" y="119090"/>
                  </a:lnTo>
                  <a:cubicBezTo>
                    <a:pt x="85795" y="119090"/>
                    <a:pt x="84946" y="117727"/>
                    <a:pt x="84946" y="115681"/>
                  </a:cubicBezTo>
                  <a:cubicBezTo>
                    <a:pt x="84946" y="113636"/>
                    <a:pt x="85795" y="112272"/>
                    <a:pt x="87067" y="112272"/>
                  </a:cubicBezTo>
                  <a:lnTo>
                    <a:pt x="94840" y="112272"/>
                  </a:lnTo>
                  <a:cubicBezTo>
                    <a:pt x="95547" y="112272"/>
                    <a:pt x="115618" y="108863"/>
                    <a:pt x="115618" y="76590"/>
                  </a:cubicBezTo>
                  <a:cubicBezTo>
                    <a:pt x="115618" y="66363"/>
                    <a:pt x="113074" y="56590"/>
                    <a:pt x="108409" y="49545"/>
                  </a:cubicBezTo>
                  <a:cubicBezTo>
                    <a:pt x="103886" y="42500"/>
                    <a:pt x="97950" y="38863"/>
                    <a:pt x="91731" y="39545"/>
                  </a:cubicBezTo>
                  <a:lnTo>
                    <a:pt x="90318" y="39545"/>
                  </a:lnTo>
                  <a:lnTo>
                    <a:pt x="89611" y="37500"/>
                  </a:lnTo>
                  <a:cubicBezTo>
                    <a:pt x="84240" y="18863"/>
                    <a:pt x="72508" y="6818"/>
                    <a:pt x="59646" y="6818"/>
                  </a:cubicBezTo>
                  <a:cubicBezTo>
                    <a:pt x="42120" y="6818"/>
                    <a:pt x="27561" y="29090"/>
                    <a:pt x="26572" y="57272"/>
                  </a:cubicBezTo>
                  <a:lnTo>
                    <a:pt x="26289" y="61363"/>
                  </a:lnTo>
                  <a:lnTo>
                    <a:pt x="24028" y="60681"/>
                  </a:lnTo>
                  <a:cubicBezTo>
                    <a:pt x="19081" y="59090"/>
                    <a:pt x="13992" y="61136"/>
                    <a:pt x="10035" y="66136"/>
                  </a:cubicBezTo>
                  <a:cubicBezTo>
                    <a:pt x="6077" y="71136"/>
                    <a:pt x="3674" y="78863"/>
                    <a:pt x="3674" y="87272"/>
                  </a:cubicBezTo>
                  <a:cubicBezTo>
                    <a:pt x="3674" y="95454"/>
                    <a:pt x="5229" y="101590"/>
                    <a:pt x="7915" y="105909"/>
                  </a:cubicBezTo>
                  <a:cubicBezTo>
                    <a:pt x="13144" y="113636"/>
                    <a:pt x="21484" y="112954"/>
                    <a:pt x="21484" y="112954"/>
                  </a:cubicBezTo>
                  <a:lnTo>
                    <a:pt x="31802" y="112954"/>
                  </a:lnTo>
                  <a:cubicBezTo>
                    <a:pt x="33074" y="112954"/>
                    <a:pt x="33922" y="114318"/>
                    <a:pt x="33922" y="116363"/>
                  </a:cubicBezTo>
                  <a:cubicBezTo>
                    <a:pt x="33922" y="118409"/>
                    <a:pt x="33074" y="119772"/>
                    <a:pt x="31802" y="119772"/>
                  </a:cubicBezTo>
                  <a:lnTo>
                    <a:pt x="21766" y="119772"/>
                  </a:lnTo>
                  <a:cubicBezTo>
                    <a:pt x="22190" y="119318"/>
                    <a:pt x="21908" y="119318"/>
                    <a:pt x="21342" y="11931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16" name="Google Shape;1816;p233"/>
            <p:cNvSpPr/>
            <p:nvPr/>
          </p:nvSpPr>
          <p:spPr>
            <a:xfrm>
              <a:off x="10061389" y="4472393"/>
              <a:ext cx="10200" cy="146100"/>
            </a:xfrm>
            <a:custGeom>
              <a:rect b="b" l="l" r="r" t="t"/>
              <a:pathLst>
                <a:path extrusionOk="0" h="120000" w="120000">
                  <a:moveTo>
                    <a:pt x="58064" y="119705"/>
                  </a:moveTo>
                  <a:cubicBezTo>
                    <a:pt x="23225" y="119705"/>
                    <a:pt x="0" y="117936"/>
                    <a:pt x="0" y="115282"/>
                  </a:cubicBezTo>
                  <a:lnTo>
                    <a:pt x="0" y="4422"/>
                  </a:lnTo>
                  <a:cubicBezTo>
                    <a:pt x="0" y="1769"/>
                    <a:pt x="23225" y="0"/>
                    <a:pt x="58064" y="0"/>
                  </a:cubicBezTo>
                  <a:cubicBezTo>
                    <a:pt x="92903" y="0"/>
                    <a:pt x="116129" y="1769"/>
                    <a:pt x="116129" y="4422"/>
                  </a:cubicBezTo>
                  <a:lnTo>
                    <a:pt x="116129" y="115282"/>
                  </a:lnTo>
                  <a:cubicBezTo>
                    <a:pt x="116129" y="117936"/>
                    <a:pt x="92903" y="119705"/>
                    <a:pt x="58064" y="11970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17" name="Google Shape;1817;p233"/>
            <p:cNvSpPr/>
            <p:nvPr/>
          </p:nvSpPr>
          <p:spPr>
            <a:xfrm>
              <a:off x="10022424" y="4562737"/>
              <a:ext cx="87900" cy="49200"/>
            </a:xfrm>
            <a:custGeom>
              <a:rect b="b" l="l" r="r" t="t"/>
              <a:pathLst>
                <a:path extrusionOk="0" h="120000" w="120000">
                  <a:moveTo>
                    <a:pt x="59778" y="119205"/>
                  </a:moveTo>
                  <a:cubicBezTo>
                    <a:pt x="58007" y="119205"/>
                    <a:pt x="56678" y="118410"/>
                    <a:pt x="55350" y="116026"/>
                  </a:cubicBezTo>
                  <a:lnTo>
                    <a:pt x="2656" y="21456"/>
                  </a:lnTo>
                  <a:cubicBezTo>
                    <a:pt x="0" y="16688"/>
                    <a:pt x="0" y="9536"/>
                    <a:pt x="2656" y="4768"/>
                  </a:cubicBezTo>
                  <a:cubicBezTo>
                    <a:pt x="5313" y="0"/>
                    <a:pt x="9298" y="0"/>
                    <a:pt x="11955" y="4768"/>
                  </a:cubicBezTo>
                  <a:lnTo>
                    <a:pt x="59778" y="91390"/>
                  </a:lnTo>
                  <a:lnTo>
                    <a:pt x="107601" y="4768"/>
                  </a:lnTo>
                  <a:cubicBezTo>
                    <a:pt x="110258" y="0"/>
                    <a:pt x="114243" y="0"/>
                    <a:pt x="116900" y="4768"/>
                  </a:cubicBezTo>
                  <a:cubicBezTo>
                    <a:pt x="119557" y="9536"/>
                    <a:pt x="119557" y="16688"/>
                    <a:pt x="116900" y="21456"/>
                  </a:cubicBezTo>
                  <a:lnTo>
                    <a:pt x="64206" y="116026"/>
                  </a:lnTo>
                  <a:cubicBezTo>
                    <a:pt x="63763" y="118410"/>
                    <a:pt x="61992" y="119205"/>
                    <a:pt x="59778" y="11920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18" name="Google Shape;1818;p233"/>
          <p:cNvGrpSpPr/>
          <p:nvPr/>
        </p:nvGrpSpPr>
        <p:grpSpPr>
          <a:xfrm>
            <a:off x="4660152" y="1232523"/>
            <a:ext cx="209496" cy="180370"/>
            <a:chOff x="10309617" y="4363578"/>
            <a:chExt cx="278400" cy="239695"/>
          </a:xfrm>
        </p:grpSpPr>
        <p:sp>
          <p:nvSpPr>
            <p:cNvPr id="1819" name="Google Shape;1819;p233"/>
            <p:cNvSpPr/>
            <p:nvPr/>
          </p:nvSpPr>
          <p:spPr>
            <a:xfrm>
              <a:off x="10309617" y="4363578"/>
              <a:ext cx="278400" cy="173100"/>
            </a:xfrm>
            <a:custGeom>
              <a:rect b="b" l="l" r="r" t="t"/>
              <a:pathLst>
                <a:path extrusionOk="0" h="120000" w="120000">
                  <a:moveTo>
                    <a:pt x="21342" y="119316"/>
                  </a:moveTo>
                  <a:cubicBezTo>
                    <a:pt x="18939" y="119316"/>
                    <a:pt x="11166" y="118861"/>
                    <a:pt x="5653" y="110208"/>
                  </a:cubicBezTo>
                  <a:cubicBezTo>
                    <a:pt x="1978" y="104516"/>
                    <a:pt x="0" y="96774"/>
                    <a:pt x="0" y="86982"/>
                  </a:cubicBezTo>
                  <a:cubicBezTo>
                    <a:pt x="0" y="76508"/>
                    <a:pt x="2968" y="67172"/>
                    <a:pt x="7773" y="60341"/>
                  </a:cubicBezTo>
                  <a:cubicBezTo>
                    <a:pt x="12155" y="54648"/>
                    <a:pt x="17385" y="52371"/>
                    <a:pt x="22897" y="53055"/>
                  </a:cubicBezTo>
                  <a:cubicBezTo>
                    <a:pt x="25017" y="22998"/>
                    <a:pt x="40848" y="0"/>
                    <a:pt x="59929" y="0"/>
                  </a:cubicBezTo>
                  <a:cubicBezTo>
                    <a:pt x="73780" y="0"/>
                    <a:pt x="86501" y="12751"/>
                    <a:pt x="93003" y="32789"/>
                  </a:cubicBezTo>
                  <a:cubicBezTo>
                    <a:pt x="99929" y="32789"/>
                    <a:pt x="106431" y="37115"/>
                    <a:pt x="111519" y="44857"/>
                  </a:cubicBezTo>
                  <a:cubicBezTo>
                    <a:pt x="116890" y="53282"/>
                    <a:pt x="119858" y="64667"/>
                    <a:pt x="119858" y="76508"/>
                  </a:cubicBezTo>
                  <a:cubicBezTo>
                    <a:pt x="119858" y="115445"/>
                    <a:pt x="95406" y="119089"/>
                    <a:pt x="95123" y="119089"/>
                  </a:cubicBezTo>
                  <a:lnTo>
                    <a:pt x="87208" y="119089"/>
                  </a:lnTo>
                  <a:cubicBezTo>
                    <a:pt x="85936" y="119089"/>
                    <a:pt x="85088" y="117722"/>
                    <a:pt x="85088" y="115673"/>
                  </a:cubicBezTo>
                  <a:cubicBezTo>
                    <a:pt x="85088" y="113624"/>
                    <a:pt x="85936" y="112258"/>
                    <a:pt x="87208" y="112258"/>
                  </a:cubicBezTo>
                  <a:lnTo>
                    <a:pt x="94982" y="112258"/>
                  </a:lnTo>
                  <a:cubicBezTo>
                    <a:pt x="95547" y="112258"/>
                    <a:pt x="115618" y="109070"/>
                    <a:pt x="115618" y="76508"/>
                  </a:cubicBezTo>
                  <a:cubicBezTo>
                    <a:pt x="115618" y="66489"/>
                    <a:pt x="113215" y="56698"/>
                    <a:pt x="108551" y="49639"/>
                  </a:cubicBezTo>
                  <a:cubicBezTo>
                    <a:pt x="103886" y="42580"/>
                    <a:pt x="98091" y="38709"/>
                    <a:pt x="91731" y="39392"/>
                  </a:cubicBezTo>
                  <a:lnTo>
                    <a:pt x="90318" y="39392"/>
                  </a:lnTo>
                  <a:lnTo>
                    <a:pt x="89752" y="37343"/>
                  </a:lnTo>
                  <a:cubicBezTo>
                    <a:pt x="84240" y="18899"/>
                    <a:pt x="72508" y="6603"/>
                    <a:pt x="59787" y="6603"/>
                  </a:cubicBezTo>
                  <a:cubicBezTo>
                    <a:pt x="42120" y="6603"/>
                    <a:pt x="27703" y="28918"/>
                    <a:pt x="26572" y="57381"/>
                  </a:cubicBezTo>
                  <a:lnTo>
                    <a:pt x="26431" y="61480"/>
                  </a:lnTo>
                  <a:lnTo>
                    <a:pt x="24169" y="60796"/>
                  </a:lnTo>
                  <a:cubicBezTo>
                    <a:pt x="19081" y="58975"/>
                    <a:pt x="13992" y="61024"/>
                    <a:pt x="10035" y="66034"/>
                  </a:cubicBezTo>
                  <a:cubicBezTo>
                    <a:pt x="6077" y="71271"/>
                    <a:pt x="3816" y="79013"/>
                    <a:pt x="3816" y="87438"/>
                  </a:cubicBezTo>
                  <a:cubicBezTo>
                    <a:pt x="3816" y="95407"/>
                    <a:pt x="5229" y="101555"/>
                    <a:pt x="8056" y="105882"/>
                  </a:cubicBezTo>
                  <a:cubicBezTo>
                    <a:pt x="13286" y="113624"/>
                    <a:pt x="21625" y="112941"/>
                    <a:pt x="21625" y="112941"/>
                  </a:cubicBezTo>
                  <a:lnTo>
                    <a:pt x="31802" y="112941"/>
                  </a:lnTo>
                  <a:cubicBezTo>
                    <a:pt x="33074" y="112941"/>
                    <a:pt x="33922" y="114307"/>
                    <a:pt x="33922" y="116356"/>
                  </a:cubicBezTo>
                  <a:cubicBezTo>
                    <a:pt x="33922" y="118406"/>
                    <a:pt x="33074" y="119772"/>
                    <a:pt x="31802" y="119772"/>
                  </a:cubicBezTo>
                  <a:lnTo>
                    <a:pt x="21766" y="119772"/>
                  </a:lnTo>
                  <a:cubicBezTo>
                    <a:pt x="22190" y="119316"/>
                    <a:pt x="22049" y="119316"/>
                    <a:pt x="21342" y="11931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20" name="Google Shape;1820;p233"/>
            <p:cNvSpPr/>
            <p:nvPr/>
          </p:nvSpPr>
          <p:spPr>
            <a:xfrm>
              <a:off x="10443833" y="4470373"/>
              <a:ext cx="10200" cy="132900"/>
            </a:xfrm>
            <a:custGeom>
              <a:rect b="b" l="l" r="r" t="t"/>
              <a:pathLst>
                <a:path extrusionOk="0" h="120000" w="120000">
                  <a:moveTo>
                    <a:pt x="58064" y="119704"/>
                  </a:moveTo>
                  <a:cubicBezTo>
                    <a:pt x="23225" y="119704"/>
                    <a:pt x="0" y="117931"/>
                    <a:pt x="0" y="115270"/>
                  </a:cubicBezTo>
                  <a:lnTo>
                    <a:pt x="0" y="4433"/>
                  </a:lnTo>
                  <a:cubicBezTo>
                    <a:pt x="0" y="1773"/>
                    <a:pt x="23225" y="0"/>
                    <a:pt x="58064" y="0"/>
                  </a:cubicBezTo>
                  <a:cubicBezTo>
                    <a:pt x="92903" y="0"/>
                    <a:pt x="116129" y="1773"/>
                    <a:pt x="116129" y="4433"/>
                  </a:cubicBezTo>
                  <a:lnTo>
                    <a:pt x="116129" y="115270"/>
                  </a:lnTo>
                  <a:cubicBezTo>
                    <a:pt x="116129" y="117931"/>
                    <a:pt x="92903" y="119704"/>
                    <a:pt x="58064" y="11970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21" name="Google Shape;1821;p233"/>
            <p:cNvSpPr/>
            <p:nvPr/>
          </p:nvSpPr>
          <p:spPr>
            <a:xfrm>
              <a:off x="10404867" y="4468930"/>
              <a:ext cx="87900" cy="50400"/>
            </a:xfrm>
            <a:custGeom>
              <a:rect b="b" l="l" r="r" t="t"/>
              <a:pathLst>
                <a:path extrusionOk="0" h="120000" w="120000">
                  <a:moveTo>
                    <a:pt x="112472" y="117647"/>
                  </a:moveTo>
                  <a:cubicBezTo>
                    <a:pt x="110258" y="117647"/>
                    <a:pt x="108929" y="116862"/>
                    <a:pt x="107601" y="114509"/>
                  </a:cubicBezTo>
                  <a:lnTo>
                    <a:pt x="59778" y="29019"/>
                  </a:lnTo>
                  <a:lnTo>
                    <a:pt x="11955" y="114509"/>
                  </a:lnTo>
                  <a:cubicBezTo>
                    <a:pt x="9298" y="119215"/>
                    <a:pt x="5313" y="119215"/>
                    <a:pt x="2656" y="114509"/>
                  </a:cubicBezTo>
                  <a:cubicBezTo>
                    <a:pt x="0" y="109803"/>
                    <a:pt x="0" y="102745"/>
                    <a:pt x="2656" y="98039"/>
                  </a:cubicBezTo>
                  <a:lnTo>
                    <a:pt x="55350" y="4705"/>
                  </a:lnTo>
                  <a:cubicBezTo>
                    <a:pt x="58007" y="0"/>
                    <a:pt x="61992" y="0"/>
                    <a:pt x="64206" y="4705"/>
                  </a:cubicBezTo>
                  <a:lnTo>
                    <a:pt x="116900" y="98039"/>
                  </a:lnTo>
                  <a:cubicBezTo>
                    <a:pt x="119557" y="102745"/>
                    <a:pt x="119557" y="109803"/>
                    <a:pt x="116900" y="114509"/>
                  </a:cubicBezTo>
                  <a:cubicBezTo>
                    <a:pt x="116457" y="116862"/>
                    <a:pt x="114243" y="117647"/>
                    <a:pt x="112472" y="11764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822" name="Google Shape;1822;p233"/>
          <p:cNvSpPr/>
          <p:nvPr/>
        </p:nvSpPr>
        <p:spPr>
          <a:xfrm>
            <a:off x="3836851" y="1247432"/>
            <a:ext cx="181200" cy="150900"/>
          </a:xfrm>
          <a:custGeom>
            <a:rect b="b" l="l" r="r" t="t"/>
            <a:pathLst>
              <a:path extrusionOk="0" h="120000" w="120000">
                <a:moveTo>
                  <a:pt x="117977" y="119838"/>
                </a:moveTo>
                <a:lnTo>
                  <a:pt x="2022" y="119838"/>
                </a:lnTo>
                <a:cubicBezTo>
                  <a:pt x="808" y="119838"/>
                  <a:pt x="0" y="118869"/>
                  <a:pt x="0" y="117415"/>
                </a:cubicBezTo>
                <a:lnTo>
                  <a:pt x="0" y="2422"/>
                </a:lnTo>
                <a:cubicBezTo>
                  <a:pt x="0" y="969"/>
                  <a:pt x="808" y="0"/>
                  <a:pt x="2022" y="0"/>
                </a:cubicBezTo>
                <a:lnTo>
                  <a:pt x="37348" y="0"/>
                </a:lnTo>
                <a:cubicBezTo>
                  <a:pt x="38022" y="0"/>
                  <a:pt x="38561" y="323"/>
                  <a:pt x="38966" y="969"/>
                </a:cubicBezTo>
                <a:lnTo>
                  <a:pt x="48404" y="14374"/>
                </a:lnTo>
                <a:lnTo>
                  <a:pt x="117977" y="14374"/>
                </a:lnTo>
                <a:cubicBezTo>
                  <a:pt x="119056" y="14374"/>
                  <a:pt x="119865" y="15343"/>
                  <a:pt x="119865" y="16796"/>
                </a:cubicBezTo>
                <a:lnTo>
                  <a:pt x="119865" y="117415"/>
                </a:lnTo>
                <a:cubicBezTo>
                  <a:pt x="119865" y="118869"/>
                  <a:pt x="119056" y="119838"/>
                  <a:pt x="117977" y="119838"/>
                </a:cubicBezTo>
                <a:close/>
                <a:moveTo>
                  <a:pt x="4044" y="114993"/>
                </a:moveTo>
                <a:lnTo>
                  <a:pt x="115955" y="114993"/>
                </a:lnTo>
                <a:lnTo>
                  <a:pt x="115955" y="19219"/>
                </a:lnTo>
                <a:lnTo>
                  <a:pt x="47325" y="19219"/>
                </a:lnTo>
                <a:cubicBezTo>
                  <a:pt x="46786" y="19219"/>
                  <a:pt x="46112" y="19057"/>
                  <a:pt x="45707" y="18250"/>
                </a:cubicBezTo>
                <a:lnTo>
                  <a:pt x="36404" y="4845"/>
                </a:lnTo>
                <a:lnTo>
                  <a:pt x="4044" y="4845"/>
                </a:lnTo>
                <a:lnTo>
                  <a:pt x="4044" y="1149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823" name="Google Shape;1823;p233"/>
          <p:cNvGrpSpPr/>
          <p:nvPr/>
        </p:nvGrpSpPr>
        <p:grpSpPr>
          <a:xfrm>
            <a:off x="4813291" y="1663922"/>
            <a:ext cx="116710" cy="128727"/>
            <a:chOff x="9850685" y="6448789"/>
            <a:chExt cx="168900" cy="186291"/>
          </a:xfrm>
        </p:grpSpPr>
        <p:sp>
          <p:nvSpPr>
            <p:cNvPr id="1824" name="Google Shape;1824;p233"/>
            <p:cNvSpPr/>
            <p:nvPr/>
          </p:nvSpPr>
          <p:spPr>
            <a:xfrm>
              <a:off x="9850685" y="6471880"/>
              <a:ext cx="168900" cy="163200"/>
            </a:xfrm>
            <a:custGeom>
              <a:rect b="b" l="l" r="r" t="t"/>
              <a:pathLst>
                <a:path extrusionOk="0" h="120000" w="120000">
                  <a:moveTo>
                    <a:pt x="59883" y="119759"/>
                  </a:moveTo>
                  <a:cubicBezTo>
                    <a:pt x="26924" y="119759"/>
                    <a:pt x="0" y="91863"/>
                    <a:pt x="0" y="57715"/>
                  </a:cubicBezTo>
                  <a:cubicBezTo>
                    <a:pt x="0" y="32705"/>
                    <a:pt x="14390" y="10340"/>
                    <a:pt x="36441" y="721"/>
                  </a:cubicBezTo>
                  <a:cubicBezTo>
                    <a:pt x="38297" y="0"/>
                    <a:pt x="40154" y="721"/>
                    <a:pt x="40851" y="2404"/>
                  </a:cubicBezTo>
                  <a:cubicBezTo>
                    <a:pt x="41547" y="4328"/>
                    <a:pt x="40851" y="6252"/>
                    <a:pt x="39226" y="6973"/>
                  </a:cubicBezTo>
                  <a:cubicBezTo>
                    <a:pt x="19497" y="15631"/>
                    <a:pt x="6963" y="35591"/>
                    <a:pt x="6963" y="57715"/>
                  </a:cubicBezTo>
                  <a:cubicBezTo>
                    <a:pt x="6963" y="88016"/>
                    <a:pt x="30638" y="112545"/>
                    <a:pt x="59883" y="112545"/>
                  </a:cubicBezTo>
                  <a:cubicBezTo>
                    <a:pt x="89129" y="112545"/>
                    <a:pt x="112804" y="88016"/>
                    <a:pt x="112804" y="57715"/>
                  </a:cubicBezTo>
                  <a:cubicBezTo>
                    <a:pt x="112804" y="35591"/>
                    <a:pt x="100038" y="15871"/>
                    <a:pt x="80077" y="6973"/>
                  </a:cubicBezTo>
                  <a:cubicBezTo>
                    <a:pt x="78452" y="6252"/>
                    <a:pt x="77756" y="4328"/>
                    <a:pt x="78452" y="2404"/>
                  </a:cubicBezTo>
                  <a:cubicBezTo>
                    <a:pt x="79148" y="721"/>
                    <a:pt x="81237" y="0"/>
                    <a:pt x="82862" y="721"/>
                  </a:cubicBezTo>
                  <a:cubicBezTo>
                    <a:pt x="105377" y="10581"/>
                    <a:pt x="119767" y="32705"/>
                    <a:pt x="119767" y="57715"/>
                  </a:cubicBezTo>
                  <a:cubicBezTo>
                    <a:pt x="119767" y="91863"/>
                    <a:pt x="92843" y="119759"/>
                    <a:pt x="59883" y="11975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25" name="Google Shape;1825;p233"/>
            <p:cNvSpPr/>
            <p:nvPr/>
          </p:nvSpPr>
          <p:spPr>
            <a:xfrm>
              <a:off x="9928999" y="6448789"/>
              <a:ext cx="12300" cy="89400"/>
            </a:xfrm>
            <a:custGeom>
              <a:rect b="b" l="l" r="r" t="t"/>
              <a:pathLst>
                <a:path extrusionOk="0" h="120000" w="120000">
                  <a:moveTo>
                    <a:pt x="58064" y="119562"/>
                  </a:moveTo>
                  <a:cubicBezTo>
                    <a:pt x="23225" y="119562"/>
                    <a:pt x="0" y="116934"/>
                    <a:pt x="0" y="112992"/>
                  </a:cubicBezTo>
                  <a:lnTo>
                    <a:pt x="0" y="6569"/>
                  </a:lnTo>
                  <a:cubicBezTo>
                    <a:pt x="0" y="2627"/>
                    <a:pt x="23225" y="0"/>
                    <a:pt x="58064" y="0"/>
                  </a:cubicBezTo>
                  <a:cubicBezTo>
                    <a:pt x="92903" y="0"/>
                    <a:pt x="116129" y="2627"/>
                    <a:pt x="116129" y="6569"/>
                  </a:cubicBezTo>
                  <a:lnTo>
                    <a:pt x="116129" y="112992"/>
                  </a:lnTo>
                  <a:cubicBezTo>
                    <a:pt x="116129" y="116934"/>
                    <a:pt x="92903" y="119562"/>
                    <a:pt x="58064" y="11956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26" name="Google Shape;1826;p233"/>
          <p:cNvGrpSpPr/>
          <p:nvPr/>
        </p:nvGrpSpPr>
        <p:grpSpPr>
          <a:xfrm>
            <a:off x="4079784" y="4128027"/>
            <a:ext cx="153710" cy="159143"/>
            <a:chOff x="6602794" y="1130853"/>
            <a:chExt cx="212541" cy="220054"/>
          </a:xfrm>
        </p:grpSpPr>
        <p:sp>
          <p:nvSpPr>
            <p:cNvPr id="1827" name="Google Shape;1827;p233"/>
            <p:cNvSpPr/>
            <p:nvPr/>
          </p:nvSpPr>
          <p:spPr>
            <a:xfrm>
              <a:off x="6602794" y="1130853"/>
              <a:ext cx="69300" cy="219000"/>
            </a:xfrm>
            <a:custGeom>
              <a:rect b="b" l="l" r="r" t="t"/>
              <a:pathLst>
                <a:path extrusionOk="0" h="120000" w="120000">
                  <a:moveTo>
                    <a:pt x="6760" y="119865"/>
                  </a:moveTo>
                  <a:cubicBezTo>
                    <a:pt x="6338" y="119865"/>
                    <a:pt x="5492" y="119865"/>
                    <a:pt x="5070" y="119865"/>
                  </a:cubicBezTo>
                  <a:cubicBezTo>
                    <a:pt x="1690" y="119460"/>
                    <a:pt x="0" y="118516"/>
                    <a:pt x="845" y="117438"/>
                  </a:cubicBezTo>
                  <a:lnTo>
                    <a:pt x="107323" y="1617"/>
                  </a:lnTo>
                  <a:cubicBezTo>
                    <a:pt x="108169" y="539"/>
                    <a:pt x="111549" y="0"/>
                    <a:pt x="114507" y="134"/>
                  </a:cubicBezTo>
                  <a:cubicBezTo>
                    <a:pt x="117887" y="539"/>
                    <a:pt x="119577" y="1617"/>
                    <a:pt x="119154" y="2561"/>
                  </a:cubicBezTo>
                  <a:lnTo>
                    <a:pt x="12676" y="118516"/>
                  </a:lnTo>
                  <a:cubicBezTo>
                    <a:pt x="12676" y="119325"/>
                    <a:pt x="10140" y="119865"/>
                    <a:pt x="6760" y="11986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28" name="Google Shape;1828;p233"/>
            <p:cNvSpPr/>
            <p:nvPr/>
          </p:nvSpPr>
          <p:spPr>
            <a:xfrm>
              <a:off x="6744835" y="1130853"/>
              <a:ext cx="70500" cy="219000"/>
            </a:xfrm>
            <a:custGeom>
              <a:rect b="b" l="l" r="r" t="t"/>
              <a:pathLst>
                <a:path extrusionOk="0" h="120000" w="120000">
                  <a:moveTo>
                    <a:pt x="112473" y="119865"/>
                  </a:moveTo>
                  <a:cubicBezTo>
                    <a:pt x="109965" y="119865"/>
                    <a:pt x="107874" y="119327"/>
                    <a:pt x="106620" y="118520"/>
                  </a:cubicBezTo>
                  <a:lnTo>
                    <a:pt x="1254" y="2825"/>
                  </a:lnTo>
                  <a:cubicBezTo>
                    <a:pt x="0" y="1883"/>
                    <a:pt x="1672" y="672"/>
                    <a:pt x="5435" y="403"/>
                  </a:cubicBezTo>
                  <a:cubicBezTo>
                    <a:pt x="8362" y="0"/>
                    <a:pt x="12125" y="672"/>
                    <a:pt x="12961" y="1883"/>
                  </a:cubicBezTo>
                  <a:lnTo>
                    <a:pt x="118327" y="117443"/>
                  </a:lnTo>
                  <a:cubicBezTo>
                    <a:pt x="119581" y="118520"/>
                    <a:pt x="117491" y="119730"/>
                    <a:pt x="113728" y="119865"/>
                  </a:cubicBezTo>
                  <a:cubicBezTo>
                    <a:pt x="113728" y="119730"/>
                    <a:pt x="113310" y="119865"/>
                    <a:pt x="112473" y="11986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29" name="Google Shape;1829;p233"/>
            <p:cNvSpPr/>
            <p:nvPr/>
          </p:nvSpPr>
          <p:spPr>
            <a:xfrm>
              <a:off x="6704040" y="1306507"/>
              <a:ext cx="11100" cy="44400"/>
            </a:xfrm>
            <a:custGeom>
              <a:rect b="b" l="l" r="r" t="t"/>
              <a:pathLst>
                <a:path extrusionOk="0" h="120000" w="120000">
                  <a:moveTo>
                    <a:pt x="56000" y="119329"/>
                  </a:moveTo>
                  <a:cubicBezTo>
                    <a:pt x="20000" y="119329"/>
                    <a:pt x="0" y="115307"/>
                    <a:pt x="0" y="109273"/>
                  </a:cubicBezTo>
                  <a:lnTo>
                    <a:pt x="0" y="10055"/>
                  </a:lnTo>
                  <a:cubicBezTo>
                    <a:pt x="0" y="4022"/>
                    <a:pt x="20000" y="0"/>
                    <a:pt x="56000" y="0"/>
                  </a:cubicBezTo>
                  <a:cubicBezTo>
                    <a:pt x="92000" y="0"/>
                    <a:pt x="116000" y="4022"/>
                    <a:pt x="116000" y="10055"/>
                  </a:cubicBezTo>
                  <a:lnTo>
                    <a:pt x="116000" y="109273"/>
                  </a:lnTo>
                  <a:cubicBezTo>
                    <a:pt x="116000" y="114636"/>
                    <a:pt x="92000" y="119329"/>
                    <a:pt x="56000" y="1193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30" name="Google Shape;1830;p233"/>
            <p:cNvSpPr/>
            <p:nvPr/>
          </p:nvSpPr>
          <p:spPr>
            <a:xfrm>
              <a:off x="6704040" y="1232776"/>
              <a:ext cx="11100" cy="44400"/>
            </a:xfrm>
            <a:custGeom>
              <a:rect b="b" l="l" r="r" t="t"/>
              <a:pathLst>
                <a:path extrusionOk="0" h="120000" w="120000">
                  <a:moveTo>
                    <a:pt x="56000" y="119329"/>
                  </a:moveTo>
                  <a:cubicBezTo>
                    <a:pt x="20000" y="119329"/>
                    <a:pt x="0" y="115307"/>
                    <a:pt x="0" y="109273"/>
                  </a:cubicBezTo>
                  <a:lnTo>
                    <a:pt x="0" y="10055"/>
                  </a:lnTo>
                  <a:cubicBezTo>
                    <a:pt x="0" y="4022"/>
                    <a:pt x="20000" y="0"/>
                    <a:pt x="56000" y="0"/>
                  </a:cubicBezTo>
                  <a:cubicBezTo>
                    <a:pt x="92000" y="0"/>
                    <a:pt x="116000" y="4022"/>
                    <a:pt x="116000" y="10055"/>
                  </a:cubicBezTo>
                  <a:lnTo>
                    <a:pt x="116000" y="109273"/>
                  </a:lnTo>
                  <a:cubicBezTo>
                    <a:pt x="116000" y="113966"/>
                    <a:pt x="92000" y="119329"/>
                    <a:pt x="56000" y="1193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31" name="Google Shape;1831;p233"/>
            <p:cNvSpPr/>
            <p:nvPr/>
          </p:nvSpPr>
          <p:spPr>
            <a:xfrm>
              <a:off x="6704040" y="1167719"/>
              <a:ext cx="11100" cy="36900"/>
            </a:xfrm>
            <a:custGeom>
              <a:rect b="b" l="l" r="r" t="t"/>
              <a:pathLst>
                <a:path extrusionOk="0" h="120000" w="120000">
                  <a:moveTo>
                    <a:pt x="56000" y="119194"/>
                  </a:moveTo>
                  <a:cubicBezTo>
                    <a:pt x="20000" y="119194"/>
                    <a:pt x="0" y="114362"/>
                    <a:pt x="0" y="107114"/>
                  </a:cubicBezTo>
                  <a:lnTo>
                    <a:pt x="0" y="12080"/>
                  </a:lnTo>
                  <a:cubicBezTo>
                    <a:pt x="0" y="4832"/>
                    <a:pt x="20000" y="0"/>
                    <a:pt x="56000" y="0"/>
                  </a:cubicBezTo>
                  <a:cubicBezTo>
                    <a:pt x="92000" y="0"/>
                    <a:pt x="116000" y="4832"/>
                    <a:pt x="116000" y="12080"/>
                  </a:cubicBezTo>
                  <a:lnTo>
                    <a:pt x="116000" y="107114"/>
                  </a:lnTo>
                  <a:cubicBezTo>
                    <a:pt x="116000" y="113557"/>
                    <a:pt x="92000" y="119194"/>
                    <a:pt x="56000" y="11919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32" name="Google Shape;1832;p233"/>
            <p:cNvSpPr/>
            <p:nvPr/>
          </p:nvSpPr>
          <p:spPr>
            <a:xfrm>
              <a:off x="6704040" y="1130853"/>
              <a:ext cx="11100" cy="15300"/>
            </a:xfrm>
            <a:custGeom>
              <a:rect b="b" l="l" r="r" t="t"/>
              <a:pathLst>
                <a:path extrusionOk="0" h="120000" w="120000">
                  <a:moveTo>
                    <a:pt x="56000" y="118000"/>
                  </a:moveTo>
                  <a:cubicBezTo>
                    <a:pt x="20000" y="118000"/>
                    <a:pt x="0" y="106000"/>
                    <a:pt x="0" y="88000"/>
                  </a:cubicBezTo>
                  <a:lnTo>
                    <a:pt x="0" y="30000"/>
                  </a:lnTo>
                  <a:cubicBezTo>
                    <a:pt x="0" y="12000"/>
                    <a:pt x="20000" y="0"/>
                    <a:pt x="56000" y="0"/>
                  </a:cubicBezTo>
                  <a:cubicBezTo>
                    <a:pt x="92000" y="0"/>
                    <a:pt x="116000" y="12000"/>
                    <a:pt x="116000" y="30000"/>
                  </a:cubicBezTo>
                  <a:lnTo>
                    <a:pt x="116000" y="88000"/>
                  </a:lnTo>
                  <a:cubicBezTo>
                    <a:pt x="116000" y="104000"/>
                    <a:pt x="92000" y="118000"/>
                    <a:pt x="56000" y="118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33" name="Google Shape;1833;p233"/>
          <p:cNvGrpSpPr/>
          <p:nvPr/>
        </p:nvGrpSpPr>
        <p:grpSpPr>
          <a:xfrm>
            <a:off x="5576296" y="3306890"/>
            <a:ext cx="166869" cy="199484"/>
            <a:chOff x="5955538" y="4308737"/>
            <a:chExt cx="243924" cy="291600"/>
          </a:xfrm>
        </p:grpSpPr>
        <p:sp>
          <p:nvSpPr>
            <p:cNvPr id="1834" name="Google Shape;1834;p233"/>
            <p:cNvSpPr/>
            <p:nvPr/>
          </p:nvSpPr>
          <p:spPr>
            <a:xfrm>
              <a:off x="6014708" y="4308737"/>
              <a:ext cx="126900" cy="291600"/>
            </a:xfrm>
            <a:custGeom>
              <a:rect b="b" l="l" r="r" t="t"/>
              <a:pathLst>
                <a:path extrusionOk="0" h="120000" w="120000">
                  <a:moveTo>
                    <a:pt x="92020" y="119865"/>
                  </a:moveTo>
                  <a:lnTo>
                    <a:pt x="27668" y="119865"/>
                  </a:lnTo>
                  <a:cubicBezTo>
                    <a:pt x="11502" y="119865"/>
                    <a:pt x="0" y="114876"/>
                    <a:pt x="0" y="107865"/>
                  </a:cubicBezTo>
                  <a:lnTo>
                    <a:pt x="0" y="9977"/>
                  </a:lnTo>
                  <a:cubicBezTo>
                    <a:pt x="0" y="5393"/>
                    <a:pt x="4352" y="0"/>
                    <a:pt x="27668" y="0"/>
                  </a:cubicBezTo>
                  <a:lnTo>
                    <a:pt x="92020" y="0"/>
                  </a:lnTo>
                  <a:cubicBezTo>
                    <a:pt x="108186" y="0"/>
                    <a:pt x="119689" y="4988"/>
                    <a:pt x="119689" y="12000"/>
                  </a:cubicBezTo>
                  <a:lnTo>
                    <a:pt x="119689" y="107865"/>
                  </a:lnTo>
                  <a:cubicBezTo>
                    <a:pt x="119689" y="114876"/>
                    <a:pt x="108497" y="119865"/>
                    <a:pt x="92020" y="119865"/>
                  </a:cubicBezTo>
                  <a:close/>
                  <a:moveTo>
                    <a:pt x="27668" y="3910"/>
                  </a:moveTo>
                  <a:cubicBezTo>
                    <a:pt x="11502" y="3910"/>
                    <a:pt x="9015" y="6741"/>
                    <a:pt x="9015" y="9977"/>
                  </a:cubicBezTo>
                  <a:lnTo>
                    <a:pt x="9015" y="107865"/>
                  </a:lnTo>
                  <a:cubicBezTo>
                    <a:pt x="9015" y="112719"/>
                    <a:pt x="16476" y="115820"/>
                    <a:pt x="27668" y="115820"/>
                  </a:cubicBezTo>
                  <a:lnTo>
                    <a:pt x="92020" y="115820"/>
                  </a:lnTo>
                  <a:cubicBezTo>
                    <a:pt x="103212" y="115820"/>
                    <a:pt x="110362" y="112719"/>
                    <a:pt x="110362" y="107865"/>
                  </a:cubicBezTo>
                  <a:lnTo>
                    <a:pt x="110362" y="12000"/>
                  </a:lnTo>
                  <a:cubicBezTo>
                    <a:pt x="110362" y="7146"/>
                    <a:pt x="103212" y="3910"/>
                    <a:pt x="92020" y="3910"/>
                  </a:cubicBezTo>
                  <a:lnTo>
                    <a:pt x="27668" y="391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35" name="Google Shape;1835;p233"/>
            <p:cNvSpPr/>
            <p:nvPr/>
          </p:nvSpPr>
          <p:spPr>
            <a:xfrm>
              <a:off x="5955538" y="4337600"/>
              <a:ext cx="69300" cy="67800"/>
            </a:xfrm>
            <a:custGeom>
              <a:rect b="b" l="l" r="r" t="t"/>
              <a:pathLst>
                <a:path extrusionOk="0" h="120000" w="120000">
                  <a:moveTo>
                    <a:pt x="109811" y="119423"/>
                  </a:moveTo>
                  <a:cubicBezTo>
                    <a:pt x="107547" y="119423"/>
                    <a:pt x="105849" y="118846"/>
                    <a:pt x="104150" y="117115"/>
                  </a:cubicBezTo>
                  <a:lnTo>
                    <a:pt x="3396" y="14423"/>
                  </a:lnTo>
                  <a:cubicBezTo>
                    <a:pt x="1132" y="12115"/>
                    <a:pt x="0" y="8653"/>
                    <a:pt x="1698" y="5192"/>
                  </a:cubicBezTo>
                  <a:cubicBezTo>
                    <a:pt x="3396" y="1730"/>
                    <a:pt x="6226" y="0"/>
                    <a:pt x="9622" y="0"/>
                  </a:cubicBezTo>
                  <a:lnTo>
                    <a:pt x="109811" y="0"/>
                  </a:lnTo>
                  <a:cubicBezTo>
                    <a:pt x="114905" y="0"/>
                    <a:pt x="118301" y="4038"/>
                    <a:pt x="118301" y="8653"/>
                  </a:cubicBezTo>
                  <a:cubicBezTo>
                    <a:pt x="118301" y="13846"/>
                    <a:pt x="114905" y="16730"/>
                    <a:pt x="109811" y="16730"/>
                  </a:cubicBezTo>
                  <a:lnTo>
                    <a:pt x="29433" y="16730"/>
                  </a:lnTo>
                  <a:lnTo>
                    <a:pt x="116037" y="105000"/>
                  </a:lnTo>
                  <a:cubicBezTo>
                    <a:pt x="119433" y="108461"/>
                    <a:pt x="119433" y="113653"/>
                    <a:pt x="116037" y="117115"/>
                  </a:cubicBezTo>
                  <a:cubicBezTo>
                    <a:pt x="114905" y="118846"/>
                    <a:pt x="112641" y="119423"/>
                    <a:pt x="109811" y="11942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36" name="Google Shape;1836;p233"/>
            <p:cNvSpPr/>
            <p:nvPr/>
          </p:nvSpPr>
          <p:spPr>
            <a:xfrm>
              <a:off x="5955538" y="4415532"/>
              <a:ext cx="69300" cy="67800"/>
            </a:xfrm>
            <a:custGeom>
              <a:rect b="b" l="l" r="r" t="t"/>
              <a:pathLst>
                <a:path extrusionOk="0" h="120000" w="120000">
                  <a:moveTo>
                    <a:pt x="109811" y="119423"/>
                  </a:moveTo>
                  <a:cubicBezTo>
                    <a:pt x="107547" y="119423"/>
                    <a:pt x="105849" y="118846"/>
                    <a:pt x="104150" y="117115"/>
                  </a:cubicBezTo>
                  <a:lnTo>
                    <a:pt x="3396" y="14423"/>
                  </a:lnTo>
                  <a:cubicBezTo>
                    <a:pt x="1132" y="12115"/>
                    <a:pt x="0" y="8653"/>
                    <a:pt x="1698" y="5192"/>
                  </a:cubicBezTo>
                  <a:cubicBezTo>
                    <a:pt x="3396" y="1730"/>
                    <a:pt x="6226" y="0"/>
                    <a:pt x="9622" y="0"/>
                  </a:cubicBezTo>
                  <a:lnTo>
                    <a:pt x="109811" y="0"/>
                  </a:lnTo>
                  <a:cubicBezTo>
                    <a:pt x="114905" y="0"/>
                    <a:pt x="118301" y="3461"/>
                    <a:pt x="118301" y="8653"/>
                  </a:cubicBezTo>
                  <a:cubicBezTo>
                    <a:pt x="118301" y="13846"/>
                    <a:pt x="114905" y="17307"/>
                    <a:pt x="109811" y="17307"/>
                  </a:cubicBezTo>
                  <a:lnTo>
                    <a:pt x="29433" y="17307"/>
                  </a:lnTo>
                  <a:lnTo>
                    <a:pt x="116037" y="105000"/>
                  </a:lnTo>
                  <a:cubicBezTo>
                    <a:pt x="119433" y="108461"/>
                    <a:pt x="119433" y="113653"/>
                    <a:pt x="116037" y="117115"/>
                  </a:cubicBezTo>
                  <a:cubicBezTo>
                    <a:pt x="114905" y="118846"/>
                    <a:pt x="112641" y="119423"/>
                    <a:pt x="109811" y="11942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37" name="Google Shape;1837;p233"/>
            <p:cNvSpPr/>
            <p:nvPr/>
          </p:nvSpPr>
          <p:spPr>
            <a:xfrm>
              <a:off x="5955538" y="4492021"/>
              <a:ext cx="69300" cy="67800"/>
            </a:xfrm>
            <a:custGeom>
              <a:rect b="b" l="l" r="r" t="t"/>
              <a:pathLst>
                <a:path extrusionOk="0" h="120000" w="120000">
                  <a:moveTo>
                    <a:pt x="109811" y="119425"/>
                  </a:moveTo>
                  <a:cubicBezTo>
                    <a:pt x="107547" y="119425"/>
                    <a:pt x="105849" y="118277"/>
                    <a:pt x="104150" y="116555"/>
                  </a:cubicBezTo>
                  <a:lnTo>
                    <a:pt x="3396" y="14354"/>
                  </a:lnTo>
                  <a:cubicBezTo>
                    <a:pt x="1132" y="12057"/>
                    <a:pt x="0" y="8612"/>
                    <a:pt x="1698" y="5167"/>
                  </a:cubicBezTo>
                  <a:cubicBezTo>
                    <a:pt x="3396" y="1722"/>
                    <a:pt x="6226" y="0"/>
                    <a:pt x="9622" y="0"/>
                  </a:cubicBezTo>
                  <a:lnTo>
                    <a:pt x="109811" y="0"/>
                  </a:lnTo>
                  <a:cubicBezTo>
                    <a:pt x="114905" y="0"/>
                    <a:pt x="118301" y="3444"/>
                    <a:pt x="118301" y="8612"/>
                  </a:cubicBezTo>
                  <a:cubicBezTo>
                    <a:pt x="118301" y="13779"/>
                    <a:pt x="114905" y="17224"/>
                    <a:pt x="109811" y="17224"/>
                  </a:cubicBezTo>
                  <a:lnTo>
                    <a:pt x="29433" y="17224"/>
                  </a:lnTo>
                  <a:lnTo>
                    <a:pt x="116037" y="104497"/>
                  </a:lnTo>
                  <a:cubicBezTo>
                    <a:pt x="119433" y="107942"/>
                    <a:pt x="119433" y="113110"/>
                    <a:pt x="116037" y="116555"/>
                  </a:cubicBezTo>
                  <a:cubicBezTo>
                    <a:pt x="114905" y="118277"/>
                    <a:pt x="112641" y="119425"/>
                    <a:pt x="109811" y="11942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38" name="Google Shape;1838;p233"/>
            <p:cNvSpPr/>
            <p:nvPr/>
          </p:nvSpPr>
          <p:spPr>
            <a:xfrm>
              <a:off x="6130162" y="4337600"/>
              <a:ext cx="69300" cy="67800"/>
            </a:xfrm>
            <a:custGeom>
              <a:rect b="b" l="l" r="r" t="t"/>
              <a:pathLst>
                <a:path extrusionOk="0" h="120000" w="120000">
                  <a:moveTo>
                    <a:pt x="9099" y="119423"/>
                  </a:moveTo>
                  <a:cubicBezTo>
                    <a:pt x="6824" y="119423"/>
                    <a:pt x="5118" y="118846"/>
                    <a:pt x="3412" y="117115"/>
                  </a:cubicBezTo>
                  <a:cubicBezTo>
                    <a:pt x="0" y="113653"/>
                    <a:pt x="0" y="108461"/>
                    <a:pt x="3412" y="105000"/>
                  </a:cubicBezTo>
                  <a:lnTo>
                    <a:pt x="90426" y="16730"/>
                  </a:lnTo>
                  <a:lnTo>
                    <a:pt x="9099" y="16730"/>
                  </a:lnTo>
                  <a:cubicBezTo>
                    <a:pt x="3981" y="16730"/>
                    <a:pt x="568" y="13846"/>
                    <a:pt x="568" y="8653"/>
                  </a:cubicBezTo>
                  <a:cubicBezTo>
                    <a:pt x="568" y="4038"/>
                    <a:pt x="3981" y="0"/>
                    <a:pt x="9099" y="0"/>
                  </a:cubicBezTo>
                  <a:lnTo>
                    <a:pt x="110331" y="0"/>
                  </a:lnTo>
                  <a:cubicBezTo>
                    <a:pt x="113744" y="0"/>
                    <a:pt x="117156" y="1730"/>
                    <a:pt x="117725" y="5192"/>
                  </a:cubicBezTo>
                  <a:cubicBezTo>
                    <a:pt x="119431" y="8653"/>
                    <a:pt x="118862" y="12115"/>
                    <a:pt x="116018" y="14423"/>
                  </a:cubicBezTo>
                  <a:lnTo>
                    <a:pt x="15355" y="117115"/>
                  </a:lnTo>
                  <a:cubicBezTo>
                    <a:pt x="14218" y="118846"/>
                    <a:pt x="11943" y="119423"/>
                    <a:pt x="9099" y="11942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39" name="Google Shape;1839;p233"/>
            <p:cNvSpPr/>
            <p:nvPr/>
          </p:nvSpPr>
          <p:spPr>
            <a:xfrm>
              <a:off x="6130162" y="4415532"/>
              <a:ext cx="69300" cy="67800"/>
            </a:xfrm>
            <a:custGeom>
              <a:rect b="b" l="l" r="r" t="t"/>
              <a:pathLst>
                <a:path extrusionOk="0" h="120000" w="120000">
                  <a:moveTo>
                    <a:pt x="9099" y="119423"/>
                  </a:moveTo>
                  <a:cubicBezTo>
                    <a:pt x="6824" y="119423"/>
                    <a:pt x="5118" y="118846"/>
                    <a:pt x="3412" y="117115"/>
                  </a:cubicBezTo>
                  <a:cubicBezTo>
                    <a:pt x="0" y="113653"/>
                    <a:pt x="0" y="108461"/>
                    <a:pt x="3412" y="105000"/>
                  </a:cubicBezTo>
                  <a:lnTo>
                    <a:pt x="90426" y="17307"/>
                  </a:lnTo>
                  <a:lnTo>
                    <a:pt x="9099" y="17307"/>
                  </a:lnTo>
                  <a:cubicBezTo>
                    <a:pt x="3981" y="17307"/>
                    <a:pt x="568" y="13846"/>
                    <a:pt x="568" y="8653"/>
                  </a:cubicBezTo>
                  <a:cubicBezTo>
                    <a:pt x="568" y="3461"/>
                    <a:pt x="3981" y="0"/>
                    <a:pt x="9099" y="0"/>
                  </a:cubicBezTo>
                  <a:lnTo>
                    <a:pt x="110331" y="0"/>
                  </a:lnTo>
                  <a:cubicBezTo>
                    <a:pt x="113744" y="0"/>
                    <a:pt x="117156" y="1730"/>
                    <a:pt x="117725" y="5192"/>
                  </a:cubicBezTo>
                  <a:cubicBezTo>
                    <a:pt x="119431" y="8653"/>
                    <a:pt x="118862" y="12115"/>
                    <a:pt x="116018" y="14423"/>
                  </a:cubicBezTo>
                  <a:lnTo>
                    <a:pt x="15355" y="117115"/>
                  </a:lnTo>
                  <a:cubicBezTo>
                    <a:pt x="14218" y="118846"/>
                    <a:pt x="11943" y="119423"/>
                    <a:pt x="9099" y="11942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40" name="Google Shape;1840;p233"/>
            <p:cNvSpPr/>
            <p:nvPr/>
          </p:nvSpPr>
          <p:spPr>
            <a:xfrm>
              <a:off x="6130162" y="4492021"/>
              <a:ext cx="69300" cy="67800"/>
            </a:xfrm>
            <a:custGeom>
              <a:rect b="b" l="l" r="r" t="t"/>
              <a:pathLst>
                <a:path extrusionOk="0" h="120000" w="120000">
                  <a:moveTo>
                    <a:pt x="9099" y="119425"/>
                  </a:moveTo>
                  <a:cubicBezTo>
                    <a:pt x="6824" y="119425"/>
                    <a:pt x="5118" y="118277"/>
                    <a:pt x="3412" y="116555"/>
                  </a:cubicBezTo>
                  <a:cubicBezTo>
                    <a:pt x="0" y="113110"/>
                    <a:pt x="0" y="107942"/>
                    <a:pt x="3412" y="104497"/>
                  </a:cubicBezTo>
                  <a:lnTo>
                    <a:pt x="90426" y="17224"/>
                  </a:lnTo>
                  <a:lnTo>
                    <a:pt x="9099" y="17224"/>
                  </a:lnTo>
                  <a:cubicBezTo>
                    <a:pt x="3981" y="17224"/>
                    <a:pt x="568" y="13779"/>
                    <a:pt x="568" y="8612"/>
                  </a:cubicBezTo>
                  <a:cubicBezTo>
                    <a:pt x="568" y="3444"/>
                    <a:pt x="3981" y="0"/>
                    <a:pt x="9099" y="0"/>
                  </a:cubicBezTo>
                  <a:lnTo>
                    <a:pt x="110331" y="0"/>
                  </a:lnTo>
                  <a:cubicBezTo>
                    <a:pt x="113744" y="0"/>
                    <a:pt x="117156" y="1722"/>
                    <a:pt x="117725" y="5167"/>
                  </a:cubicBezTo>
                  <a:cubicBezTo>
                    <a:pt x="119431" y="8612"/>
                    <a:pt x="118862" y="12057"/>
                    <a:pt x="116018" y="14354"/>
                  </a:cubicBezTo>
                  <a:lnTo>
                    <a:pt x="15355" y="116555"/>
                  </a:lnTo>
                  <a:cubicBezTo>
                    <a:pt x="14218" y="118277"/>
                    <a:pt x="11943" y="119425"/>
                    <a:pt x="9099" y="11942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41" name="Google Shape;1841;p233"/>
            <p:cNvSpPr/>
            <p:nvPr/>
          </p:nvSpPr>
          <p:spPr>
            <a:xfrm>
              <a:off x="6043571" y="4337600"/>
              <a:ext cx="67800" cy="67800"/>
            </a:xfrm>
            <a:custGeom>
              <a:rect b="b" l="l" r="r" t="t"/>
              <a:pathLst>
                <a:path extrusionOk="0" h="120000" w="120000">
                  <a:moveTo>
                    <a:pt x="59423" y="119423"/>
                  </a:moveTo>
                  <a:cubicBezTo>
                    <a:pt x="26538" y="119423"/>
                    <a:pt x="0" y="93461"/>
                    <a:pt x="0" y="60000"/>
                  </a:cubicBezTo>
                  <a:cubicBezTo>
                    <a:pt x="0" y="27115"/>
                    <a:pt x="25961" y="0"/>
                    <a:pt x="59423" y="0"/>
                  </a:cubicBezTo>
                  <a:cubicBezTo>
                    <a:pt x="92307" y="0"/>
                    <a:pt x="119423" y="27115"/>
                    <a:pt x="119423" y="60000"/>
                  </a:cubicBezTo>
                  <a:cubicBezTo>
                    <a:pt x="119423" y="93461"/>
                    <a:pt x="92884" y="119423"/>
                    <a:pt x="59423" y="119423"/>
                  </a:cubicBezTo>
                  <a:close/>
                  <a:moveTo>
                    <a:pt x="59423" y="16730"/>
                  </a:moveTo>
                  <a:cubicBezTo>
                    <a:pt x="35769" y="16730"/>
                    <a:pt x="16730" y="36346"/>
                    <a:pt x="16730" y="60000"/>
                  </a:cubicBezTo>
                  <a:cubicBezTo>
                    <a:pt x="16730" y="84230"/>
                    <a:pt x="35192" y="102692"/>
                    <a:pt x="59423" y="102692"/>
                  </a:cubicBezTo>
                  <a:cubicBezTo>
                    <a:pt x="83076" y="102692"/>
                    <a:pt x="102115" y="84230"/>
                    <a:pt x="102115" y="60000"/>
                  </a:cubicBezTo>
                  <a:cubicBezTo>
                    <a:pt x="102115" y="36346"/>
                    <a:pt x="83653" y="16730"/>
                    <a:pt x="59423" y="1673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42" name="Google Shape;1842;p233"/>
            <p:cNvSpPr/>
            <p:nvPr/>
          </p:nvSpPr>
          <p:spPr>
            <a:xfrm>
              <a:off x="6043571" y="4415532"/>
              <a:ext cx="67800" cy="67800"/>
            </a:xfrm>
            <a:custGeom>
              <a:rect b="b" l="l" r="r" t="t"/>
              <a:pathLst>
                <a:path extrusionOk="0" h="120000" w="120000">
                  <a:moveTo>
                    <a:pt x="59423" y="119423"/>
                  </a:moveTo>
                  <a:cubicBezTo>
                    <a:pt x="26538" y="119423"/>
                    <a:pt x="0" y="93461"/>
                    <a:pt x="0" y="60000"/>
                  </a:cubicBezTo>
                  <a:cubicBezTo>
                    <a:pt x="0" y="27115"/>
                    <a:pt x="25961" y="0"/>
                    <a:pt x="59423" y="0"/>
                  </a:cubicBezTo>
                  <a:cubicBezTo>
                    <a:pt x="92307" y="0"/>
                    <a:pt x="119423" y="27115"/>
                    <a:pt x="119423" y="60000"/>
                  </a:cubicBezTo>
                  <a:cubicBezTo>
                    <a:pt x="119423" y="93461"/>
                    <a:pt x="92884" y="119423"/>
                    <a:pt x="59423" y="119423"/>
                  </a:cubicBezTo>
                  <a:close/>
                  <a:moveTo>
                    <a:pt x="59423" y="17307"/>
                  </a:moveTo>
                  <a:cubicBezTo>
                    <a:pt x="35769" y="17307"/>
                    <a:pt x="16730" y="36346"/>
                    <a:pt x="16730" y="60000"/>
                  </a:cubicBezTo>
                  <a:cubicBezTo>
                    <a:pt x="16730" y="84230"/>
                    <a:pt x="35192" y="102692"/>
                    <a:pt x="59423" y="102692"/>
                  </a:cubicBezTo>
                  <a:cubicBezTo>
                    <a:pt x="83076" y="102692"/>
                    <a:pt x="102115" y="84230"/>
                    <a:pt x="102115" y="60000"/>
                  </a:cubicBezTo>
                  <a:cubicBezTo>
                    <a:pt x="102115" y="36346"/>
                    <a:pt x="83653" y="17307"/>
                    <a:pt x="59423" y="173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43" name="Google Shape;1843;p233"/>
            <p:cNvSpPr/>
            <p:nvPr/>
          </p:nvSpPr>
          <p:spPr>
            <a:xfrm>
              <a:off x="6043571" y="4492021"/>
              <a:ext cx="67800" cy="67800"/>
            </a:xfrm>
            <a:custGeom>
              <a:rect b="b" l="l" r="r" t="t"/>
              <a:pathLst>
                <a:path extrusionOk="0" h="120000" w="120000">
                  <a:moveTo>
                    <a:pt x="59423" y="119425"/>
                  </a:moveTo>
                  <a:cubicBezTo>
                    <a:pt x="26538" y="119425"/>
                    <a:pt x="0" y="93014"/>
                    <a:pt x="0" y="59712"/>
                  </a:cubicBezTo>
                  <a:cubicBezTo>
                    <a:pt x="0" y="26411"/>
                    <a:pt x="25961" y="0"/>
                    <a:pt x="59423" y="0"/>
                  </a:cubicBezTo>
                  <a:cubicBezTo>
                    <a:pt x="92307" y="0"/>
                    <a:pt x="119423" y="26411"/>
                    <a:pt x="119423" y="59712"/>
                  </a:cubicBezTo>
                  <a:cubicBezTo>
                    <a:pt x="119423" y="93014"/>
                    <a:pt x="92884" y="119425"/>
                    <a:pt x="59423" y="119425"/>
                  </a:cubicBezTo>
                  <a:close/>
                  <a:moveTo>
                    <a:pt x="59423" y="17224"/>
                  </a:moveTo>
                  <a:cubicBezTo>
                    <a:pt x="35769" y="17224"/>
                    <a:pt x="16730" y="36172"/>
                    <a:pt x="16730" y="59712"/>
                  </a:cubicBezTo>
                  <a:cubicBezTo>
                    <a:pt x="16730" y="83827"/>
                    <a:pt x="35192" y="102200"/>
                    <a:pt x="59423" y="102200"/>
                  </a:cubicBezTo>
                  <a:cubicBezTo>
                    <a:pt x="83076" y="102200"/>
                    <a:pt x="102115" y="83827"/>
                    <a:pt x="102115" y="59712"/>
                  </a:cubicBezTo>
                  <a:cubicBezTo>
                    <a:pt x="102115" y="36172"/>
                    <a:pt x="83653" y="17224"/>
                    <a:pt x="59423" y="172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44" name="Google Shape;1844;p233"/>
          <p:cNvGrpSpPr/>
          <p:nvPr/>
        </p:nvGrpSpPr>
        <p:grpSpPr>
          <a:xfrm>
            <a:off x="4796331" y="3300431"/>
            <a:ext cx="205207" cy="197676"/>
            <a:chOff x="5669788" y="3750040"/>
            <a:chExt cx="272700" cy="262692"/>
          </a:xfrm>
        </p:grpSpPr>
        <p:sp>
          <p:nvSpPr>
            <p:cNvPr id="1845" name="Google Shape;1845;p233"/>
            <p:cNvSpPr/>
            <p:nvPr/>
          </p:nvSpPr>
          <p:spPr>
            <a:xfrm>
              <a:off x="5679889" y="3973732"/>
              <a:ext cx="252600" cy="39000"/>
            </a:xfrm>
            <a:custGeom>
              <a:rect b="b" l="l" r="r" t="t"/>
              <a:pathLst>
                <a:path extrusionOk="0" h="120000" w="120000">
                  <a:moveTo>
                    <a:pt x="117512" y="119000"/>
                  </a:moveTo>
                  <a:lnTo>
                    <a:pt x="2331" y="119000"/>
                  </a:lnTo>
                  <a:cubicBezTo>
                    <a:pt x="932" y="119000"/>
                    <a:pt x="0" y="113000"/>
                    <a:pt x="0" y="104000"/>
                  </a:cubicBezTo>
                  <a:lnTo>
                    <a:pt x="0" y="15000"/>
                  </a:lnTo>
                  <a:cubicBezTo>
                    <a:pt x="0" y="6000"/>
                    <a:pt x="932" y="0"/>
                    <a:pt x="2331" y="0"/>
                  </a:cubicBezTo>
                  <a:lnTo>
                    <a:pt x="117512" y="0"/>
                  </a:lnTo>
                  <a:cubicBezTo>
                    <a:pt x="118911" y="0"/>
                    <a:pt x="119844" y="6000"/>
                    <a:pt x="119844" y="15000"/>
                  </a:cubicBezTo>
                  <a:lnTo>
                    <a:pt x="119844" y="104000"/>
                  </a:lnTo>
                  <a:cubicBezTo>
                    <a:pt x="119844" y="111000"/>
                    <a:pt x="118911" y="119000"/>
                    <a:pt x="117512" y="119000"/>
                  </a:cubicBezTo>
                  <a:close/>
                  <a:moveTo>
                    <a:pt x="4663" y="89000"/>
                  </a:moveTo>
                  <a:lnTo>
                    <a:pt x="115181" y="89000"/>
                  </a:lnTo>
                  <a:lnTo>
                    <a:pt x="115181" y="30000"/>
                  </a:lnTo>
                  <a:lnTo>
                    <a:pt x="4663" y="30000"/>
                  </a:lnTo>
                  <a:lnTo>
                    <a:pt x="4663" y="89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46" name="Google Shape;1846;p233"/>
            <p:cNvSpPr/>
            <p:nvPr/>
          </p:nvSpPr>
          <p:spPr>
            <a:xfrm>
              <a:off x="5698651" y="3846732"/>
              <a:ext cx="213600" cy="135600"/>
            </a:xfrm>
            <a:custGeom>
              <a:rect b="b" l="l" r="r" t="t"/>
              <a:pathLst>
                <a:path extrusionOk="0" h="120000" w="120000">
                  <a:moveTo>
                    <a:pt x="117243" y="119711"/>
                  </a:moveTo>
                  <a:lnTo>
                    <a:pt x="2756" y="119711"/>
                  </a:lnTo>
                  <a:cubicBezTo>
                    <a:pt x="1102" y="119711"/>
                    <a:pt x="0" y="117980"/>
                    <a:pt x="0" y="115384"/>
                  </a:cubicBezTo>
                  <a:lnTo>
                    <a:pt x="0" y="4326"/>
                  </a:lnTo>
                  <a:cubicBezTo>
                    <a:pt x="0" y="1730"/>
                    <a:pt x="1102" y="0"/>
                    <a:pt x="2756" y="0"/>
                  </a:cubicBezTo>
                  <a:lnTo>
                    <a:pt x="117243" y="0"/>
                  </a:lnTo>
                  <a:cubicBezTo>
                    <a:pt x="118713" y="0"/>
                    <a:pt x="119816" y="1730"/>
                    <a:pt x="119816" y="4326"/>
                  </a:cubicBezTo>
                  <a:lnTo>
                    <a:pt x="119816" y="115384"/>
                  </a:lnTo>
                  <a:cubicBezTo>
                    <a:pt x="119816" y="117403"/>
                    <a:pt x="118713" y="119711"/>
                    <a:pt x="117243" y="119711"/>
                  </a:cubicBezTo>
                  <a:close/>
                  <a:moveTo>
                    <a:pt x="5513" y="111057"/>
                  </a:moveTo>
                  <a:lnTo>
                    <a:pt x="114486" y="111057"/>
                  </a:lnTo>
                  <a:lnTo>
                    <a:pt x="114486" y="8653"/>
                  </a:lnTo>
                  <a:lnTo>
                    <a:pt x="5513" y="8653"/>
                  </a:lnTo>
                  <a:lnTo>
                    <a:pt x="5513" y="11105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47" name="Google Shape;1847;p233"/>
            <p:cNvSpPr/>
            <p:nvPr/>
          </p:nvSpPr>
          <p:spPr>
            <a:xfrm>
              <a:off x="5718856" y="3846732"/>
              <a:ext cx="10200" cy="135600"/>
            </a:xfrm>
            <a:custGeom>
              <a:rect b="b" l="l" r="r" t="t"/>
              <a:pathLst>
                <a:path extrusionOk="0" h="120000" w="120000">
                  <a:moveTo>
                    <a:pt x="56000" y="119711"/>
                  </a:moveTo>
                  <a:cubicBezTo>
                    <a:pt x="20000" y="119711"/>
                    <a:pt x="0" y="117980"/>
                    <a:pt x="0" y="115384"/>
                  </a:cubicBezTo>
                  <a:lnTo>
                    <a:pt x="0" y="4326"/>
                  </a:lnTo>
                  <a:cubicBezTo>
                    <a:pt x="0" y="1730"/>
                    <a:pt x="20000" y="0"/>
                    <a:pt x="56000" y="0"/>
                  </a:cubicBezTo>
                  <a:cubicBezTo>
                    <a:pt x="92000" y="0"/>
                    <a:pt x="116000" y="1730"/>
                    <a:pt x="116000" y="4326"/>
                  </a:cubicBezTo>
                  <a:lnTo>
                    <a:pt x="116000" y="115384"/>
                  </a:lnTo>
                  <a:cubicBezTo>
                    <a:pt x="116000" y="117403"/>
                    <a:pt x="92000" y="119711"/>
                    <a:pt x="56000" y="1197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48" name="Google Shape;1848;p233"/>
            <p:cNvSpPr/>
            <p:nvPr/>
          </p:nvSpPr>
          <p:spPr>
            <a:xfrm>
              <a:off x="5776583" y="3846732"/>
              <a:ext cx="10200" cy="135600"/>
            </a:xfrm>
            <a:custGeom>
              <a:rect b="b" l="l" r="r" t="t"/>
              <a:pathLst>
                <a:path extrusionOk="0" h="120000" w="120000">
                  <a:moveTo>
                    <a:pt x="58064" y="119711"/>
                  </a:moveTo>
                  <a:cubicBezTo>
                    <a:pt x="23225" y="119711"/>
                    <a:pt x="0" y="117980"/>
                    <a:pt x="0" y="115384"/>
                  </a:cubicBezTo>
                  <a:lnTo>
                    <a:pt x="0" y="4326"/>
                  </a:lnTo>
                  <a:cubicBezTo>
                    <a:pt x="0" y="1730"/>
                    <a:pt x="23225" y="0"/>
                    <a:pt x="58064" y="0"/>
                  </a:cubicBezTo>
                  <a:cubicBezTo>
                    <a:pt x="92903" y="0"/>
                    <a:pt x="116129" y="1730"/>
                    <a:pt x="116129" y="4326"/>
                  </a:cubicBezTo>
                  <a:lnTo>
                    <a:pt x="116129" y="115384"/>
                  </a:lnTo>
                  <a:cubicBezTo>
                    <a:pt x="116129" y="117403"/>
                    <a:pt x="92903" y="119711"/>
                    <a:pt x="58064" y="1197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49" name="Google Shape;1849;p233"/>
            <p:cNvSpPr/>
            <p:nvPr/>
          </p:nvSpPr>
          <p:spPr>
            <a:xfrm>
              <a:off x="5757821" y="3846732"/>
              <a:ext cx="10200" cy="135600"/>
            </a:xfrm>
            <a:custGeom>
              <a:rect b="b" l="l" r="r" t="t"/>
              <a:pathLst>
                <a:path extrusionOk="0" h="120000" w="120000">
                  <a:moveTo>
                    <a:pt x="58064" y="119711"/>
                  </a:moveTo>
                  <a:cubicBezTo>
                    <a:pt x="23225" y="119711"/>
                    <a:pt x="0" y="117980"/>
                    <a:pt x="0" y="115384"/>
                  </a:cubicBezTo>
                  <a:lnTo>
                    <a:pt x="0" y="4326"/>
                  </a:lnTo>
                  <a:cubicBezTo>
                    <a:pt x="0" y="1730"/>
                    <a:pt x="23225" y="0"/>
                    <a:pt x="58064" y="0"/>
                  </a:cubicBezTo>
                  <a:cubicBezTo>
                    <a:pt x="92903" y="0"/>
                    <a:pt x="116129" y="1730"/>
                    <a:pt x="116129" y="4326"/>
                  </a:cubicBezTo>
                  <a:lnTo>
                    <a:pt x="116129" y="115384"/>
                  </a:lnTo>
                  <a:cubicBezTo>
                    <a:pt x="116129" y="117403"/>
                    <a:pt x="92903" y="119711"/>
                    <a:pt x="58064" y="1197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50" name="Google Shape;1850;p233"/>
            <p:cNvSpPr/>
            <p:nvPr/>
          </p:nvSpPr>
          <p:spPr>
            <a:xfrm>
              <a:off x="5825651" y="3846732"/>
              <a:ext cx="10200" cy="135600"/>
            </a:xfrm>
            <a:custGeom>
              <a:rect b="b" l="l" r="r" t="t"/>
              <a:pathLst>
                <a:path extrusionOk="0" h="120000" w="120000">
                  <a:moveTo>
                    <a:pt x="56000" y="119711"/>
                  </a:moveTo>
                  <a:cubicBezTo>
                    <a:pt x="24000" y="119711"/>
                    <a:pt x="0" y="117980"/>
                    <a:pt x="0" y="115384"/>
                  </a:cubicBezTo>
                  <a:lnTo>
                    <a:pt x="0" y="4326"/>
                  </a:lnTo>
                  <a:cubicBezTo>
                    <a:pt x="0" y="1730"/>
                    <a:pt x="20000" y="0"/>
                    <a:pt x="56000" y="0"/>
                  </a:cubicBezTo>
                  <a:cubicBezTo>
                    <a:pt x="88000" y="0"/>
                    <a:pt x="116000" y="1730"/>
                    <a:pt x="116000" y="4326"/>
                  </a:cubicBezTo>
                  <a:lnTo>
                    <a:pt x="116000" y="115384"/>
                  </a:lnTo>
                  <a:cubicBezTo>
                    <a:pt x="116000" y="117403"/>
                    <a:pt x="92000" y="119711"/>
                    <a:pt x="56000" y="1197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51" name="Google Shape;1851;p233"/>
            <p:cNvSpPr/>
            <p:nvPr/>
          </p:nvSpPr>
          <p:spPr>
            <a:xfrm>
              <a:off x="5844412" y="3846732"/>
              <a:ext cx="10200" cy="135600"/>
            </a:xfrm>
            <a:custGeom>
              <a:rect b="b" l="l" r="r" t="t"/>
              <a:pathLst>
                <a:path extrusionOk="0" h="120000" w="120000">
                  <a:moveTo>
                    <a:pt x="58064" y="119711"/>
                  </a:moveTo>
                  <a:cubicBezTo>
                    <a:pt x="23225" y="119711"/>
                    <a:pt x="0" y="117980"/>
                    <a:pt x="0" y="115384"/>
                  </a:cubicBezTo>
                  <a:lnTo>
                    <a:pt x="0" y="4326"/>
                  </a:lnTo>
                  <a:cubicBezTo>
                    <a:pt x="0" y="1730"/>
                    <a:pt x="23225" y="0"/>
                    <a:pt x="58064" y="0"/>
                  </a:cubicBezTo>
                  <a:cubicBezTo>
                    <a:pt x="92903" y="0"/>
                    <a:pt x="116129" y="1730"/>
                    <a:pt x="116129" y="4326"/>
                  </a:cubicBezTo>
                  <a:lnTo>
                    <a:pt x="116129" y="115384"/>
                  </a:lnTo>
                  <a:cubicBezTo>
                    <a:pt x="116129" y="117403"/>
                    <a:pt x="92903" y="119711"/>
                    <a:pt x="58064" y="1197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52" name="Google Shape;1852;p233"/>
            <p:cNvSpPr/>
            <p:nvPr/>
          </p:nvSpPr>
          <p:spPr>
            <a:xfrm>
              <a:off x="5883378" y="3846732"/>
              <a:ext cx="10200" cy="135600"/>
            </a:xfrm>
            <a:custGeom>
              <a:rect b="b" l="l" r="r" t="t"/>
              <a:pathLst>
                <a:path extrusionOk="0" h="120000" w="120000">
                  <a:moveTo>
                    <a:pt x="58064" y="119711"/>
                  </a:moveTo>
                  <a:cubicBezTo>
                    <a:pt x="23225" y="119711"/>
                    <a:pt x="0" y="117980"/>
                    <a:pt x="0" y="115384"/>
                  </a:cubicBezTo>
                  <a:lnTo>
                    <a:pt x="0" y="4326"/>
                  </a:lnTo>
                  <a:cubicBezTo>
                    <a:pt x="0" y="1730"/>
                    <a:pt x="23225" y="0"/>
                    <a:pt x="58064" y="0"/>
                  </a:cubicBezTo>
                  <a:cubicBezTo>
                    <a:pt x="92903" y="0"/>
                    <a:pt x="116129" y="1730"/>
                    <a:pt x="116129" y="4326"/>
                  </a:cubicBezTo>
                  <a:lnTo>
                    <a:pt x="116129" y="115384"/>
                  </a:lnTo>
                  <a:cubicBezTo>
                    <a:pt x="116129" y="117403"/>
                    <a:pt x="92903" y="119711"/>
                    <a:pt x="58064" y="1197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53" name="Google Shape;1853;p233"/>
            <p:cNvSpPr/>
            <p:nvPr/>
          </p:nvSpPr>
          <p:spPr>
            <a:xfrm>
              <a:off x="5669788" y="3817869"/>
              <a:ext cx="271200" cy="39000"/>
            </a:xfrm>
            <a:custGeom>
              <a:rect b="b" l="l" r="r" t="t"/>
              <a:pathLst>
                <a:path extrusionOk="0" h="120000" w="120000">
                  <a:moveTo>
                    <a:pt x="117833" y="119000"/>
                  </a:moveTo>
                  <a:lnTo>
                    <a:pt x="2166" y="119000"/>
                  </a:lnTo>
                  <a:cubicBezTo>
                    <a:pt x="866" y="119000"/>
                    <a:pt x="0" y="113000"/>
                    <a:pt x="0" y="104000"/>
                  </a:cubicBezTo>
                  <a:lnTo>
                    <a:pt x="0" y="15000"/>
                  </a:lnTo>
                  <a:cubicBezTo>
                    <a:pt x="0" y="6000"/>
                    <a:pt x="866" y="0"/>
                    <a:pt x="2166" y="0"/>
                  </a:cubicBezTo>
                  <a:lnTo>
                    <a:pt x="117833" y="0"/>
                  </a:lnTo>
                  <a:cubicBezTo>
                    <a:pt x="118989" y="0"/>
                    <a:pt x="119855" y="6000"/>
                    <a:pt x="119855" y="15000"/>
                  </a:cubicBezTo>
                  <a:lnTo>
                    <a:pt x="119855" y="104000"/>
                  </a:lnTo>
                  <a:cubicBezTo>
                    <a:pt x="119855" y="111000"/>
                    <a:pt x="118989" y="119000"/>
                    <a:pt x="117833" y="119000"/>
                  </a:cubicBezTo>
                  <a:close/>
                  <a:moveTo>
                    <a:pt x="4332" y="89000"/>
                  </a:moveTo>
                  <a:lnTo>
                    <a:pt x="115667" y="89000"/>
                  </a:lnTo>
                  <a:lnTo>
                    <a:pt x="115667" y="30000"/>
                  </a:lnTo>
                  <a:lnTo>
                    <a:pt x="4332" y="30000"/>
                  </a:lnTo>
                  <a:lnTo>
                    <a:pt x="4332" y="89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54" name="Google Shape;1854;p233"/>
            <p:cNvSpPr/>
            <p:nvPr/>
          </p:nvSpPr>
          <p:spPr>
            <a:xfrm>
              <a:off x="5669788" y="3750040"/>
              <a:ext cx="272700" cy="78000"/>
            </a:xfrm>
            <a:custGeom>
              <a:rect b="b" l="l" r="r" t="t"/>
              <a:pathLst>
                <a:path extrusionOk="0" h="120000" w="120000">
                  <a:moveTo>
                    <a:pt x="117836" y="119497"/>
                  </a:moveTo>
                  <a:lnTo>
                    <a:pt x="2307" y="119497"/>
                  </a:lnTo>
                  <a:cubicBezTo>
                    <a:pt x="1298" y="119497"/>
                    <a:pt x="432" y="116987"/>
                    <a:pt x="144" y="113472"/>
                  </a:cubicBezTo>
                  <a:cubicBezTo>
                    <a:pt x="0" y="110460"/>
                    <a:pt x="432" y="106443"/>
                    <a:pt x="1298" y="104937"/>
                  </a:cubicBezTo>
                  <a:lnTo>
                    <a:pt x="58990" y="1004"/>
                  </a:lnTo>
                  <a:cubicBezTo>
                    <a:pt x="59567" y="0"/>
                    <a:pt x="60288" y="0"/>
                    <a:pt x="60865" y="1004"/>
                  </a:cubicBezTo>
                  <a:lnTo>
                    <a:pt x="118557" y="104937"/>
                  </a:lnTo>
                  <a:cubicBezTo>
                    <a:pt x="119423" y="106443"/>
                    <a:pt x="119855" y="110460"/>
                    <a:pt x="119711" y="113472"/>
                  </a:cubicBezTo>
                  <a:cubicBezTo>
                    <a:pt x="119711" y="116485"/>
                    <a:pt x="118846" y="119497"/>
                    <a:pt x="117836" y="119497"/>
                  </a:cubicBezTo>
                  <a:close/>
                  <a:moveTo>
                    <a:pt x="11250" y="104435"/>
                  </a:moveTo>
                  <a:lnTo>
                    <a:pt x="109182" y="104435"/>
                  </a:lnTo>
                  <a:lnTo>
                    <a:pt x="60000" y="16066"/>
                  </a:lnTo>
                  <a:lnTo>
                    <a:pt x="11250" y="1044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855" name="Google Shape;1855;p233"/>
          <p:cNvSpPr/>
          <p:nvPr/>
        </p:nvSpPr>
        <p:spPr>
          <a:xfrm>
            <a:off x="3590249" y="3715413"/>
            <a:ext cx="187800" cy="172200"/>
          </a:xfrm>
          <a:custGeom>
            <a:rect b="b" l="l" r="r" t="t"/>
            <a:pathLst>
              <a:path extrusionOk="0" h="120000" w="120000">
                <a:moveTo>
                  <a:pt x="21939" y="119792"/>
                </a:moveTo>
                <a:lnTo>
                  <a:pt x="31287" y="75077"/>
                </a:lnTo>
                <a:lnTo>
                  <a:pt x="0" y="44298"/>
                </a:lnTo>
                <a:lnTo>
                  <a:pt x="41208" y="37435"/>
                </a:lnTo>
                <a:lnTo>
                  <a:pt x="59904" y="0"/>
                </a:lnTo>
                <a:lnTo>
                  <a:pt x="78600" y="37435"/>
                </a:lnTo>
                <a:lnTo>
                  <a:pt x="119809" y="44298"/>
                </a:lnTo>
                <a:lnTo>
                  <a:pt x="88521" y="75077"/>
                </a:lnTo>
                <a:lnTo>
                  <a:pt x="97106" y="119792"/>
                </a:lnTo>
                <a:lnTo>
                  <a:pt x="59904" y="99202"/>
                </a:lnTo>
                <a:lnTo>
                  <a:pt x="21939" y="119792"/>
                </a:lnTo>
                <a:close/>
                <a:moveTo>
                  <a:pt x="59904" y="92339"/>
                </a:moveTo>
                <a:lnTo>
                  <a:pt x="89284" y="108769"/>
                </a:lnTo>
                <a:lnTo>
                  <a:pt x="82225" y="73206"/>
                </a:lnTo>
                <a:lnTo>
                  <a:pt x="107408" y="48665"/>
                </a:lnTo>
                <a:lnTo>
                  <a:pt x="75166" y="43050"/>
                </a:lnTo>
                <a:lnTo>
                  <a:pt x="59904" y="12894"/>
                </a:lnTo>
                <a:lnTo>
                  <a:pt x="44642" y="43050"/>
                </a:lnTo>
                <a:lnTo>
                  <a:pt x="12400" y="48665"/>
                </a:lnTo>
                <a:lnTo>
                  <a:pt x="37583" y="73206"/>
                </a:lnTo>
                <a:lnTo>
                  <a:pt x="29952" y="108769"/>
                </a:lnTo>
                <a:lnTo>
                  <a:pt x="59904" y="92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856" name="Google Shape;1856;p233"/>
          <p:cNvGrpSpPr/>
          <p:nvPr/>
        </p:nvGrpSpPr>
        <p:grpSpPr>
          <a:xfrm>
            <a:off x="4115812" y="1232975"/>
            <a:ext cx="139288" cy="179697"/>
            <a:chOff x="5414433" y="184158"/>
            <a:chExt cx="185100" cy="238800"/>
          </a:xfrm>
        </p:grpSpPr>
        <p:sp>
          <p:nvSpPr>
            <p:cNvPr id="1857" name="Google Shape;1857;p233"/>
            <p:cNvSpPr/>
            <p:nvPr/>
          </p:nvSpPr>
          <p:spPr>
            <a:xfrm>
              <a:off x="5544319" y="184158"/>
              <a:ext cx="55200" cy="53700"/>
            </a:xfrm>
            <a:custGeom>
              <a:rect b="b" l="l" r="r" t="t"/>
              <a:pathLst>
                <a:path extrusionOk="0" h="120000" w="120000">
                  <a:moveTo>
                    <a:pt x="109621" y="119337"/>
                  </a:moveTo>
                  <a:lnTo>
                    <a:pt x="9729" y="119337"/>
                  </a:lnTo>
                  <a:cubicBezTo>
                    <a:pt x="3891" y="119337"/>
                    <a:pt x="0" y="115359"/>
                    <a:pt x="0" y="110055"/>
                  </a:cubicBezTo>
                  <a:lnTo>
                    <a:pt x="0" y="9281"/>
                  </a:lnTo>
                  <a:cubicBezTo>
                    <a:pt x="0" y="3314"/>
                    <a:pt x="3891" y="0"/>
                    <a:pt x="9729" y="0"/>
                  </a:cubicBezTo>
                  <a:cubicBezTo>
                    <a:pt x="15567" y="0"/>
                    <a:pt x="19459" y="3314"/>
                    <a:pt x="19459" y="9281"/>
                  </a:cubicBezTo>
                  <a:lnTo>
                    <a:pt x="19459" y="100110"/>
                  </a:lnTo>
                  <a:lnTo>
                    <a:pt x="109621" y="100110"/>
                  </a:lnTo>
                  <a:cubicBezTo>
                    <a:pt x="115459" y="100110"/>
                    <a:pt x="119351" y="104751"/>
                    <a:pt x="119351" y="110055"/>
                  </a:cubicBezTo>
                  <a:cubicBezTo>
                    <a:pt x="119351" y="116022"/>
                    <a:pt x="115459" y="119337"/>
                    <a:pt x="109621" y="1193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58" name="Google Shape;1858;p233"/>
            <p:cNvSpPr/>
            <p:nvPr/>
          </p:nvSpPr>
          <p:spPr>
            <a:xfrm>
              <a:off x="5414433" y="184158"/>
              <a:ext cx="185100" cy="238800"/>
            </a:xfrm>
            <a:custGeom>
              <a:rect b="b" l="l" r="r" t="t"/>
              <a:pathLst>
                <a:path extrusionOk="0" h="120000" w="120000">
                  <a:moveTo>
                    <a:pt x="111690" y="119850"/>
                  </a:moveTo>
                  <a:lnTo>
                    <a:pt x="8115" y="119850"/>
                  </a:lnTo>
                  <a:cubicBezTo>
                    <a:pt x="3864" y="119850"/>
                    <a:pt x="0" y="117007"/>
                    <a:pt x="0" y="113715"/>
                  </a:cubicBezTo>
                  <a:lnTo>
                    <a:pt x="0" y="6134"/>
                  </a:lnTo>
                  <a:cubicBezTo>
                    <a:pt x="0" y="2842"/>
                    <a:pt x="3864" y="0"/>
                    <a:pt x="8115" y="0"/>
                  </a:cubicBezTo>
                  <a:lnTo>
                    <a:pt x="90628" y="0"/>
                  </a:lnTo>
                  <a:cubicBezTo>
                    <a:pt x="93140" y="0"/>
                    <a:pt x="94492" y="748"/>
                    <a:pt x="95458" y="1645"/>
                  </a:cubicBezTo>
                  <a:lnTo>
                    <a:pt x="117487" y="18403"/>
                  </a:lnTo>
                  <a:cubicBezTo>
                    <a:pt x="118840" y="19451"/>
                    <a:pt x="119806" y="21246"/>
                    <a:pt x="119806" y="22743"/>
                  </a:cubicBezTo>
                  <a:lnTo>
                    <a:pt x="119806" y="113715"/>
                  </a:lnTo>
                  <a:cubicBezTo>
                    <a:pt x="119806" y="117306"/>
                    <a:pt x="116328" y="119850"/>
                    <a:pt x="111690" y="119850"/>
                  </a:cubicBezTo>
                  <a:close/>
                  <a:moveTo>
                    <a:pt x="8115" y="4339"/>
                  </a:moveTo>
                  <a:cubicBezTo>
                    <a:pt x="6956" y="4339"/>
                    <a:pt x="5797" y="5236"/>
                    <a:pt x="5797" y="6134"/>
                  </a:cubicBezTo>
                  <a:lnTo>
                    <a:pt x="5797" y="113715"/>
                  </a:lnTo>
                  <a:cubicBezTo>
                    <a:pt x="5797" y="114613"/>
                    <a:pt x="6956" y="115511"/>
                    <a:pt x="8115" y="115511"/>
                  </a:cubicBezTo>
                  <a:lnTo>
                    <a:pt x="111690" y="115511"/>
                  </a:lnTo>
                  <a:cubicBezTo>
                    <a:pt x="112850" y="115511"/>
                    <a:pt x="114009" y="114613"/>
                    <a:pt x="114009" y="113715"/>
                  </a:cubicBezTo>
                  <a:lnTo>
                    <a:pt x="114009" y="22743"/>
                  </a:lnTo>
                  <a:cubicBezTo>
                    <a:pt x="114009" y="22144"/>
                    <a:pt x="113816" y="21695"/>
                    <a:pt x="113429" y="21396"/>
                  </a:cubicBezTo>
                  <a:lnTo>
                    <a:pt x="91400" y="4788"/>
                  </a:lnTo>
                  <a:cubicBezTo>
                    <a:pt x="91207" y="4638"/>
                    <a:pt x="90821" y="4339"/>
                    <a:pt x="90821" y="4339"/>
                  </a:cubicBezTo>
                  <a:lnTo>
                    <a:pt x="8115" y="43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59" name="Google Shape;1859;p233"/>
            <p:cNvSpPr/>
            <p:nvPr/>
          </p:nvSpPr>
          <p:spPr>
            <a:xfrm>
              <a:off x="5456417" y="292087"/>
              <a:ext cx="102300" cy="11100"/>
            </a:xfrm>
            <a:custGeom>
              <a:rect b="b" l="l" r="r" t="t"/>
              <a:pathLst>
                <a:path extrusionOk="0" h="120000" w="120000">
                  <a:moveTo>
                    <a:pt x="114385" y="116000"/>
                  </a:moveTo>
                  <a:lnTo>
                    <a:pt x="5263" y="116000"/>
                  </a:lnTo>
                  <a:cubicBezTo>
                    <a:pt x="2105" y="116000"/>
                    <a:pt x="0" y="92000"/>
                    <a:pt x="0" y="56000"/>
                  </a:cubicBezTo>
                  <a:cubicBezTo>
                    <a:pt x="0" y="24000"/>
                    <a:pt x="2105" y="0"/>
                    <a:pt x="5263" y="0"/>
                  </a:cubicBezTo>
                  <a:lnTo>
                    <a:pt x="114385" y="0"/>
                  </a:lnTo>
                  <a:cubicBezTo>
                    <a:pt x="117543" y="0"/>
                    <a:pt x="119649" y="24000"/>
                    <a:pt x="119649" y="56000"/>
                  </a:cubicBezTo>
                  <a:cubicBezTo>
                    <a:pt x="119649" y="92000"/>
                    <a:pt x="117543" y="116000"/>
                    <a:pt x="114385"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60" name="Google Shape;1860;p233"/>
            <p:cNvSpPr/>
            <p:nvPr/>
          </p:nvSpPr>
          <p:spPr>
            <a:xfrm>
              <a:off x="5456417" y="330136"/>
              <a:ext cx="102300" cy="11100"/>
            </a:xfrm>
            <a:custGeom>
              <a:rect b="b" l="l" r="r" t="t"/>
              <a:pathLst>
                <a:path extrusionOk="0" h="120000" w="120000">
                  <a:moveTo>
                    <a:pt x="114385" y="116129"/>
                  </a:moveTo>
                  <a:lnTo>
                    <a:pt x="5263" y="116129"/>
                  </a:lnTo>
                  <a:cubicBezTo>
                    <a:pt x="2105" y="116129"/>
                    <a:pt x="0" y="92903"/>
                    <a:pt x="0" y="58064"/>
                  </a:cubicBezTo>
                  <a:cubicBezTo>
                    <a:pt x="0" y="23225"/>
                    <a:pt x="2105" y="0"/>
                    <a:pt x="5263" y="0"/>
                  </a:cubicBezTo>
                  <a:lnTo>
                    <a:pt x="114385" y="0"/>
                  </a:lnTo>
                  <a:cubicBezTo>
                    <a:pt x="117543" y="0"/>
                    <a:pt x="119649" y="23225"/>
                    <a:pt x="119649" y="58064"/>
                  </a:cubicBezTo>
                  <a:cubicBezTo>
                    <a:pt x="119649" y="92903"/>
                    <a:pt x="117543" y="116129"/>
                    <a:pt x="11438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61" name="Google Shape;1861;p233"/>
            <p:cNvSpPr/>
            <p:nvPr/>
          </p:nvSpPr>
          <p:spPr>
            <a:xfrm>
              <a:off x="5456417" y="366871"/>
              <a:ext cx="102300" cy="11100"/>
            </a:xfrm>
            <a:custGeom>
              <a:rect b="b" l="l" r="r" t="t"/>
              <a:pathLst>
                <a:path extrusionOk="0" h="120000" w="120000">
                  <a:moveTo>
                    <a:pt x="114385" y="116000"/>
                  </a:moveTo>
                  <a:lnTo>
                    <a:pt x="5263" y="116000"/>
                  </a:lnTo>
                  <a:cubicBezTo>
                    <a:pt x="2105" y="116000"/>
                    <a:pt x="0" y="92000"/>
                    <a:pt x="0" y="56000"/>
                  </a:cubicBezTo>
                  <a:cubicBezTo>
                    <a:pt x="0" y="24000"/>
                    <a:pt x="2105" y="0"/>
                    <a:pt x="5263" y="0"/>
                  </a:cubicBezTo>
                  <a:lnTo>
                    <a:pt x="114385" y="0"/>
                  </a:lnTo>
                  <a:cubicBezTo>
                    <a:pt x="117543" y="0"/>
                    <a:pt x="119649" y="24000"/>
                    <a:pt x="119649" y="56000"/>
                  </a:cubicBezTo>
                  <a:cubicBezTo>
                    <a:pt x="119649" y="92000"/>
                    <a:pt x="117543" y="116000"/>
                    <a:pt x="114385"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62" name="Google Shape;1862;p233"/>
            <p:cNvSpPr/>
            <p:nvPr/>
          </p:nvSpPr>
          <p:spPr>
            <a:xfrm>
              <a:off x="5456417" y="255351"/>
              <a:ext cx="66900" cy="11100"/>
            </a:xfrm>
            <a:custGeom>
              <a:rect b="b" l="l" r="r" t="t"/>
              <a:pathLst>
                <a:path extrusionOk="0" h="120000" w="120000">
                  <a:moveTo>
                    <a:pt x="111466" y="116129"/>
                  </a:moveTo>
                  <a:lnTo>
                    <a:pt x="8000" y="116129"/>
                  </a:lnTo>
                  <a:cubicBezTo>
                    <a:pt x="3200" y="116129"/>
                    <a:pt x="0" y="92903"/>
                    <a:pt x="0" y="58064"/>
                  </a:cubicBezTo>
                  <a:cubicBezTo>
                    <a:pt x="0" y="23225"/>
                    <a:pt x="3200" y="0"/>
                    <a:pt x="8000" y="0"/>
                  </a:cubicBezTo>
                  <a:lnTo>
                    <a:pt x="111466" y="0"/>
                  </a:lnTo>
                  <a:cubicBezTo>
                    <a:pt x="116266" y="0"/>
                    <a:pt x="119466" y="23225"/>
                    <a:pt x="119466" y="58064"/>
                  </a:cubicBezTo>
                  <a:cubicBezTo>
                    <a:pt x="119466" y="92903"/>
                    <a:pt x="116266" y="116129"/>
                    <a:pt x="111466"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63" name="Google Shape;1863;p233"/>
          <p:cNvGrpSpPr/>
          <p:nvPr/>
        </p:nvGrpSpPr>
        <p:grpSpPr>
          <a:xfrm>
            <a:off x="5779949" y="3284182"/>
            <a:ext cx="230216" cy="230265"/>
            <a:chOff x="12679321" y="2624358"/>
            <a:chExt cx="305935" cy="306000"/>
          </a:xfrm>
        </p:grpSpPr>
        <p:sp>
          <p:nvSpPr>
            <p:cNvPr id="1864" name="Google Shape;1864;p233"/>
            <p:cNvSpPr/>
            <p:nvPr/>
          </p:nvSpPr>
          <p:spPr>
            <a:xfrm>
              <a:off x="12679321" y="2624358"/>
              <a:ext cx="64800" cy="306000"/>
            </a:xfrm>
            <a:custGeom>
              <a:rect b="b" l="l" r="r" t="t"/>
              <a:pathLst>
                <a:path extrusionOk="0" h="120000" w="120000">
                  <a:moveTo>
                    <a:pt x="110303" y="119871"/>
                  </a:moveTo>
                  <a:lnTo>
                    <a:pt x="9090" y="119871"/>
                  </a:lnTo>
                  <a:cubicBezTo>
                    <a:pt x="6060" y="119871"/>
                    <a:pt x="4242" y="119614"/>
                    <a:pt x="2424" y="119229"/>
                  </a:cubicBezTo>
                  <a:cubicBezTo>
                    <a:pt x="606" y="118844"/>
                    <a:pt x="0" y="118331"/>
                    <a:pt x="0" y="117946"/>
                  </a:cubicBezTo>
                  <a:lnTo>
                    <a:pt x="13333" y="1925"/>
                  </a:lnTo>
                  <a:cubicBezTo>
                    <a:pt x="13333" y="898"/>
                    <a:pt x="17575" y="0"/>
                    <a:pt x="22424" y="0"/>
                  </a:cubicBezTo>
                  <a:lnTo>
                    <a:pt x="89696" y="0"/>
                  </a:lnTo>
                  <a:cubicBezTo>
                    <a:pt x="93939" y="0"/>
                    <a:pt x="98787" y="770"/>
                    <a:pt x="98787" y="1925"/>
                  </a:cubicBezTo>
                  <a:lnTo>
                    <a:pt x="119393" y="117946"/>
                  </a:lnTo>
                  <a:cubicBezTo>
                    <a:pt x="119393" y="118459"/>
                    <a:pt x="118181" y="118844"/>
                    <a:pt x="116363" y="119229"/>
                  </a:cubicBezTo>
                  <a:cubicBezTo>
                    <a:pt x="114545" y="119614"/>
                    <a:pt x="113333" y="119871"/>
                    <a:pt x="110303" y="119871"/>
                  </a:cubicBezTo>
                  <a:close/>
                  <a:moveTo>
                    <a:pt x="17575" y="116021"/>
                  </a:moveTo>
                  <a:lnTo>
                    <a:pt x="100606" y="116021"/>
                  </a:lnTo>
                  <a:lnTo>
                    <a:pt x="80606" y="3850"/>
                  </a:lnTo>
                  <a:lnTo>
                    <a:pt x="30303" y="3850"/>
                  </a:lnTo>
                  <a:lnTo>
                    <a:pt x="17575" y="116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65" name="Google Shape;1865;p233"/>
            <p:cNvSpPr/>
            <p:nvPr/>
          </p:nvSpPr>
          <p:spPr>
            <a:xfrm>
              <a:off x="12729833" y="2749914"/>
              <a:ext cx="93900" cy="180300"/>
            </a:xfrm>
            <a:custGeom>
              <a:rect b="b" l="l" r="r" t="t"/>
              <a:pathLst>
                <a:path extrusionOk="0" h="120000" w="120000">
                  <a:moveTo>
                    <a:pt x="113286" y="119782"/>
                  </a:moveTo>
                  <a:lnTo>
                    <a:pt x="12587" y="119782"/>
                  </a:lnTo>
                  <a:cubicBezTo>
                    <a:pt x="9650" y="119782"/>
                    <a:pt x="6293" y="118475"/>
                    <a:pt x="6293" y="116515"/>
                  </a:cubicBezTo>
                  <a:lnTo>
                    <a:pt x="0" y="35716"/>
                  </a:lnTo>
                  <a:cubicBezTo>
                    <a:pt x="0" y="34410"/>
                    <a:pt x="1258" y="33539"/>
                    <a:pt x="3356" y="32885"/>
                  </a:cubicBezTo>
                  <a:lnTo>
                    <a:pt x="110349" y="653"/>
                  </a:lnTo>
                  <a:cubicBezTo>
                    <a:pt x="112027" y="0"/>
                    <a:pt x="114965" y="0"/>
                    <a:pt x="116643" y="653"/>
                  </a:cubicBezTo>
                  <a:cubicBezTo>
                    <a:pt x="118741" y="1306"/>
                    <a:pt x="119580" y="2177"/>
                    <a:pt x="119580" y="3484"/>
                  </a:cubicBezTo>
                  <a:lnTo>
                    <a:pt x="119580" y="116515"/>
                  </a:lnTo>
                  <a:cubicBezTo>
                    <a:pt x="119580" y="118475"/>
                    <a:pt x="117062" y="119782"/>
                    <a:pt x="113286" y="119782"/>
                  </a:cubicBezTo>
                  <a:close/>
                  <a:moveTo>
                    <a:pt x="18881" y="113248"/>
                  </a:moveTo>
                  <a:lnTo>
                    <a:pt x="106993" y="113248"/>
                  </a:lnTo>
                  <a:lnTo>
                    <a:pt x="106993" y="8929"/>
                  </a:lnTo>
                  <a:lnTo>
                    <a:pt x="12587" y="37459"/>
                  </a:lnTo>
                  <a:lnTo>
                    <a:pt x="18881" y="113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66" name="Google Shape;1866;p233"/>
            <p:cNvSpPr/>
            <p:nvPr/>
          </p:nvSpPr>
          <p:spPr>
            <a:xfrm>
              <a:off x="12813538" y="2749914"/>
              <a:ext cx="90900" cy="180300"/>
            </a:xfrm>
            <a:custGeom>
              <a:rect b="b" l="l" r="r" t="t"/>
              <a:pathLst>
                <a:path extrusionOk="0" h="120000" w="120000">
                  <a:moveTo>
                    <a:pt x="113142" y="119782"/>
                  </a:moveTo>
                  <a:lnTo>
                    <a:pt x="6428" y="119782"/>
                  </a:lnTo>
                  <a:cubicBezTo>
                    <a:pt x="2571" y="119782"/>
                    <a:pt x="0" y="118475"/>
                    <a:pt x="0" y="116515"/>
                  </a:cubicBezTo>
                  <a:lnTo>
                    <a:pt x="0" y="34845"/>
                  </a:lnTo>
                  <a:cubicBezTo>
                    <a:pt x="0" y="33539"/>
                    <a:pt x="1285" y="32450"/>
                    <a:pt x="3428" y="32014"/>
                  </a:cubicBezTo>
                  <a:lnTo>
                    <a:pt x="110142" y="653"/>
                  </a:lnTo>
                  <a:cubicBezTo>
                    <a:pt x="111857" y="0"/>
                    <a:pt x="114857" y="0"/>
                    <a:pt x="116571" y="653"/>
                  </a:cubicBezTo>
                  <a:cubicBezTo>
                    <a:pt x="118714" y="1306"/>
                    <a:pt x="119571" y="2177"/>
                    <a:pt x="119571" y="3484"/>
                  </a:cubicBezTo>
                  <a:lnTo>
                    <a:pt x="119571" y="116515"/>
                  </a:lnTo>
                  <a:cubicBezTo>
                    <a:pt x="119571" y="118475"/>
                    <a:pt x="117000" y="119782"/>
                    <a:pt x="113142" y="119782"/>
                  </a:cubicBezTo>
                  <a:close/>
                  <a:moveTo>
                    <a:pt x="12857" y="113248"/>
                  </a:moveTo>
                  <a:lnTo>
                    <a:pt x="106714" y="113248"/>
                  </a:lnTo>
                  <a:lnTo>
                    <a:pt x="106714" y="8929"/>
                  </a:lnTo>
                  <a:lnTo>
                    <a:pt x="12857" y="36370"/>
                  </a:lnTo>
                  <a:lnTo>
                    <a:pt x="12857" y="113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67" name="Google Shape;1867;p233"/>
            <p:cNvSpPr/>
            <p:nvPr/>
          </p:nvSpPr>
          <p:spPr>
            <a:xfrm>
              <a:off x="12894356" y="2749914"/>
              <a:ext cx="90900" cy="180300"/>
            </a:xfrm>
            <a:custGeom>
              <a:rect b="b" l="l" r="r" t="t"/>
              <a:pathLst>
                <a:path extrusionOk="0" h="120000" w="120000">
                  <a:moveTo>
                    <a:pt x="113118" y="119782"/>
                  </a:moveTo>
                  <a:lnTo>
                    <a:pt x="6451" y="119782"/>
                  </a:lnTo>
                  <a:cubicBezTo>
                    <a:pt x="2580" y="119782"/>
                    <a:pt x="0" y="118475"/>
                    <a:pt x="0" y="116515"/>
                  </a:cubicBezTo>
                  <a:lnTo>
                    <a:pt x="0" y="34845"/>
                  </a:lnTo>
                  <a:cubicBezTo>
                    <a:pt x="0" y="33539"/>
                    <a:pt x="1290" y="32450"/>
                    <a:pt x="3440" y="32014"/>
                  </a:cubicBezTo>
                  <a:lnTo>
                    <a:pt x="109677" y="653"/>
                  </a:lnTo>
                  <a:cubicBezTo>
                    <a:pt x="111827" y="0"/>
                    <a:pt x="114408" y="0"/>
                    <a:pt x="116129" y="653"/>
                  </a:cubicBezTo>
                  <a:cubicBezTo>
                    <a:pt x="118279" y="1306"/>
                    <a:pt x="119569" y="2177"/>
                    <a:pt x="119569" y="3484"/>
                  </a:cubicBezTo>
                  <a:lnTo>
                    <a:pt x="119569" y="116515"/>
                  </a:lnTo>
                  <a:cubicBezTo>
                    <a:pt x="119569" y="118475"/>
                    <a:pt x="116989" y="119782"/>
                    <a:pt x="113118" y="119782"/>
                  </a:cubicBezTo>
                  <a:close/>
                  <a:moveTo>
                    <a:pt x="12903" y="113248"/>
                  </a:moveTo>
                  <a:lnTo>
                    <a:pt x="106666" y="113248"/>
                  </a:lnTo>
                  <a:lnTo>
                    <a:pt x="106666" y="8929"/>
                  </a:lnTo>
                  <a:lnTo>
                    <a:pt x="12903" y="36370"/>
                  </a:lnTo>
                  <a:lnTo>
                    <a:pt x="12903" y="11324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68" name="Google Shape;1868;p233"/>
            <p:cNvSpPr/>
            <p:nvPr/>
          </p:nvSpPr>
          <p:spPr>
            <a:xfrm>
              <a:off x="12770624" y="2812001"/>
              <a:ext cx="12300" cy="34500"/>
            </a:xfrm>
            <a:custGeom>
              <a:rect b="b" l="l" r="r" t="t"/>
              <a:pathLst>
                <a:path extrusionOk="0" h="120000" w="120000">
                  <a:moveTo>
                    <a:pt x="60000" y="118500"/>
                  </a:moveTo>
                  <a:cubicBezTo>
                    <a:pt x="24000" y="118500"/>
                    <a:pt x="0" y="109500"/>
                    <a:pt x="0" y="96000"/>
                  </a:cubicBezTo>
                  <a:lnTo>
                    <a:pt x="0" y="22500"/>
                  </a:lnTo>
                  <a:cubicBezTo>
                    <a:pt x="0" y="9000"/>
                    <a:pt x="24000" y="0"/>
                    <a:pt x="60000" y="0"/>
                  </a:cubicBezTo>
                  <a:cubicBezTo>
                    <a:pt x="96000" y="0"/>
                    <a:pt x="116000" y="9000"/>
                    <a:pt x="116000" y="22500"/>
                  </a:cubicBezTo>
                  <a:lnTo>
                    <a:pt x="116000" y="96000"/>
                  </a:lnTo>
                  <a:cubicBezTo>
                    <a:pt x="116000" y="109500"/>
                    <a:pt x="96000" y="118500"/>
                    <a:pt x="60000" y="1185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69" name="Google Shape;1869;p233"/>
            <p:cNvSpPr/>
            <p:nvPr/>
          </p:nvSpPr>
          <p:spPr>
            <a:xfrm>
              <a:off x="12852887" y="2812001"/>
              <a:ext cx="12300" cy="34500"/>
            </a:xfrm>
            <a:custGeom>
              <a:rect b="b" l="l" r="r" t="t"/>
              <a:pathLst>
                <a:path extrusionOk="0" h="120000" w="120000">
                  <a:moveTo>
                    <a:pt x="58064" y="118500"/>
                  </a:moveTo>
                  <a:cubicBezTo>
                    <a:pt x="23225" y="118500"/>
                    <a:pt x="0" y="109500"/>
                    <a:pt x="0" y="96000"/>
                  </a:cubicBezTo>
                  <a:lnTo>
                    <a:pt x="0" y="22500"/>
                  </a:lnTo>
                  <a:cubicBezTo>
                    <a:pt x="0" y="9000"/>
                    <a:pt x="23225" y="0"/>
                    <a:pt x="58064" y="0"/>
                  </a:cubicBezTo>
                  <a:cubicBezTo>
                    <a:pt x="92903" y="0"/>
                    <a:pt x="116129" y="9000"/>
                    <a:pt x="116129" y="22500"/>
                  </a:cubicBezTo>
                  <a:lnTo>
                    <a:pt x="116129" y="96000"/>
                  </a:lnTo>
                  <a:cubicBezTo>
                    <a:pt x="116129" y="109500"/>
                    <a:pt x="92903" y="118500"/>
                    <a:pt x="58064" y="1185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70" name="Google Shape;1870;p233"/>
            <p:cNvSpPr/>
            <p:nvPr/>
          </p:nvSpPr>
          <p:spPr>
            <a:xfrm>
              <a:off x="12933705" y="2812001"/>
              <a:ext cx="12300" cy="34500"/>
            </a:xfrm>
            <a:custGeom>
              <a:rect b="b" l="l" r="r" t="t"/>
              <a:pathLst>
                <a:path extrusionOk="0" h="120000" w="120000">
                  <a:moveTo>
                    <a:pt x="58064" y="118500"/>
                  </a:moveTo>
                  <a:cubicBezTo>
                    <a:pt x="23225" y="118500"/>
                    <a:pt x="0" y="109500"/>
                    <a:pt x="0" y="96000"/>
                  </a:cubicBezTo>
                  <a:lnTo>
                    <a:pt x="0" y="22500"/>
                  </a:lnTo>
                  <a:cubicBezTo>
                    <a:pt x="0" y="9000"/>
                    <a:pt x="23225" y="0"/>
                    <a:pt x="58064" y="0"/>
                  </a:cubicBezTo>
                  <a:cubicBezTo>
                    <a:pt x="92903" y="0"/>
                    <a:pt x="116129" y="9000"/>
                    <a:pt x="116129" y="22500"/>
                  </a:cubicBezTo>
                  <a:lnTo>
                    <a:pt x="116129" y="96000"/>
                  </a:lnTo>
                  <a:cubicBezTo>
                    <a:pt x="116129" y="109500"/>
                    <a:pt x="92903" y="118500"/>
                    <a:pt x="58064" y="1185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71" name="Google Shape;1871;p233"/>
          <p:cNvGrpSpPr/>
          <p:nvPr/>
        </p:nvGrpSpPr>
        <p:grpSpPr>
          <a:xfrm>
            <a:off x="4593767" y="1646076"/>
            <a:ext cx="150275" cy="164025"/>
            <a:chOff x="10103819" y="6376630"/>
            <a:chExt cx="265785" cy="290105"/>
          </a:xfrm>
        </p:grpSpPr>
        <p:sp>
          <p:nvSpPr>
            <p:cNvPr id="1872" name="Google Shape;1872;p233"/>
            <p:cNvSpPr/>
            <p:nvPr/>
          </p:nvSpPr>
          <p:spPr>
            <a:xfrm>
              <a:off x="10324049" y="6509403"/>
              <a:ext cx="10200" cy="157200"/>
            </a:xfrm>
            <a:custGeom>
              <a:rect b="b" l="l" r="r" t="t"/>
              <a:pathLst>
                <a:path extrusionOk="0" h="120000" w="120000">
                  <a:moveTo>
                    <a:pt x="56000" y="119750"/>
                  </a:moveTo>
                  <a:cubicBezTo>
                    <a:pt x="24000" y="119750"/>
                    <a:pt x="0" y="118250"/>
                    <a:pt x="0" y="116000"/>
                  </a:cubicBezTo>
                  <a:lnTo>
                    <a:pt x="0" y="3750"/>
                  </a:lnTo>
                  <a:cubicBezTo>
                    <a:pt x="0" y="1500"/>
                    <a:pt x="24000" y="0"/>
                    <a:pt x="56000" y="0"/>
                  </a:cubicBezTo>
                  <a:cubicBezTo>
                    <a:pt x="92000" y="0"/>
                    <a:pt x="116000" y="1500"/>
                    <a:pt x="116000" y="3750"/>
                  </a:cubicBezTo>
                  <a:lnTo>
                    <a:pt x="116000" y="116000"/>
                  </a:lnTo>
                  <a:cubicBezTo>
                    <a:pt x="116000" y="118250"/>
                    <a:pt x="92000" y="119750"/>
                    <a:pt x="56000" y="11975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73" name="Google Shape;1873;p233"/>
            <p:cNvSpPr/>
            <p:nvPr/>
          </p:nvSpPr>
          <p:spPr>
            <a:xfrm>
              <a:off x="10324049" y="6376630"/>
              <a:ext cx="10200" cy="79500"/>
            </a:xfrm>
            <a:custGeom>
              <a:rect b="b" l="l" r="r" t="t"/>
              <a:pathLst>
                <a:path extrusionOk="0" h="120000" w="120000">
                  <a:moveTo>
                    <a:pt x="56000" y="119502"/>
                  </a:moveTo>
                  <a:cubicBezTo>
                    <a:pt x="24000" y="119502"/>
                    <a:pt x="0" y="116514"/>
                    <a:pt x="0" y="112033"/>
                  </a:cubicBezTo>
                  <a:lnTo>
                    <a:pt x="0" y="7468"/>
                  </a:lnTo>
                  <a:cubicBezTo>
                    <a:pt x="0" y="2987"/>
                    <a:pt x="24000" y="0"/>
                    <a:pt x="56000" y="0"/>
                  </a:cubicBezTo>
                  <a:cubicBezTo>
                    <a:pt x="92000" y="0"/>
                    <a:pt x="116000" y="2987"/>
                    <a:pt x="116000" y="7468"/>
                  </a:cubicBezTo>
                  <a:lnTo>
                    <a:pt x="116000" y="112033"/>
                  </a:lnTo>
                  <a:cubicBezTo>
                    <a:pt x="116000" y="116514"/>
                    <a:pt x="92000" y="119502"/>
                    <a:pt x="56000" y="11950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74" name="Google Shape;1874;p233"/>
            <p:cNvSpPr/>
            <p:nvPr/>
          </p:nvSpPr>
          <p:spPr>
            <a:xfrm>
              <a:off x="10287104" y="6442150"/>
              <a:ext cx="82500" cy="82500"/>
            </a:xfrm>
            <a:custGeom>
              <a:rect b="b" l="l" r="r" t="t"/>
              <a:pathLst>
                <a:path extrusionOk="0" h="120000" w="120000">
                  <a:moveTo>
                    <a:pt x="59478" y="119475"/>
                  </a:moveTo>
                  <a:cubicBezTo>
                    <a:pt x="27130" y="119475"/>
                    <a:pt x="0" y="92751"/>
                    <a:pt x="0" y="59737"/>
                  </a:cubicBezTo>
                  <a:cubicBezTo>
                    <a:pt x="0" y="27248"/>
                    <a:pt x="27130" y="0"/>
                    <a:pt x="59478" y="0"/>
                  </a:cubicBezTo>
                  <a:cubicBezTo>
                    <a:pt x="92347" y="0"/>
                    <a:pt x="119478" y="27248"/>
                    <a:pt x="119478" y="59737"/>
                  </a:cubicBezTo>
                  <a:cubicBezTo>
                    <a:pt x="119478" y="93275"/>
                    <a:pt x="92869" y="119475"/>
                    <a:pt x="59478" y="119475"/>
                  </a:cubicBezTo>
                  <a:close/>
                  <a:moveTo>
                    <a:pt x="59478" y="15720"/>
                  </a:moveTo>
                  <a:cubicBezTo>
                    <a:pt x="36000" y="15720"/>
                    <a:pt x="15652" y="35633"/>
                    <a:pt x="15652" y="59737"/>
                  </a:cubicBezTo>
                  <a:cubicBezTo>
                    <a:pt x="15652" y="83842"/>
                    <a:pt x="36000" y="104279"/>
                    <a:pt x="59478" y="104279"/>
                  </a:cubicBezTo>
                  <a:cubicBezTo>
                    <a:pt x="83478" y="104279"/>
                    <a:pt x="103826" y="83842"/>
                    <a:pt x="103826" y="59737"/>
                  </a:cubicBezTo>
                  <a:cubicBezTo>
                    <a:pt x="103826" y="35633"/>
                    <a:pt x="84521" y="15720"/>
                    <a:pt x="59478" y="157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75" name="Google Shape;1875;p233"/>
            <p:cNvSpPr/>
            <p:nvPr/>
          </p:nvSpPr>
          <p:spPr>
            <a:xfrm>
              <a:off x="10103819" y="6391639"/>
              <a:ext cx="82500" cy="82500"/>
            </a:xfrm>
            <a:custGeom>
              <a:rect b="b" l="l" r="r" t="t"/>
              <a:pathLst>
                <a:path extrusionOk="0" h="120000" w="120000">
                  <a:moveTo>
                    <a:pt x="59737" y="119475"/>
                  </a:moveTo>
                  <a:cubicBezTo>
                    <a:pt x="26724" y="119475"/>
                    <a:pt x="0" y="92751"/>
                    <a:pt x="0" y="59737"/>
                  </a:cubicBezTo>
                  <a:cubicBezTo>
                    <a:pt x="0" y="27248"/>
                    <a:pt x="27248" y="0"/>
                    <a:pt x="59737" y="0"/>
                  </a:cubicBezTo>
                  <a:cubicBezTo>
                    <a:pt x="92751" y="0"/>
                    <a:pt x="119475" y="27248"/>
                    <a:pt x="119475" y="59737"/>
                  </a:cubicBezTo>
                  <a:cubicBezTo>
                    <a:pt x="119475" y="92751"/>
                    <a:pt x="92751" y="119475"/>
                    <a:pt x="59737" y="119475"/>
                  </a:cubicBezTo>
                  <a:close/>
                  <a:moveTo>
                    <a:pt x="59737" y="15196"/>
                  </a:moveTo>
                  <a:cubicBezTo>
                    <a:pt x="35633" y="15196"/>
                    <a:pt x="15196" y="35633"/>
                    <a:pt x="15196" y="59737"/>
                  </a:cubicBezTo>
                  <a:cubicBezTo>
                    <a:pt x="15196" y="83842"/>
                    <a:pt x="35633" y="103755"/>
                    <a:pt x="59737" y="103755"/>
                  </a:cubicBezTo>
                  <a:cubicBezTo>
                    <a:pt x="83842" y="103755"/>
                    <a:pt x="103755" y="83842"/>
                    <a:pt x="103755" y="59737"/>
                  </a:cubicBezTo>
                  <a:cubicBezTo>
                    <a:pt x="103755" y="35633"/>
                    <a:pt x="84366" y="15196"/>
                    <a:pt x="59737" y="1519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76" name="Google Shape;1876;p233"/>
            <p:cNvSpPr/>
            <p:nvPr/>
          </p:nvSpPr>
          <p:spPr>
            <a:xfrm>
              <a:off x="10194740" y="6544617"/>
              <a:ext cx="82500" cy="82500"/>
            </a:xfrm>
            <a:custGeom>
              <a:rect b="b" l="l" r="r" t="t"/>
              <a:pathLst>
                <a:path extrusionOk="0" h="120000" w="120000">
                  <a:moveTo>
                    <a:pt x="59737" y="119478"/>
                  </a:moveTo>
                  <a:cubicBezTo>
                    <a:pt x="27248" y="119478"/>
                    <a:pt x="0" y="92869"/>
                    <a:pt x="0" y="60000"/>
                  </a:cubicBezTo>
                  <a:cubicBezTo>
                    <a:pt x="0" y="27652"/>
                    <a:pt x="27248" y="0"/>
                    <a:pt x="59737" y="0"/>
                  </a:cubicBezTo>
                  <a:cubicBezTo>
                    <a:pt x="92227" y="0"/>
                    <a:pt x="119475" y="27652"/>
                    <a:pt x="119475" y="60000"/>
                  </a:cubicBezTo>
                  <a:cubicBezTo>
                    <a:pt x="119475" y="92869"/>
                    <a:pt x="93275" y="119478"/>
                    <a:pt x="59737" y="119478"/>
                  </a:cubicBezTo>
                  <a:close/>
                  <a:moveTo>
                    <a:pt x="59737" y="15652"/>
                  </a:moveTo>
                  <a:cubicBezTo>
                    <a:pt x="35633" y="15652"/>
                    <a:pt x="15196" y="36000"/>
                    <a:pt x="15196" y="60000"/>
                  </a:cubicBezTo>
                  <a:cubicBezTo>
                    <a:pt x="15196" y="84000"/>
                    <a:pt x="35633" y="103826"/>
                    <a:pt x="59737" y="103826"/>
                  </a:cubicBezTo>
                  <a:cubicBezTo>
                    <a:pt x="83842" y="103826"/>
                    <a:pt x="103755" y="84000"/>
                    <a:pt x="103755" y="60000"/>
                  </a:cubicBezTo>
                  <a:cubicBezTo>
                    <a:pt x="103755" y="36000"/>
                    <a:pt x="84366" y="15652"/>
                    <a:pt x="59737" y="1565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77" name="Google Shape;1877;p233"/>
            <p:cNvSpPr/>
            <p:nvPr/>
          </p:nvSpPr>
          <p:spPr>
            <a:xfrm>
              <a:off x="10139321" y="6460335"/>
              <a:ext cx="10200" cy="206400"/>
            </a:xfrm>
            <a:custGeom>
              <a:rect b="b" l="l" r="r" t="t"/>
              <a:pathLst>
                <a:path extrusionOk="0" h="120000" w="120000">
                  <a:moveTo>
                    <a:pt x="58064" y="119809"/>
                  </a:moveTo>
                  <a:cubicBezTo>
                    <a:pt x="23225" y="119809"/>
                    <a:pt x="0" y="118668"/>
                    <a:pt x="0" y="116957"/>
                  </a:cubicBezTo>
                  <a:lnTo>
                    <a:pt x="0" y="2852"/>
                  </a:lnTo>
                  <a:cubicBezTo>
                    <a:pt x="0" y="1141"/>
                    <a:pt x="23225" y="0"/>
                    <a:pt x="58064" y="0"/>
                  </a:cubicBezTo>
                  <a:cubicBezTo>
                    <a:pt x="92903" y="0"/>
                    <a:pt x="116129" y="1141"/>
                    <a:pt x="116129" y="2852"/>
                  </a:cubicBezTo>
                  <a:lnTo>
                    <a:pt x="116129" y="116957"/>
                  </a:lnTo>
                  <a:cubicBezTo>
                    <a:pt x="116129" y="118668"/>
                    <a:pt x="92903" y="119809"/>
                    <a:pt x="58064" y="11980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78" name="Google Shape;1878;p233"/>
            <p:cNvSpPr/>
            <p:nvPr/>
          </p:nvSpPr>
          <p:spPr>
            <a:xfrm>
              <a:off x="10139321" y="6376630"/>
              <a:ext cx="10200" cy="28800"/>
            </a:xfrm>
            <a:custGeom>
              <a:rect b="b" l="l" r="r" t="t"/>
              <a:pathLst>
                <a:path extrusionOk="0" h="120000" w="120000">
                  <a:moveTo>
                    <a:pt x="58064" y="118666"/>
                  </a:moveTo>
                  <a:cubicBezTo>
                    <a:pt x="23225" y="118666"/>
                    <a:pt x="0" y="110666"/>
                    <a:pt x="0" y="98666"/>
                  </a:cubicBezTo>
                  <a:lnTo>
                    <a:pt x="0" y="20000"/>
                  </a:lnTo>
                  <a:cubicBezTo>
                    <a:pt x="0" y="8000"/>
                    <a:pt x="23225" y="0"/>
                    <a:pt x="58064" y="0"/>
                  </a:cubicBezTo>
                  <a:cubicBezTo>
                    <a:pt x="92903" y="0"/>
                    <a:pt x="116129" y="8000"/>
                    <a:pt x="116129" y="20000"/>
                  </a:cubicBezTo>
                  <a:lnTo>
                    <a:pt x="116129" y="98666"/>
                  </a:lnTo>
                  <a:cubicBezTo>
                    <a:pt x="116129" y="110666"/>
                    <a:pt x="92903" y="118666"/>
                    <a:pt x="58064" y="118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79" name="Google Shape;1879;p233"/>
            <p:cNvSpPr/>
            <p:nvPr/>
          </p:nvSpPr>
          <p:spPr>
            <a:xfrm>
              <a:off x="10231685" y="6613312"/>
              <a:ext cx="10200" cy="53400"/>
            </a:xfrm>
            <a:custGeom>
              <a:rect b="b" l="l" r="r" t="t"/>
              <a:pathLst>
                <a:path extrusionOk="0" h="120000" w="120000">
                  <a:moveTo>
                    <a:pt x="58064" y="119268"/>
                  </a:moveTo>
                  <a:cubicBezTo>
                    <a:pt x="23225" y="119268"/>
                    <a:pt x="0" y="114878"/>
                    <a:pt x="0" y="108292"/>
                  </a:cubicBezTo>
                  <a:lnTo>
                    <a:pt x="0" y="10975"/>
                  </a:lnTo>
                  <a:cubicBezTo>
                    <a:pt x="0" y="4390"/>
                    <a:pt x="23225" y="0"/>
                    <a:pt x="58064" y="0"/>
                  </a:cubicBezTo>
                  <a:cubicBezTo>
                    <a:pt x="92903" y="0"/>
                    <a:pt x="116129" y="4390"/>
                    <a:pt x="116129" y="10975"/>
                  </a:cubicBezTo>
                  <a:lnTo>
                    <a:pt x="116129" y="108292"/>
                  </a:lnTo>
                  <a:cubicBezTo>
                    <a:pt x="116129" y="114878"/>
                    <a:pt x="92903" y="119268"/>
                    <a:pt x="58064" y="11926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80" name="Google Shape;1880;p233"/>
            <p:cNvSpPr/>
            <p:nvPr/>
          </p:nvSpPr>
          <p:spPr>
            <a:xfrm>
              <a:off x="10231685" y="6376630"/>
              <a:ext cx="10200" cy="181800"/>
            </a:xfrm>
            <a:custGeom>
              <a:rect b="b" l="l" r="r" t="t"/>
              <a:pathLst>
                <a:path extrusionOk="0" h="120000" w="120000">
                  <a:moveTo>
                    <a:pt x="58064" y="119784"/>
                  </a:moveTo>
                  <a:cubicBezTo>
                    <a:pt x="23225" y="119784"/>
                    <a:pt x="0" y="118491"/>
                    <a:pt x="0" y="116552"/>
                  </a:cubicBezTo>
                  <a:lnTo>
                    <a:pt x="0" y="3231"/>
                  </a:lnTo>
                  <a:cubicBezTo>
                    <a:pt x="0" y="1292"/>
                    <a:pt x="23225" y="0"/>
                    <a:pt x="58064" y="0"/>
                  </a:cubicBezTo>
                  <a:cubicBezTo>
                    <a:pt x="92903" y="0"/>
                    <a:pt x="116129" y="1292"/>
                    <a:pt x="116129" y="3231"/>
                  </a:cubicBezTo>
                  <a:lnTo>
                    <a:pt x="116129" y="116552"/>
                  </a:lnTo>
                  <a:cubicBezTo>
                    <a:pt x="116129" y="118491"/>
                    <a:pt x="92903" y="119784"/>
                    <a:pt x="58064" y="1197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81" name="Google Shape;1881;p233"/>
          <p:cNvGrpSpPr/>
          <p:nvPr/>
        </p:nvGrpSpPr>
        <p:grpSpPr>
          <a:xfrm>
            <a:off x="6243466" y="3721474"/>
            <a:ext cx="228007" cy="159592"/>
            <a:chOff x="1387821" y="5086053"/>
            <a:chExt cx="303000" cy="212082"/>
          </a:xfrm>
        </p:grpSpPr>
        <p:sp>
          <p:nvSpPr>
            <p:cNvPr id="1882" name="Google Shape;1882;p233"/>
            <p:cNvSpPr/>
            <p:nvPr/>
          </p:nvSpPr>
          <p:spPr>
            <a:xfrm>
              <a:off x="1387821" y="5086053"/>
              <a:ext cx="301500" cy="103800"/>
            </a:xfrm>
            <a:custGeom>
              <a:rect b="b" l="l" r="r" t="t"/>
              <a:pathLst>
                <a:path extrusionOk="0" h="120000" w="120000">
                  <a:moveTo>
                    <a:pt x="59934" y="119622"/>
                  </a:moveTo>
                  <a:cubicBezTo>
                    <a:pt x="21061" y="119622"/>
                    <a:pt x="0" y="89056"/>
                    <a:pt x="0" y="60000"/>
                  </a:cubicBezTo>
                  <a:cubicBezTo>
                    <a:pt x="0" y="30943"/>
                    <a:pt x="21061" y="0"/>
                    <a:pt x="59934" y="0"/>
                  </a:cubicBezTo>
                  <a:cubicBezTo>
                    <a:pt x="98808" y="0"/>
                    <a:pt x="119869" y="30943"/>
                    <a:pt x="119869" y="60000"/>
                  </a:cubicBezTo>
                  <a:cubicBezTo>
                    <a:pt x="119869" y="89056"/>
                    <a:pt x="98808" y="119622"/>
                    <a:pt x="59934" y="119622"/>
                  </a:cubicBezTo>
                  <a:close/>
                  <a:moveTo>
                    <a:pt x="59934" y="11320"/>
                  </a:moveTo>
                  <a:cubicBezTo>
                    <a:pt x="27042" y="11320"/>
                    <a:pt x="3900" y="36981"/>
                    <a:pt x="3900" y="60000"/>
                  </a:cubicBezTo>
                  <a:cubicBezTo>
                    <a:pt x="3900" y="83018"/>
                    <a:pt x="26912" y="108679"/>
                    <a:pt x="59934" y="108679"/>
                  </a:cubicBezTo>
                  <a:cubicBezTo>
                    <a:pt x="92827" y="108679"/>
                    <a:pt x="115969" y="83018"/>
                    <a:pt x="115969" y="60000"/>
                  </a:cubicBezTo>
                  <a:cubicBezTo>
                    <a:pt x="115969" y="36981"/>
                    <a:pt x="93087" y="11320"/>
                    <a:pt x="59934" y="113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83" name="Google Shape;1883;p233"/>
            <p:cNvSpPr/>
            <p:nvPr/>
          </p:nvSpPr>
          <p:spPr>
            <a:xfrm>
              <a:off x="1387821" y="5132235"/>
              <a:ext cx="303000" cy="165900"/>
            </a:xfrm>
            <a:custGeom>
              <a:rect b="b" l="l" r="r" t="t"/>
              <a:pathLst>
                <a:path extrusionOk="0" h="120000" w="120000">
                  <a:moveTo>
                    <a:pt x="59999" y="119763"/>
                  </a:moveTo>
                  <a:cubicBezTo>
                    <a:pt x="36753" y="119763"/>
                    <a:pt x="12077" y="109133"/>
                    <a:pt x="11688" y="89291"/>
                  </a:cubicBezTo>
                  <a:lnTo>
                    <a:pt x="129" y="4960"/>
                  </a:lnTo>
                  <a:cubicBezTo>
                    <a:pt x="0" y="3070"/>
                    <a:pt x="389" y="1181"/>
                    <a:pt x="1428" y="708"/>
                  </a:cubicBezTo>
                  <a:cubicBezTo>
                    <a:pt x="2337" y="472"/>
                    <a:pt x="3636" y="1417"/>
                    <a:pt x="3766" y="3070"/>
                  </a:cubicBezTo>
                  <a:lnTo>
                    <a:pt x="15324" y="87874"/>
                  </a:lnTo>
                  <a:cubicBezTo>
                    <a:pt x="15324" y="88346"/>
                    <a:pt x="15324" y="88582"/>
                    <a:pt x="15324" y="88582"/>
                  </a:cubicBezTo>
                  <a:cubicBezTo>
                    <a:pt x="15324" y="99685"/>
                    <a:pt x="33636" y="112440"/>
                    <a:pt x="59870" y="112440"/>
                  </a:cubicBezTo>
                  <a:cubicBezTo>
                    <a:pt x="85974" y="112440"/>
                    <a:pt x="104285" y="99685"/>
                    <a:pt x="104285" y="88582"/>
                  </a:cubicBezTo>
                  <a:cubicBezTo>
                    <a:pt x="104285" y="88346"/>
                    <a:pt x="104285" y="87874"/>
                    <a:pt x="104285" y="87874"/>
                  </a:cubicBezTo>
                  <a:lnTo>
                    <a:pt x="115844" y="3070"/>
                  </a:lnTo>
                  <a:cubicBezTo>
                    <a:pt x="115974" y="1417"/>
                    <a:pt x="117142" y="0"/>
                    <a:pt x="118181" y="708"/>
                  </a:cubicBezTo>
                  <a:cubicBezTo>
                    <a:pt x="119090" y="1181"/>
                    <a:pt x="119870" y="3070"/>
                    <a:pt x="119480" y="4960"/>
                  </a:cubicBezTo>
                  <a:lnTo>
                    <a:pt x="107922" y="89291"/>
                  </a:lnTo>
                  <a:cubicBezTo>
                    <a:pt x="107922" y="109133"/>
                    <a:pt x="83246" y="119763"/>
                    <a:pt x="59999" y="11976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84" name="Google Shape;1884;p233"/>
            <p:cNvSpPr/>
            <p:nvPr/>
          </p:nvSpPr>
          <p:spPr>
            <a:xfrm>
              <a:off x="1522658" y="5253487"/>
              <a:ext cx="33300" cy="39000"/>
            </a:xfrm>
            <a:custGeom>
              <a:rect b="b" l="l" r="r" t="t"/>
              <a:pathLst>
                <a:path extrusionOk="0" h="120000" w="120000">
                  <a:moveTo>
                    <a:pt x="104390" y="118974"/>
                  </a:moveTo>
                  <a:cubicBezTo>
                    <a:pt x="95609" y="118974"/>
                    <a:pt x="89756" y="112820"/>
                    <a:pt x="89756" y="103589"/>
                  </a:cubicBezTo>
                  <a:lnTo>
                    <a:pt x="89756" y="56410"/>
                  </a:lnTo>
                  <a:cubicBezTo>
                    <a:pt x="89756" y="41025"/>
                    <a:pt x="80000" y="30769"/>
                    <a:pt x="65365" y="30769"/>
                  </a:cubicBezTo>
                  <a:lnTo>
                    <a:pt x="53658" y="30769"/>
                  </a:lnTo>
                  <a:cubicBezTo>
                    <a:pt x="39024" y="30769"/>
                    <a:pt x="29268" y="41025"/>
                    <a:pt x="29268" y="56410"/>
                  </a:cubicBezTo>
                  <a:lnTo>
                    <a:pt x="29268" y="103589"/>
                  </a:lnTo>
                  <a:cubicBezTo>
                    <a:pt x="29268" y="112820"/>
                    <a:pt x="23414" y="118974"/>
                    <a:pt x="14634" y="118974"/>
                  </a:cubicBezTo>
                  <a:cubicBezTo>
                    <a:pt x="5853" y="118974"/>
                    <a:pt x="0" y="112820"/>
                    <a:pt x="0" y="103589"/>
                  </a:cubicBezTo>
                  <a:lnTo>
                    <a:pt x="0" y="56410"/>
                  </a:lnTo>
                  <a:cubicBezTo>
                    <a:pt x="0" y="26666"/>
                    <a:pt x="25365" y="0"/>
                    <a:pt x="53658" y="0"/>
                  </a:cubicBezTo>
                  <a:lnTo>
                    <a:pt x="65365" y="0"/>
                  </a:lnTo>
                  <a:cubicBezTo>
                    <a:pt x="94634" y="0"/>
                    <a:pt x="119024" y="26666"/>
                    <a:pt x="119024" y="56410"/>
                  </a:cubicBezTo>
                  <a:lnTo>
                    <a:pt x="119024" y="103589"/>
                  </a:lnTo>
                  <a:cubicBezTo>
                    <a:pt x="119024" y="112820"/>
                    <a:pt x="113170" y="118974"/>
                    <a:pt x="104390" y="11897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85" name="Google Shape;1885;p233"/>
            <p:cNvSpPr/>
            <p:nvPr/>
          </p:nvSpPr>
          <p:spPr>
            <a:xfrm>
              <a:off x="1423901" y="5101928"/>
              <a:ext cx="60600" cy="83700"/>
            </a:xfrm>
            <a:custGeom>
              <a:rect b="b" l="l" r="r" t="t"/>
              <a:pathLst>
                <a:path extrusionOk="0" h="120000" w="120000">
                  <a:moveTo>
                    <a:pt x="107741" y="119533"/>
                  </a:moveTo>
                  <a:cubicBezTo>
                    <a:pt x="105161" y="119533"/>
                    <a:pt x="101935" y="118132"/>
                    <a:pt x="100000" y="116731"/>
                  </a:cubicBezTo>
                  <a:lnTo>
                    <a:pt x="2580" y="11673"/>
                  </a:lnTo>
                  <a:cubicBezTo>
                    <a:pt x="0" y="7937"/>
                    <a:pt x="645" y="4202"/>
                    <a:pt x="5806" y="1867"/>
                  </a:cubicBezTo>
                  <a:cubicBezTo>
                    <a:pt x="10322" y="0"/>
                    <a:pt x="16129" y="466"/>
                    <a:pt x="18709" y="4202"/>
                  </a:cubicBezTo>
                  <a:lnTo>
                    <a:pt x="116774" y="109260"/>
                  </a:lnTo>
                  <a:cubicBezTo>
                    <a:pt x="119354" y="112529"/>
                    <a:pt x="118709" y="116731"/>
                    <a:pt x="113548" y="119066"/>
                  </a:cubicBezTo>
                  <a:cubicBezTo>
                    <a:pt x="111612" y="119533"/>
                    <a:pt x="109677" y="119533"/>
                    <a:pt x="107741" y="1195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86" name="Google Shape;1886;p233"/>
            <p:cNvSpPr/>
            <p:nvPr/>
          </p:nvSpPr>
          <p:spPr>
            <a:xfrm>
              <a:off x="1487401" y="5087496"/>
              <a:ext cx="39000" cy="102600"/>
            </a:xfrm>
            <a:custGeom>
              <a:rect b="b" l="l" r="r" t="t"/>
              <a:pathLst>
                <a:path extrusionOk="0" h="120000" w="120000">
                  <a:moveTo>
                    <a:pt x="103140" y="119615"/>
                  </a:moveTo>
                  <a:cubicBezTo>
                    <a:pt x="97190" y="119615"/>
                    <a:pt x="91239" y="118076"/>
                    <a:pt x="88264" y="115769"/>
                  </a:cubicBezTo>
                  <a:lnTo>
                    <a:pt x="2975" y="8461"/>
                  </a:lnTo>
                  <a:cubicBezTo>
                    <a:pt x="0" y="5769"/>
                    <a:pt x="3966" y="2307"/>
                    <a:pt x="12892" y="1153"/>
                  </a:cubicBezTo>
                  <a:cubicBezTo>
                    <a:pt x="20826" y="0"/>
                    <a:pt x="29752" y="1538"/>
                    <a:pt x="30743" y="5000"/>
                  </a:cubicBezTo>
                  <a:lnTo>
                    <a:pt x="116033" y="112307"/>
                  </a:lnTo>
                  <a:cubicBezTo>
                    <a:pt x="119008" y="115000"/>
                    <a:pt x="115041" y="118461"/>
                    <a:pt x="106115" y="119615"/>
                  </a:cubicBezTo>
                  <a:cubicBezTo>
                    <a:pt x="106115" y="119615"/>
                    <a:pt x="104132" y="119615"/>
                    <a:pt x="103140" y="11961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87" name="Google Shape;1887;p233"/>
            <p:cNvSpPr/>
            <p:nvPr/>
          </p:nvSpPr>
          <p:spPr>
            <a:xfrm>
              <a:off x="1591310" y="5100485"/>
              <a:ext cx="60600" cy="85200"/>
            </a:xfrm>
            <a:custGeom>
              <a:rect b="b" l="l" r="r" t="t"/>
              <a:pathLst>
                <a:path extrusionOk="0" h="120000" w="120000">
                  <a:moveTo>
                    <a:pt x="11612" y="119536"/>
                  </a:moveTo>
                  <a:cubicBezTo>
                    <a:pt x="9677" y="119536"/>
                    <a:pt x="7741" y="119073"/>
                    <a:pt x="5806" y="118146"/>
                  </a:cubicBezTo>
                  <a:cubicBezTo>
                    <a:pt x="1290" y="116293"/>
                    <a:pt x="0" y="112123"/>
                    <a:pt x="3225" y="108416"/>
                  </a:cubicBezTo>
                  <a:lnTo>
                    <a:pt x="100645" y="4169"/>
                  </a:lnTo>
                  <a:cubicBezTo>
                    <a:pt x="103225" y="926"/>
                    <a:pt x="109032" y="0"/>
                    <a:pt x="114193" y="2316"/>
                  </a:cubicBezTo>
                  <a:cubicBezTo>
                    <a:pt x="118709" y="4169"/>
                    <a:pt x="119354" y="8339"/>
                    <a:pt x="116774" y="11583"/>
                  </a:cubicBezTo>
                  <a:lnTo>
                    <a:pt x="19354" y="116293"/>
                  </a:lnTo>
                  <a:cubicBezTo>
                    <a:pt x="18064" y="119073"/>
                    <a:pt x="15483" y="119536"/>
                    <a:pt x="11612" y="11953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88" name="Google Shape;1888;p233"/>
            <p:cNvSpPr/>
            <p:nvPr/>
          </p:nvSpPr>
          <p:spPr>
            <a:xfrm>
              <a:off x="1548014" y="5087496"/>
              <a:ext cx="39000" cy="102600"/>
            </a:xfrm>
            <a:custGeom>
              <a:rect b="b" l="l" r="r" t="t"/>
              <a:pathLst>
                <a:path extrusionOk="0" h="120000" w="120000">
                  <a:moveTo>
                    <a:pt x="17288" y="119614"/>
                  </a:moveTo>
                  <a:cubicBezTo>
                    <a:pt x="15254" y="119614"/>
                    <a:pt x="14237" y="119614"/>
                    <a:pt x="12203" y="119614"/>
                  </a:cubicBezTo>
                  <a:cubicBezTo>
                    <a:pt x="5084" y="118456"/>
                    <a:pt x="0" y="115755"/>
                    <a:pt x="2033" y="112282"/>
                  </a:cubicBezTo>
                  <a:lnTo>
                    <a:pt x="89491" y="4630"/>
                  </a:lnTo>
                  <a:cubicBezTo>
                    <a:pt x="92542" y="1929"/>
                    <a:pt x="99661" y="0"/>
                    <a:pt x="106779" y="771"/>
                  </a:cubicBezTo>
                  <a:cubicBezTo>
                    <a:pt x="114915" y="1929"/>
                    <a:pt x="118983" y="4630"/>
                    <a:pt x="117966" y="8102"/>
                  </a:cubicBezTo>
                  <a:lnTo>
                    <a:pt x="30508" y="115755"/>
                  </a:lnTo>
                  <a:cubicBezTo>
                    <a:pt x="30508" y="118070"/>
                    <a:pt x="24406" y="119614"/>
                    <a:pt x="17288" y="11961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89" name="Google Shape;1889;p233"/>
          <p:cNvGrpSpPr/>
          <p:nvPr/>
        </p:nvGrpSpPr>
        <p:grpSpPr>
          <a:xfrm>
            <a:off x="4303885" y="1672570"/>
            <a:ext cx="206346" cy="110636"/>
            <a:chOff x="6024402" y="5328881"/>
            <a:chExt cx="331800" cy="177900"/>
          </a:xfrm>
        </p:grpSpPr>
        <p:sp>
          <p:nvSpPr>
            <p:cNvPr id="1890" name="Google Shape;1890;p233"/>
            <p:cNvSpPr/>
            <p:nvPr/>
          </p:nvSpPr>
          <p:spPr>
            <a:xfrm>
              <a:off x="6024402" y="5328881"/>
              <a:ext cx="331800" cy="177900"/>
            </a:xfrm>
            <a:custGeom>
              <a:rect b="b" l="l" r="r" t="t"/>
              <a:pathLst>
                <a:path extrusionOk="0" h="120000" w="120000">
                  <a:moveTo>
                    <a:pt x="101237" y="119758"/>
                  </a:moveTo>
                  <a:cubicBezTo>
                    <a:pt x="92117" y="119758"/>
                    <a:pt x="74397" y="101129"/>
                    <a:pt x="67752" y="75000"/>
                  </a:cubicBezTo>
                  <a:lnTo>
                    <a:pt x="50553" y="75000"/>
                  </a:lnTo>
                  <a:cubicBezTo>
                    <a:pt x="44429" y="100161"/>
                    <a:pt x="28403" y="119758"/>
                    <a:pt x="18762" y="119758"/>
                  </a:cubicBezTo>
                  <a:cubicBezTo>
                    <a:pt x="0" y="119758"/>
                    <a:pt x="0" y="73306"/>
                    <a:pt x="0" y="53467"/>
                  </a:cubicBezTo>
                  <a:cubicBezTo>
                    <a:pt x="0" y="24193"/>
                    <a:pt x="12508" y="0"/>
                    <a:pt x="27752" y="0"/>
                  </a:cubicBezTo>
                  <a:lnTo>
                    <a:pt x="92117" y="0"/>
                  </a:lnTo>
                  <a:cubicBezTo>
                    <a:pt x="107361" y="0"/>
                    <a:pt x="119739" y="24193"/>
                    <a:pt x="119739" y="53467"/>
                  </a:cubicBezTo>
                  <a:cubicBezTo>
                    <a:pt x="119869" y="73548"/>
                    <a:pt x="119869" y="119758"/>
                    <a:pt x="101237" y="119758"/>
                  </a:cubicBezTo>
                  <a:close/>
                  <a:moveTo>
                    <a:pt x="49381" y="67983"/>
                  </a:moveTo>
                  <a:lnTo>
                    <a:pt x="69055" y="67983"/>
                  </a:lnTo>
                  <a:cubicBezTo>
                    <a:pt x="69837" y="67983"/>
                    <a:pt x="70618" y="68709"/>
                    <a:pt x="70879" y="69919"/>
                  </a:cubicBezTo>
                  <a:cubicBezTo>
                    <a:pt x="76221" y="94354"/>
                    <a:pt x="92899" y="112741"/>
                    <a:pt x="101237" y="112741"/>
                  </a:cubicBezTo>
                  <a:cubicBezTo>
                    <a:pt x="114267" y="112741"/>
                    <a:pt x="116091" y="82983"/>
                    <a:pt x="116091" y="53467"/>
                  </a:cubicBezTo>
                  <a:cubicBezTo>
                    <a:pt x="116091" y="28064"/>
                    <a:pt x="105407" y="7258"/>
                    <a:pt x="92247" y="7258"/>
                  </a:cubicBezTo>
                  <a:lnTo>
                    <a:pt x="28143" y="7258"/>
                  </a:lnTo>
                  <a:cubicBezTo>
                    <a:pt x="14853" y="7258"/>
                    <a:pt x="4039" y="28064"/>
                    <a:pt x="4039" y="53467"/>
                  </a:cubicBezTo>
                  <a:cubicBezTo>
                    <a:pt x="4039" y="82983"/>
                    <a:pt x="5732" y="112741"/>
                    <a:pt x="18892" y="112741"/>
                  </a:cubicBezTo>
                  <a:cubicBezTo>
                    <a:pt x="26579" y="112741"/>
                    <a:pt x="42084" y="94838"/>
                    <a:pt x="47687" y="69919"/>
                  </a:cubicBezTo>
                  <a:cubicBezTo>
                    <a:pt x="48078" y="68951"/>
                    <a:pt x="48599" y="67983"/>
                    <a:pt x="49381" y="679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91" name="Google Shape;1891;p233"/>
            <p:cNvSpPr/>
            <p:nvPr/>
          </p:nvSpPr>
          <p:spPr>
            <a:xfrm>
              <a:off x="6060914" y="5368488"/>
              <a:ext cx="69900" cy="71700"/>
            </a:xfrm>
            <a:custGeom>
              <a:rect b="b" l="l" r="r" t="t"/>
              <a:pathLst>
                <a:path extrusionOk="0" h="120000" w="120000">
                  <a:moveTo>
                    <a:pt x="59325" y="119337"/>
                  </a:moveTo>
                  <a:cubicBezTo>
                    <a:pt x="26966" y="119337"/>
                    <a:pt x="0" y="92817"/>
                    <a:pt x="0" y="59668"/>
                  </a:cubicBezTo>
                  <a:cubicBezTo>
                    <a:pt x="0" y="26519"/>
                    <a:pt x="26292" y="0"/>
                    <a:pt x="59325" y="0"/>
                  </a:cubicBezTo>
                  <a:cubicBezTo>
                    <a:pt x="91685" y="0"/>
                    <a:pt x="119325" y="26519"/>
                    <a:pt x="119325" y="59668"/>
                  </a:cubicBezTo>
                  <a:cubicBezTo>
                    <a:pt x="119325" y="92154"/>
                    <a:pt x="92359" y="119337"/>
                    <a:pt x="59325" y="119337"/>
                  </a:cubicBezTo>
                  <a:close/>
                  <a:moveTo>
                    <a:pt x="59325" y="18563"/>
                  </a:moveTo>
                  <a:cubicBezTo>
                    <a:pt x="37752" y="18563"/>
                    <a:pt x="19550" y="35801"/>
                    <a:pt x="19550" y="58342"/>
                  </a:cubicBezTo>
                  <a:cubicBezTo>
                    <a:pt x="19550" y="81546"/>
                    <a:pt x="37078" y="98784"/>
                    <a:pt x="59325" y="98784"/>
                  </a:cubicBezTo>
                  <a:cubicBezTo>
                    <a:pt x="80898" y="98784"/>
                    <a:pt x="99775" y="81546"/>
                    <a:pt x="99775" y="58342"/>
                  </a:cubicBezTo>
                  <a:cubicBezTo>
                    <a:pt x="99775" y="35801"/>
                    <a:pt x="81573" y="18563"/>
                    <a:pt x="59325" y="1856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92" name="Google Shape;1892;p233"/>
            <p:cNvSpPr/>
            <p:nvPr/>
          </p:nvSpPr>
          <p:spPr>
            <a:xfrm>
              <a:off x="6278402" y="5371743"/>
              <a:ext cx="11100" cy="65100"/>
            </a:xfrm>
            <a:custGeom>
              <a:rect b="b" l="l" r="r" t="t"/>
              <a:pathLst>
                <a:path extrusionOk="0" h="120000" w="120000">
                  <a:moveTo>
                    <a:pt x="58064" y="119333"/>
                  </a:moveTo>
                  <a:cubicBezTo>
                    <a:pt x="23225" y="119333"/>
                    <a:pt x="0" y="115333"/>
                    <a:pt x="0" y="109333"/>
                  </a:cubicBezTo>
                  <a:lnTo>
                    <a:pt x="0" y="9333"/>
                  </a:lnTo>
                  <a:cubicBezTo>
                    <a:pt x="0" y="3333"/>
                    <a:pt x="23225" y="0"/>
                    <a:pt x="58064" y="0"/>
                  </a:cubicBezTo>
                  <a:cubicBezTo>
                    <a:pt x="92903" y="0"/>
                    <a:pt x="116129" y="3333"/>
                    <a:pt x="116129" y="9333"/>
                  </a:cubicBezTo>
                  <a:lnTo>
                    <a:pt x="116129" y="109333"/>
                  </a:lnTo>
                  <a:cubicBezTo>
                    <a:pt x="116129" y="114000"/>
                    <a:pt x="92903" y="119333"/>
                    <a:pt x="58064" y="1193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93" name="Google Shape;1893;p233"/>
            <p:cNvSpPr/>
            <p:nvPr/>
          </p:nvSpPr>
          <p:spPr>
            <a:xfrm>
              <a:off x="6253002" y="5398731"/>
              <a:ext cx="65100" cy="11100"/>
            </a:xfrm>
            <a:custGeom>
              <a:rect b="b" l="l" r="r" t="t"/>
              <a:pathLst>
                <a:path extrusionOk="0" h="120000" w="120000">
                  <a:moveTo>
                    <a:pt x="109273" y="116129"/>
                  </a:moveTo>
                  <a:lnTo>
                    <a:pt x="10055" y="116129"/>
                  </a:lnTo>
                  <a:cubicBezTo>
                    <a:pt x="4022" y="116129"/>
                    <a:pt x="0" y="92903"/>
                    <a:pt x="0" y="58064"/>
                  </a:cubicBezTo>
                  <a:cubicBezTo>
                    <a:pt x="0" y="23225"/>
                    <a:pt x="4022" y="0"/>
                    <a:pt x="10055" y="0"/>
                  </a:cubicBezTo>
                  <a:lnTo>
                    <a:pt x="109273" y="0"/>
                  </a:lnTo>
                  <a:cubicBezTo>
                    <a:pt x="115307" y="0"/>
                    <a:pt x="119329" y="23225"/>
                    <a:pt x="119329" y="58064"/>
                  </a:cubicBezTo>
                  <a:cubicBezTo>
                    <a:pt x="119329" y="92903"/>
                    <a:pt x="115307" y="116129"/>
                    <a:pt x="109273"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894" name="Google Shape;1894;p233"/>
          <p:cNvGrpSpPr/>
          <p:nvPr/>
        </p:nvGrpSpPr>
        <p:grpSpPr>
          <a:xfrm>
            <a:off x="6077749" y="3284075"/>
            <a:ext cx="230332" cy="230265"/>
            <a:chOff x="5143026" y="5502062"/>
            <a:chExt cx="306089" cy="306000"/>
          </a:xfrm>
        </p:grpSpPr>
        <p:sp>
          <p:nvSpPr>
            <p:cNvPr id="1895" name="Google Shape;1895;p233"/>
            <p:cNvSpPr/>
            <p:nvPr/>
          </p:nvSpPr>
          <p:spPr>
            <a:xfrm>
              <a:off x="5143026" y="5552573"/>
              <a:ext cx="101100" cy="254100"/>
            </a:xfrm>
            <a:custGeom>
              <a:rect b="b" l="l" r="r" t="t"/>
              <a:pathLst>
                <a:path extrusionOk="0" h="120000" w="120000">
                  <a:moveTo>
                    <a:pt x="114193" y="119845"/>
                  </a:moveTo>
                  <a:lnTo>
                    <a:pt x="5419" y="119845"/>
                  </a:lnTo>
                  <a:cubicBezTo>
                    <a:pt x="2322" y="119845"/>
                    <a:pt x="0" y="118918"/>
                    <a:pt x="0" y="117528"/>
                  </a:cubicBezTo>
                  <a:lnTo>
                    <a:pt x="0" y="2162"/>
                  </a:lnTo>
                  <a:cubicBezTo>
                    <a:pt x="0" y="926"/>
                    <a:pt x="2322" y="0"/>
                    <a:pt x="5419" y="0"/>
                  </a:cubicBezTo>
                  <a:lnTo>
                    <a:pt x="114193" y="0"/>
                  </a:lnTo>
                  <a:cubicBezTo>
                    <a:pt x="117290" y="0"/>
                    <a:pt x="119612" y="926"/>
                    <a:pt x="119612" y="2162"/>
                  </a:cubicBezTo>
                  <a:lnTo>
                    <a:pt x="119612" y="117528"/>
                  </a:lnTo>
                  <a:cubicBezTo>
                    <a:pt x="119612" y="118918"/>
                    <a:pt x="117290" y="119845"/>
                    <a:pt x="114193" y="119845"/>
                  </a:cubicBezTo>
                  <a:close/>
                  <a:moveTo>
                    <a:pt x="11225" y="115366"/>
                  </a:moveTo>
                  <a:lnTo>
                    <a:pt x="108387" y="115366"/>
                  </a:lnTo>
                  <a:lnTo>
                    <a:pt x="108387" y="4478"/>
                  </a:lnTo>
                  <a:lnTo>
                    <a:pt x="11225" y="4478"/>
                  </a:lnTo>
                  <a:lnTo>
                    <a:pt x="11225" y="1153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96" name="Google Shape;1896;p233"/>
            <p:cNvSpPr/>
            <p:nvPr/>
          </p:nvSpPr>
          <p:spPr>
            <a:xfrm>
              <a:off x="5235389" y="5502062"/>
              <a:ext cx="122700" cy="306000"/>
            </a:xfrm>
            <a:custGeom>
              <a:rect b="b" l="l" r="r" t="t"/>
              <a:pathLst>
                <a:path extrusionOk="0" h="120000" w="120000">
                  <a:moveTo>
                    <a:pt x="114852" y="119871"/>
                  </a:moveTo>
                  <a:lnTo>
                    <a:pt x="4825" y="119871"/>
                  </a:lnTo>
                  <a:cubicBezTo>
                    <a:pt x="1930" y="119871"/>
                    <a:pt x="0" y="119099"/>
                    <a:pt x="0" y="117942"/>
                  </a:cubicBezTo>
                  <a:lnTo>
                    <a:pt x="0" y="1929"/>
                  </a:lnTo>
                  <a:cubicBezTo>
                    <a:pt x="0" y="771"/>
                    <a:pt x="1930" y="0"/>
                    <a:pt x="4825" y="0"/>
                  </a:cubicBezTo>
                  <a:lnTo>
                    <a:pt x="114852" y="0"/>
                  </a:lnTo>
                  <a:cubicBezTo>
                    <a:pt x="117747" y="0"/>
                    <a:pt x="119678" y="771"/>
                    <a:pt x="119678" y="1929"/>
                  </a:cubicBezTo>
                  <a:lnTo>
                    <a:pt x="119678" y="117942"/>
                  </a:lnTo>
                  <a:cubicBezTo>
                    <a:pt x="119678" y="119099"/>
                    <a:pt x="117747" y="119871"/>
                    <a:pt x="114852" y="119871"/>
                  </a:cubicBezTo>
                  <a:close/>
                  <a:moveTo>
                    <a:pt x="9329" y="116141"/>
                  </a:moveTo>
                  <a:lnTo>
                    <a:pt x="110026" y="116141"/>
                  </a:lnTo>
                  <a:lnTo>
                    <a:pt x="110026" y="3858"/>
                  </a:lnTo>
                  <a:lnTo>
                    <a:pt x="9329" y="3858"/>
                  </a:lnTo>
                  <a:lnTo>
                    <a:pt x="9329" y="11614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97" name="Google Shape;1897;p233"/>
            <p:cNvSpPr/>
            <p:nvPr/>
          </p:nvSpPr>
          <p:spPr>
            <a:xfrm>
              <a:off x="5346515" y="5582880"/>
              <a:ext cx="102600" cy="223800"/>
            </a:xfrm>
            <a:custGeom>
              <a:rect b="b" l="l" r="r" t="t"/>
              <a:pathLst>
                <a:path extrusionOk="0" h="120000" w="120000">
                  <a:moveTo>
                    <a:pt x="113826" y="119824"/>
                  </a:moveTo>
                  <a:lnTo>
                    <a:pt x="5787" y="119824"/>
                  </a:lnTo>
                  <a:cubicBezTo>
                    <a:pt x="2315" y="119824"/>
                    <a:pt x="0" y="118771"/>
                    <a:pt x="0" y="117192"/>
                  </a:cubicBezTo>
                  <a:lnTo>
                    <a:pt x="0" y="2631"/>
                  </a:lnTo>
                  <a:cubicBezTo>
                    <a:pt x="0" y="1052"/>
                    <a:pt x="2315" y="0"/>
                    <a:pt x="5787" y="0"/>
                  </a:cubicBezTo>
                  <a:lnTo>
                    <a:pt x="113826" y="0"/>
                  </a:lnTo>
                  <a:cubicBezTo>
                    <a:pt x="117299" y="0"/>
                    <a:pt x="119614" y="1052"/>
                    <a:pt x="119614" y="2631"/>
                  </a:cubicBezTo>
                  <a:lnTo>
                    <a:pt x="119614" y="117192"/>
                  </a:lnTo>
                  <a:cubicBezTo>
                    <a:pt x="119614" y="118771"/>
                    <a:pt x="117299" y="119824"/>
                    <a:pt x="113826" y="119824"/>
                  </a:cubicBezTo>
                  <a:close/>
                  <a:moveTo>
                    <a:pt x="11575" y="114736"/>
                  </a:moveTo>
                  <a:lnTo>
                    <a:pt x="108038" y="114736"/>
                  </a:lnTo>
                  <a:lnTo>
                    <a:pt x="108038" y="5263"/>
                  </a:lnTo>
                  <a:lnTo>
                    <a:pt x="11575" y="5263"/>
                  </a:lnTo>
                  <a:lnTo>
                    <a:pt x="11575" y="11473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98" name="Google Shape;1898;p233"/>
            <p:cNvSpPr/>
            <p:nvPr/>
          </p:nvSpPr>
          <p:spPr>
            <a:xfrm>
              <a:off x="5275798" y="5756062"/>
              <a:ext cx="40500" cy="50400"/>
            </a:xfrm>
            <a:custGeom>
              <a:rect b="b" l="l" r="r" t="t"/>
              <a:pathLst>
                <a:path extrusionOk="0" h="120000" w="120000">
                  <a:moveTo>
                    <a:pt x="104516" y="119225"/>
                  </a:moveTo>
                  <a:lnTo>
                    <a:pt x="14516" y="119225"/>
                  </a:lnTo>
                  <a:cubicBezTo>
                    <a:pt x="5806" y="119225"/>
                    <a:pt x="0" y="114580"/>
                    <a:pt x="0" y="107612"/>
                  </a:cubicBezTo>
                  <a:lnTo>
                    <a:pt x="0" y="11612"/>
                  </a:lnTo>
                  <a:cubicBezTo>
                    <a:pt x="0" y="4645"/>
                    <a:pt x="5806" y="0"/>
                    <a:pt x="14516" y="0"/>
                  </a:cubicBezTo>
                  <a:lnTo>
                    <a:pt x="104516" y="0"/>
                  </a:lnTo>
                  <a:cubicBezTo>
                    <a:pt x="113225" y="0"/>
                    <a:pt x="119032" y="4645"/>
                    <a:pt x="119032" y="11612"/>
                  </a:cubicBezTo>
                  <a:lnTo>
                    <a:pt x="119032" y="107612"/>
                  </a:lnTo>
                  <a:cubicBezTo>
                    <a:pt x="119032" y="114580"/>
                    <a:pt x="113225" y="119225"/>
                    <a:pt x="104516" y="119225"/>
                  </a:cubicBezTo>
                  <a:close/>
                  <a:moveTo>
                    <a:pt x="30000" y="96774"/>
                  </a:moveTo>
                  <a:lnTo>
                    <a:pt x="91935" y="96774"/>
                  </a:lnTo>
                  <a:lnTo>
                    <a:pt x="91935" y="23225"/>
                  </a:lnTo>
                  <a:lnTo>
                    <a:pt x="30000" y="23225"/>
                  </a:lnTo>
                  <a:lnTo>
                    <a:pt x="30000" y="967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899" name="Google Shape;1899;p233"/>
            <p:cNvSpPr/>
            <p:nvPr/>
          </p:nvSpPr>
          <p:spPr>
            <a:xfrm>
              <a:off x="5378265" y="5735858"/>
              <a:ext cx="40500" cy="10200"/>
            </a:xfrm>
            <a:custGeom>
              <a:rect b="b" l="l" r="r" t="t"/>
              <a:pathLst>
                <a:path extrusionOk="0" h="120000" w="120000">
                  <a:moveTo>
                    <a:pt x="104262" y="116129"/>
                  </a:moveTo>
                  <a:lnTo>
                    <a:pt x="14754" y="116129"/>
                  </a:lnTo>
                  <a:cubicBezTo>
                    <a:pt x="5901" y="116129"/>
                    <a:pt x="0" y="92903"/>
                    <a:pt x="0" y="58064"/>
                  </a:cubicBezTo>
                  <a:cubicBezTo>
                    <a:pt x="0" y="23225"/>
                    <a:pt x="5901" y="0"/>
                    <a:pt x="14754" y="0"/>
                  </a:cubicBezTo>
                  <a:lnTo>
                    <a:pt x="104262" y="0"/>
                  </a:lnTo>
                  <a:cubicBezTo>
                    <a:pt x="113114" y="0"/>
                    <a:pt x="119016" y="23225"/>
                    <a:pt x="119016" y="58064"/>
                  </a:cubicBezTo>
                  <a:cubicBezTo>
                    <a:pt x="119016" y="92903"/>
                    <a:pt x="113114" y="116129"/>
                    <a:pt x="10426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0" name="Google Shape;1900;p233"/>
            <p:cNvSpPr/>
            <p:nvPr/>
          </p:nvSpPr>
          <p:spPr>
            <a:xfrm>
              <a:off x="5378265" y="5705550"/>
              <a:ext cx="40500" cy="10200"/>
            </a:xfrm>
            <a:custGeom>
              <a:rect b="b" l="l" r="r" t="t"/>
              <a:pathLst>
                <a:path extrusionOk="0" h="120000" w="120000">
                  <a:moveTo>
                    <a:pt x="104262" y="116129"/>
                  </a:moveTo>
                  <a:lnTo>
                    <a:pt x="14754" y="116129"/>
                  </a:lnTo>
                  <a:cubicBezTo>
                    <a:pt x="5901" y="116129"/>
                    <a:pt x="0" y="92903"/>
                    <a:pt x="0" y="58064"/>
                  </a:cubicBezTo>
                  <a:cubicBezTo>
                    <a:pt x="0" y="23225"/>
                    <a:pt x="5901" y="0"/>
                    <a:pt x="14754" y="0"/>
                  </a:cubicBezTo>
                  <a:lnTo>
                    <a:pt x="104262" y="0"/>
                  </a:lnTo>
                  <a:cubicBezTo>
                    <a:pt x="113114" y="0"/>
                    <a:pt x="119016" y="23225"/>
                    <a:pt x="119016" y="58064"/>
                  </a:cubicBezTo>
                  <a:cubicBezTo>
                    <a:pt x="119016" y="92903"/>
                    <a:pt x="113114" y="116129"/>
                    <a:pt x="10426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1" name="Google Shape;1901;p233"/>
            <p:cNvSpPr/>
            <p:nvPr/>
          </p:nvSpPr>
          <p:spPr>
            <a:xfrm>
              <a:off x="5378265" y="5675244"/>
              <a:ext cx="40500" cy="10200"/>
            </a:xfrm>
            <a:custGeom>
              <a:rect b="b" l="l" r="r" t="t"/>
              <a:pathLst>
                <a:path extrusionOk="0" h="120000" w="120000">
                  <a:moveTo>
                    <a:pt x="104262" y="116129"/>
                  </a:moveTo>
                  <a:lnTo>
                    <a:pt x="14754" y="116129"/>
                  </a:lnTo>
                  <a:cubicBezTo>
                    <a:pt x="5901" y="116129"/>
                    <a:pt x="0" y="92903"/>
                    <a:pt x="0" y="58064"/>
                  </a:cubicBezTo>
                  <a:cubicBezTo>
                    <a:pt x="0" y="23225"/>
                    <a:pt x="5901" y="0"/>
                    <a:pt x="14754" y="0"/>
                  </a:cubicBezTo>
                  <a:lnTo>
                    <a:pt x="104262" y="0"/>
                  </a:lnTo>
                  <a:cubicBezTo>
                    <a:pt x="113114" y="0"/>
                    <a:pt x="119016" y="23225"/>
                    <a:pt x="119016" y="58064"/>
                  </a:cubicBezTo>
                  <a:cubicBezTo>
                    <a:pt x="119016" y="92903"/>
                    <a:pt x="113114" y="116129"/>
                    <a:pt x="10426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2" name="Google Shape;1902;p233"/>
            <p:cNvSpPr/>
            <p:nvPr/>
          </p:nvSpPr>
          <p:spPr>
            <a:xfrm>
              <a:off x="5378265" y="5644937"/>
              <a:ext cx="40500" cy="10200"/>
            </a:xfrm>
            <a:custGeom>
              <a:rect b="b" l="l" r="r" t="t"/>
              <a:pathLst>
                <a:path extrusionOk="0" h="120000" w="120000">
                  <a:moveTo>
                    <a:pt x="104262" y="116000"/>
                  </a:moveTo>
                  <a:lnTo>
                    <a:pt x="14754" y="116000"/>
                  </a:lnTo>
                  <a:cubicBezTo>
                    <a:pt x="5901" y="116000"/>
                    <a:pt x="0" y="96000"/>
                    <a:pt x="0" y="60000"/>
                  </a:cubicBezTo>
                  <a:cubicBezTo>
                    <a:pt x="0" y="28000"/>
                    <a:pt x="5901" y="0"/>
                    <a:pt x="14754" y="0"/>
                  </a:cubicBezTo>
                  <a:lnTo>
                    <a:pt x="104262" y="0"/>
                  </a:lnTo>
                  <a:cubicBezTo>
                    <a:pt x="113114" y="0"/>
                    <a:pt x="119016" y="28000"/>
                    <a:pt x="119016" y="60000"/>
                  </a:cubicBezTo>
                  <a:cubicBezTo>
                    <a:pt x="119016" y="96000"/>
                    <a:pt x="113114" y="116000"/>
                    <a:pt x="10426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3" name="Google Shape;1903;p233"/>
            <p:cNvSpPr/>
            <p:nvPr/>
          </p:nvSpPr>
          <p:spPr>
            <a:xfrm>
              <a:off x="5378265" y="5614630"/>
              <a:ext cx="40500" cy="10200"/>
            </a:xfrm>
            <a:custGeom>
              <a:rect b="b" l="l" r="r" t="t"/>
              <a:pathLst>
                <a:path extrusionOk="0" h="120000" w="120000">
                  <a:moveTo>
                    <a:pt x="104262" y="116000"/>
                  </a:moveTo>
                  <a:lnTo>
                    <a:pt x="14754" y="116000"/>
                  </a:lnTo>
                  <a:cubicBezTo>
                    <a:pt x="5901" y="116000"/>
                    <a:pt x="0" y="96000"/>
                    <a:pt x="0" y="60000"/>
                  </a:cubicBezTo>
                  <a:cubicBezTo>
                    <a:pt x="0" y="24000"/>
                    <a:pt x="5901" y="0"/>
                    <a:pt x="14754" y="0"/>
                  </a:cubicBezTo>
                  <a:lnTo>
                    <a:pt x="104262" y="0"/>
                  </a:lnTo>
                  <a:cubicBezTo>
                    <a:pt x="113114" y="0"/>
                    <a:pt x="119016" y="24000"/>
                    <a:pt x="119016" y="60000"/>
                  </a:cubicBezTo>
                  <a:cubicBezTo>
                    <a:pt x="119016" y="96000"/>
                    <a:pt x="113114" y="116000"/>
                    <a:pt x="10426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4" name="Google Shape;1904;p233"/>
            <p:cNvSpPr/>
            <p:nvPr/>
          </p:nvSpPr>
          <p:spPr>
            <a:xfrm>
              <a:off x="5174776" y="5735858"/>
              <a:ext cx="39000" cy="10200"/>
            </a:xfrm>
            <a:custGeom>
              <a:rect b="b" l="l" r="r" t="t"/>
              <a:pathLst>
                <a:path extrusionOk="0" h="120000" w="120000">
                  <a:moveTo>
                    <a:pt x="104132" y="116129"/>
                  </a:moveTo>
                  <a:lnTo>
                    <a:pt x="14876" y="116129"/>
                  </a:lnTo>
                  <a:cubicBezTo>
                    <a:pt x="5950" y="116129"/>
                    <a:pt x="0" y="92903"/>
                    <a:pt x="0" y="58064"/>
                  </a:cubicBezTo>
                  <a:cubicBezTo>
                    <a:pt x="0" y="23225"/>
                    <a:pt x="5950" y="0"/>
                    <a:pt x="14876" y="0"/>
                  </a:cubicBezTo>
                  <a:lnTo>
                    <a:pt x="104132" y="0"/>
                  </a:lnTo>
                  <a:cubicBezTo>
                    <a:pt x="113057" y="0"/>
                    <a:pt x="119008" y="23225"/>
                    <a:pt x="119008" y="58064"/>
                  </a:cubicBezTo>
                  <a:cubicBezTo>
                    <a:pt x="119008" y="92903"/>
                    <a:pt x="113057" y="116129"/>
                    <a:pt x="10413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5" name="Google Shape;1905;p233"/>
            <p:cNvSpPr/>
            <p:nvPr/>
          </p:nvSpPr>
          <p:spPr>
            <a:xfrm>
              <a:off x="5174776" y="5705550"/>
              <a:ext cx="39000" cy="10200"/>
            </a:xfrm>
            <a:custGeom>
              <a:rect b="b" l="l" r="r" t="t"/>
              <a:pathLst>
                <a:path extrusionOk="0" h="120000" w="120000">
                  <a:moveTo>
                    <a:pt x="104132" y="116129"/>
                  </a:moveTo>
                  <a:lnTo>
                    <a:pt x="14876" y="116129"/>
                  </a:lnTo>
                  <a:cubicBezTo>
                    <a:pt x="5950" y="116129"/>
                    <a:pt x="0" y="92903"/>
                    <a:pt x="0" y="58064"/>
                  </a:cubicBezTo>
                  <a:cubicBezTo>
                    <a:pt x="0" y="23225"/>
                    <a:pt x="5950" y="0"/>
                    <a:pt x="14876" y="0"/>
                  </a:cubicBezTo>
                  <a:lnTo>
                    <a:pt x="104132" y="0"/>
                  </a:lnTo>
                  <a:cubicBezTo>
                    <a:pt x="113057" y="0"/>
                    <a:pt x="119008" y="23225"/>
                    <a:pt x="119008" y="58064"/>
                  </a:cubicBezTo>
                  <a:cubicBezTo>
                    <a:pt x="119008" y="92903"/>
                    <a:pt x="113057" y="116129"/>
                    <a:pt x="10413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6" name="Google Shape;1906;p233"/>
            <p:cNvSpPr/>
            <p:nvPr/>
          </p:nvSpPr>
          <p:spPr>
            <a:xfrm>
              <a:off x="5174776" y="5675244"/>
              <a:ext cx="39000" cy="10200"/>
            </a:xfrm>
            <a:custGeom>
              <a:rect b="b" l="l" r="r" t="t"/>
              <a:pathLst>
                <a:path extrusionOk="0" h="120000" w="120000">
                  <a:moveTo>
                    <a:pt x="104132" y="116129"/>
                  </a:moveTo>
                  <a:lnTo>
                    <a:pt x="14876" y="116129"/>
                  </a:lnTo>
                  <a:cubicBezTo>
                    <a:pt x="5950" y="116129"/>
                    <a:pt x="0" y="92903"/>
                    <a:pt x="0" y="58064"/>
                  </a:cubicBezTo>
                  <a:cubicBezTo>
                    <a:pt x="0" y="23225"/>
                    <a:pt x="5950" y="0"/>
                    <a:pt x="14876" y="0"/>
                  </a:cubicBezTo>
                  <a:lnTo>
                    <a:pt x="104132" y="0"/>
                  </a:lnTo>
                  <a:cubicBezTo>
                    <a:pt x="113057" y="0"/>
                    <a:pt x="119008" y="23225"/>
                    <a:pt x="119008" y="58064"/>
                  </a:cubicBezTo>
                  <a:cubicBezTo>
                    <a:pt x="119008" y="92903"/>
                    <a:pt x="113057" y="116129"/>
                    <a:pt x="10413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7" name="Google Shape;1907;p233"/>
            <p:cNvSpPr/>
            <p:nvPr/>
          </p:nvSpPr>
          <p:spPr>
            <a:xfrm>
              <a:off x="5174776" y="5644937"/>
              <a:ext cx="39000" cy="10200"/>
            </a:xfrm>
            <a:custGeom>
              <a:rect b="b" l="l" r="r" t="t"/>
              <a:pathLst>
                <a:path extrusionOk="0" h="120000" w="120000">
                  <a:moveTo>
                    <a:pt x="104132" y="116000"/>
                  </a:moveTo>
                  <a:lnTo>
                    <a:pt x="14876" y="116000"/>
                  </a:lnTo>
                  <a:cubicBezTo>
                    <a:pt x="5950" y="116000"/>
                    <a:pt x="0" y="96000"/>
                    <a:pt x="0" y="60000"/>
                  </a:cubicBezTo>
                  <a:cubicBezTo>
                    <a:pt x="0" y="28000"/>
                    <a:pt x="5950" y="0"/>
                    <a:pt x="14876" y="0"/>
                  </a:cubicBezTo>
                  <a:lnTo>
                    <a:pt x="104132" y="0"/>
                  </a:lnTo>
                  <a:cubicBezTo>
                    <a:pt x="113057" y="0"/>
                    <a:pt x="119008" y="28000"/>
                    <a:pt x="119008" y="60000"/>
                  </a:cubicBezTo>
                  <a:cubicBezTo>
                    <a:pt x="119008" y="96000"/>
                    <a:pt x="113057" y="116000"/>
                    <a:pt x="10413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8" name="Google Shape;1908;p233"/>
            <p:cNvSpPr/>
            <p:nvPr/>
          </p:nvSpPr>
          <p:spPr>
            <a:xfrm>
              <a:off x="5174776" y="5614630"/>
              <a:ext cx="39000" cy="10200"/>
            </a:xfrm>
            <a:custGeom>
              <a:rect b="b" l="l" r="r" t="t"/>
              <a:pathLst>
                <a:path extrusionOk="0" h="120000" w="120000">
                  <a:moveTo>
                    <a:pt x="104132" y="116000"/>
                  </a:moveTo>
                  <a:lnTo>
                    <a:pt x="14876" y="116000"/>
                  </a:lnTo>
                  <a:cubicBezTo>
                    <a:pt x="5950" y="116000"/>
                    <a:pt x="0" y="96000"/>
                    <a:pt x="0" y="60000"/>
                  </a:cubicBezTo>
                  <a:cubicBezTo>
                    <a:pt x="0" y="24000"/>
                    <a:pt x="5950" y="0"/>
                    <a:pt x="14876" y="0"/>
                  </a:cubicBezTo>
                  <a:lnTo>
                    <a:pt x="104132" y="0"/>
                  </a:lnTo>
                  <a:cubicBezTo>
                    <a:pt x="113057" y="0"/>
                    <a:pt x="119008" y="24000"/>
                    <a:pt x="119008" y="60000"/>
                  </a:cubicBezTo>
                  <a:cubicBezTo>
                    <a:pt x="119008" y="96000"/>
                    <a:pt x="113057" y="116000"/>
                    <a:pt x="10413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09" name="Google Shape;1909;p233"/>
            <p:cNvSpPr/>
            <p:nvPr/>
          </p:nvSpPr>
          <p:spPr>
            <a:xfrm>
              <a:off x="5174776" y="5582880"/>
              <a:ext cx="39000" cy="10200"/>
            </a:xfrm>
            <a:custGeom>
              <a:rect b="b" l="l" r="r" t="t"/>
              <a:pathLst>
                <a:path extrusionOk="0" h="120000" w="120000">
                  <a:moveTo>
                    <a:pt x="104132" y="116129"/>
                  </a:moveTo>
                  <a:lnTo>
                    <a:pt x="14876" y="116129"/>
                  </a:lnTo>
                  <a:cubicBezTo>
                    <a:pt x="5950" y="116129"/>
                    <a:pt x="0" y="92903"/>
                    <a:pt x="0" y="58064"/>
                  </a:cubicBezTo>
                  <a:cubicBezTo>
                    <a:pt x="0" y="23225"/>
                    <a:pt x="5950" y="0"/>
                    <a:pt x="14876" y="0"/>
                  </a:cubicBezTo>
                  <a:lnTo>
                    <a:pt x="104132" y="0"/>
                  </a:lnTo>
                  <a:cubicBezTo>
                    <a:pt x="113057" y="0"/>
                    <a:pt x="119008" y="23225"/>
                    <a:pt x="119008" y="58064"/>
                  </a:cubicBezTo>
                  <a:cubicBezTo>
                    <a:pt x="119008" y="92903"/>
                    <a:pt x="113057" y="116129"/>
                    <a:pt x="10413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0" name="Google Shape;1910;p233"/>
            <p:cNvSpPr/>
            <p:nvPr/>
          </p:nvSpPr>
          <p:spPr>
            <a:xfrm>
              <a:off x="5267139" y="5715653"/>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1" name="Google Shape;1911;p233"/>
            <p:cNvSpPr/>
            <p:nvPr/>
          </p:nvSpPr>
          <p:spPr>
            <a:xfrm>
              <a:off x="5267139" y="5685346"/>
              <a:ext cx="18900" cy="10200"/>
            </a:xfrm>
            <a:custGeom>
              <a:rect b="b" l="l" r="r" t="t"/>
              <a:pathLst>
                <a:path extrusionOk="0" h="120000" w="120000">
                  <a:moveTo>
                    <a:pt x="88965" y="116000"/>
                  </a:moveTo>
                  <a:lnTo>
                    <a:pt x="28965" y="116000"/>
                  </a:lnTo>
                  <a:cubicBezTo>
                    <a:pt x="12413" y="116000"/>
                    <a:pt x="0" y="96000"/>
                    <a:pt x="0" y="60000"/>
                  </a:cubicBezTo>
                  <a:cubicBezTo>
                    <a:pt x="0" y="28000"/>
                    <a:pt x="12413" y="0"/>
                    <a:pt x="28965" y="0"/>
                  </a:cubicBezTo>
                  <a:lnTo>
                    <a:pt x="88965" y="0"/>
                  </a:lnTo>
                  <a:cubicBezTo>
                    <a:pt x="105517" y="0"/>
                    <a:pt x="117931" y="28000"/>
                    <a:pt x="117931" y="60000"/>
                  </a:cubicBezTo>
                  <a:cubicBezTo>
                    <a:pt x="117931" y="96000"/>
                    <a:pt x="103448" y="116000"/>
                    <a:pt x="88965"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2" name="Google Shape;1912;p233"/>
            <p:cNvSpPr/>
            <p:nvPr/>
          </p:nvSpPr>
          <p:spPr>
            <a:xfrm>
              <a:off x="5267139" y="5655039"/>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3" name="Google Shape;1913;p233"/>
            <p:cNvSpPr/>
            <p:nvPr/>
          </p:nvSpPr>
          <p:spPr>
            <a:xfrm>
              <a:off x="5267139" y="5623289"/>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4" name="Google Shape;1914;p233"/>
            <p:cNvSpPr/>
            <p:nvPr/>
          </p:nvSpPr>
          <p:spPr>
            <a:xfrm>
              <a:off x="5267139" y="5592982"/>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5" name="Google Shape;1915;p233"/>
            <p:cNvSpPr/>
            <p:nvPr/>
          </p:nvSpPr>
          <p:spPr>
            <a:xfrm>
              <a:off x="5267139" y="5562676"/>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3448"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6" name="Google Shape;1916;p233"/>
            <p:cNvSpPr/>
            <p:nvPr/>
          </p:nvSpPr>
          <p:spPr>
            <a:xfrm>
              <a:off x="5267139" y="5532369"/>
              <a:ext cx="18900" cy="10200"/>
            </a:xfrm>
            <a:custGeom>
              <a:rect b="b" l="l" r="r" t="t"/>
              <a:pathLst>
                <a:path extrusionOk="0" h="120000" w="120000">
                  <a:moveTo>
                    <a:pt x="88965" y="116000"/>
                  </a:moveTo>
                  <a:lnTo>
                    <a:pt x="28965" y="116000"/>
                  </a:lnTo>
                  <a:cubicBezTo>
                    <a:pt x="12413" y="116000"/>
                    <a:pt x="0" y="96000"/>
                    <a:pt x="0" y="60000"/>
                  </a:cubicBezTo>
                  <a:cubicBezTo>
                    <a:pt x="0" y="24000"/>
                    <a:pt x="12413" y="0"/>
                    <a:pt x="28965" y="0"/>
                  </a:cubicBezTo>
                  <a:lnTo>
                    <a:pt x="88965" y="0"/>
                  </a:lnTo>
                  <a:cubicBezTo>
                    <a:pt x="105517" y="0"/>
                    <a:pt x="117931" y="24000"/>
                    <a:pt x="117931" y="60000"/>
                  </a:cubicBezTo>
                  <a:cubicBezTo>
                    <a:pt x="117931" y="96000"/>
                    <a:pt x="103448" y="116000"/>
                    <a:pt x="88965"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7" name="Google Shape;1917;p233"/>
            <p:cNvSpPr/>
            <p:nvPr/>
          </p:nvSpPr>
          <p:spPr>
            <a:xfrm>
              <a:off x="5307548" y="5715653"/>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8" name="Google Shape;1918;p233"/>
            <p:cNvSpPr/>
            <p:nvPr/>
          </p:nvSpPr>
          <p:spPr>
            <a:xfrm>
              <a:off x="5307548" y="5685346"/>
              <a:ext cx="18900" cy="10200"/>
            </a:xfrm>
            <a:custGeom>
              <a:rect b="b" l="l" r="r" t="t"/>
              <a:pathLst>
                <a:path extrusionOk="0" h="120000" w="120000">
                  <a:moveTo>
                    <a:pt x="88965" y="116000"/>
                  </a:moveTo>
                  <a:lnTo>
                    <a:pt x="28965" y="116000"/>
                  </a:lnTo>
                  <a:cubicBezTo>
                    <a:pt x="12413" y="116000"/>
                    <a:pt x="0" y="96000"/>
                    <a:pt x="0" y="60000"/>
                  </a:cubicBezTo>
                  <a:cubicBezTo>
                    <a:pt x="0" y="28000"/>
                    <a:pt x="12413" y="0"/>
                    <a:pt x="28965" y="0"/>
                  </a:cubicBezTo>
                  <a:lnTo>
                    <a:pt x="88965" y="0"/>
                  </a:lnTo>
                  <a:cubicBezTo>
                    <a:pt x="105517" y="0"/>
                    <a:pt x="117931" y="28000"/>
                    <a:pt x="117931" y="60000"/>
                  </a:cubicBezTo>
                  <a:cubicBezTo>
                    <a:pt x="117931" y="96000"/>
                    <a:pt x="105517" y="116000"/>
                    <a:pt x="88965"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19" name="Google Shape;1919;p233"/>
            <p:cNvSpPr/>
            <p:nvPr/>
          </p:nvSpPr>
          <p:spPr>
            <a:xfrm>
              <a:off x="5307548" y="5655039"/>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20" name="Google Shape;1920;p233"/>
            <p:cNvSpPr/>
            <p:nvPr/>
          </p:nvSpPr>
          <p:spPr>
            <a:xfrm>
              <a:off x="5307548" y="5623289"/>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21" name="Google Shape;1921;p233"/>
            <p:cNvSpPr/>
            <p:nvPr/>
          </p:nvSpPr>
          <p:spPr>
            <a:xfrm>
              <a:off x="5307548" y="5592982"/>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22" name="Google Shape;1922;p233"/>
            <p:cNvSpPr/>
            <p:nvPr/>
          </p:nvSpPr>
          <p:spPr>
            <a:xfrm>
              <a:off x="5307548" y="5562676"/>
              <a:ext cx="18900" cy="10200"/>
            </a:xfrm>
            <a:custGeom>
              <a:rect b="b" l="l" r="r" t="t"/>
              <a:pathLst>
                <a:path extrusionOk="0" h="120000" w="120000">
                  <a:moveTo>
                    <a:pt x="88965" y="116129"/>
                  </a:moveTo>
                  <a:lnTo>
                    <a:pt x="28965" y="116129"/>
                  </a:lnTo>
                  <a:cubicBezTo>
                    <a:pt x="12413" y="116129"/>
                    <a:pt x="0" y="92903"/>
                    <a:pt x="0" y="58064"/>
                  </a:cubicBezTo>
                  <a:cubicBezTo>
                    <a:pt x="0" y="23225"/>
                    <a:pt x="12413" y="0"/>
                    <a:pt x="28965" y="0"/>
                  </a:cubicBezTo>
                  <a:lnTo>
                    <a:pt x="88965" y="0"/>
                  </a:lnTo>
                  <a:cubicBezTo>
                    <a:pt x="105517" y="0"/>
                    <a:pt x="117931" y="23225"/>
                    <a:pt x="117931" y="58064"/>
                  </a:cubicBezTo>
                  <a:cubicBezTo>
                    <a:pt x="117931" y="92903"/>
                    <a:pt x="105517" y="116129"/>
                    <a:pt x="88965"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23" name="Google Shape;1923;p233"/>
            <p:cNvSpPr/>
            <p:nvPr/>
          </p:nvSpPr>
          <p:spPr>
            <a:xfrm>
              <a:off x="5307548" y="5532369"/>
              <a:ext cx="18900" cy="10200"/>
            </a:xfrm>
            <a:custGeom>
              <a:rect b="b" l="l" r="r" t="t"/>
              <a:pathLst>
                <a:path extrusionOk="0" h="120000" w="120000">
                  <a:moveTo>
                    <a:pt x="88965" y="116000"/>
                  </a:moveTo>
                  <a:lnTo>
                    <a:pt x="28965" y="116000"/>
                  </a:lnTo>
                  <a:cubicBezTo>
                    <a:pt x="12413" y="116000"/>
                    <a:pt x="0" y="96000"/>
                    <a:pt x="0" y="60000"/>
                  </a:cubicBezTo>
                  <a:cubicBezTo>
                    <a:pt x="0" y="24000"/>
                    <a:pt x="12413" y="0"/>
                    <a:pt x="28965" y="0"/>
                  </a:cubicBezTo>
                  <a:lnTo>
                    <a:pt x="88965" y="0"/>
                  </a:lnTo>
                  <a:cubicBezTo>
                    <a:pt x="105517" y="0"/>
                    <a:pt x="117931" y="24000"/>
                    <a:pt x="117931" y="60000"/>
                  </a:cubicBezTo>
                  <a:cubicBezTo>
                    <a:pt x="117931" y="96000"/>
                    <a:pt x="105517" y="116000"/>
                    <a:pt x="88965"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924" name="Google Shape;1924;p233"/>
          <p:cNvGrpSpPr/>
          <p:nvPr/>
        </p:nvGrpSpPr>
        <p:grpSpPr>
          <a:xfrm>
            <a:off x="4333319" y="4132355"/>
            <a:ext cx="195530" cy="150807"/>
            <a:chOff x="5441790" y="5319356"/>
            <a:chExt cx="327137" cy="252312"/>
          </a:xfrm>
        </p:grpSpPr>
        <p:sp>
          <p:nvSpPr>
            <p:cNvPr id="1925" name="Google Shape;1925;p233"/>
            <p:cNvSpPr/>
            <p:nvPr/>
          </p:nvSpPr>
          <p:spPr>
            <a:xfrm>
              <a:off x="5508465" y="5420956"/>
              <a:ext cx="52500" cy="50700"/>
            </a:xfrm>
            <a:custGeom>
              <a:rect b="b" l="l" r="r" t="t"/>
              <a:pathLst>
                <a:path extrusionOk="0" h="120000" w="120000">
                  <a:moveTo>
                    <a:pt x="12328" y="119148"/>
                  </a:moveTo>
                  <a:cubicBezTo>
                    <a:pt x="4931" y="119148"/>
                    <a:pt x="0" y="114042"/>
                    <a:pt x="0" y="106382"/>
                  </a:cubicBezTo>
                  <a:cubicBezTo>
                    <a:pt x="0" y="98723"/>
                    <a:pt x="4931" y="93617"/>
                    <a:pt x="12328" y="93617"/>
                  </a:cubicBezTo>
                  <a:cubicBezTo>
                    <a:pt x="57534" y="93617"/>
                    <a:pt x="95342" y="57021"/>
                    <a:pt x="95342" y="12765"/>
                  </a:cubicBezTo>
                  <a:cubicBezTo>
                    <a:pt x="95342" y="5106"/>
                    <a:pt x="99452" y="0"/>
                    <a:pt x="106849" y="0"/>
                  </a:cubicBezTo>
                  <a:cubicBezTo>
                    <a:pt x="113424" y="0"/>
                    <a:pt x="119178" y="5106"/>
                    <a:pt x="119178" y="12765"/>
                  </a:cubicBezTo>
                  <a:cubicBezTo>
                    <a:pt x="119178" y="70638"/>
                    <a:pt x="71506" y="119148"/>
                    <a:pt x="12328"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26" name="Google Shape;1926;p233"/>
            <p:cNvSpPr/>
            <p:nvPr/>
          </p:nvSpPr>
          <p:spPr>
            <a:xfrm>
              <a:off x="5716427" y="5420956"/>
              <a:ext cx="52500" cy="50700"/>
            </a:xfrm>
            <a:custGeom>
              <a:rect b="b" l="l" r="r" t="t"/>
              <a:pathLst>
                <a:path extrusionOk="0" h="120000" w="120000">
                  <a:moveTo>
                    <a:pt x="107671" y="119148"/>
                  </a:moveTo>
                  <a:cubicBezTo>
                    <a:pt x="47671" y="119148"/>
                    <a:pt x="0" y="70638"/>
                    <a:pt x="0" y="12765"/>
                  </a:cubicBezTo>
                  <a:cubicBezTo>
                    <a:pt x="0" y="5106"/>
                    <a:pt x="4931" y="0"/>
                    <a:pt x="12328" y="0"/>
                  </a:cubicBezTo>
                  <a:cubicBezTo>
                    <a:pt x="19726" y="0"/>
                    <a:pt x="24657" y="5106"/>
                    <a:pt x="24657" y="12765"/>
                  </a:cubicBezTo>
                  <a:cubicBezTo>
                    <a:pt x="24657" y="57021"/>
                    <a:pt x="62465" y="93617"/>
                    <a:pt x="107671" y="93617"/>
                  </a:cubicBezTo>
                  <a:cubicBezTo>
                    <a:pt x="114246" y="93617"/>
                    <a:pt x="119178" y="98723"/>
                    <a:pt x="119178" y="106382"/>
                  </a:cubicBezTo>
                  <a:cubicBezTo>
                    <a:pt x="119178" y="114042"/>
                    <a:pt x="114246" y="119148"/>
                    <a:pt x="107671"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27" name="Google Shape;1927;p233"/>
            <p:cNvSpPr/>
            <p:nvPr/>
          </p:nvSpPr>
          <p:spPr>
            <a:xfrm>
              <a:off x="5549740" y="5420956"/>
              <a:ext cx="93600" cy="50700"/>
            </a:xfrm>
            <a:custGeom>
              <a:rect b="b" l="l" r="r" t="t"/>
              <a:pathLst>
                <a:path extrusionOk="0" h="120000" w="120000">
                  <a:moveTo>
                    <a:pt x="59541" y="119148"/>
                  </a:moveTo>
                  <a:cubicBezTo>
                    <a:pt x="26106" y="119148"/>
                    <a:pt x="0" y="70638"/>
                    <a:pt x="0" y="12765"/>
                  </a:cubicBezTo>
                  <a:cubicBezTo>
                    <a:pt x="0" y="5106"/>
                    <a:pt x="2290" y="0"/>
                    <a:pt x="6412" y="0"/>
                  </a:cubicBezTo>
                  <a:cubicBezTo>
                    <a:pt x="10076" y="0"/>
                    <a:pt x="13282" y="5106"/>
                    <a:pt x="13282" y="12765"/>
                  </a:cubicBezTo>
                  <a:cubicBezTo>
                    <a:pt x="13282" y="57021"/>
                    <a:pt x="34351" y="93617"/>
                    <a:pt x="59541" y="93617"/>
                  </a:cubicBezTo>
                  <a:cubicBezTo>
                    <a:pt x="84732" y="93617"/>
                    <a:pt x="105801" y="57021"/>
                    <a:pt x="105801" y="12765"/>
                  </a:cubicBezTo>
                  <a:cubicBezTo>
                    <a:pt x="105801" y="5106"/>
                    <a:pt x="108549" y="0"/>
                    <a:pt x="112671" y="0"/>
                  </a:cubicBezTo>
                  <a:cubicBezTo>
                    <a:pt x="116793" y="0"/>
                    <a:pt x="119541" y="5106"/>
                    <a:pt x="119541" y="12765"/>
                  </a:cubicBezTo>
                  <a:cubicBezTo>
                    <a:pt x="119541" y="70638"/>
                    <a:pt x="92977" y="119148"/>
                    <a:pt x="59541"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28" name="Google Shape;1928;p233"/>
            <p:cNvSpPr/>
            <p:nvPr/>
          </p:nvSpPr>
          <p:spPr>
            <a:xfrm>
              <a:off x="5633877" y="5420956"/>
              <a:ext cx="93600" cy="50700"/>
            </a:xfrm>
            <a:custGeom>
              <a:rect b="b" l="l" r="r" t="t"/>
              <a:pathLst>
                <a:path extrusionOk="0" h="120000" w="120000">
                  <a:moveTo>
                    <a:pt x="59541" y="119148"/>
                  </a:moveTo>
                  <a:cubicBezTo>
                    <a:pt x="26564" y="119148"/>
                    <a:pt x="0" y="70638"/>
                    <a:pt x="0" y="12765"/>
                  </a:cubicBezTo>
                  <a:cubicBezTo>
                    <a:pt x="0" y="5106"/>
                    <a:pt x="2748" y="0"/>
                    <a:pt x="6870" y="0"/>
                  </a:cubicBezTo>
                  <a:cubicBezTo>
                    <a:pt x="10992" y="0"/>
                    <a:pt x="13740" y="5106"/>
                    <a:pt x="13740" y="12765"/>
                  </a:cubicBezTo>
                  <a:cubicBezTo>
                    <a:pt x="13740" y="57021"/>
                    <a:pt x="34351" y="93617"/>
                    <a:pt x="59541" y="93617"/>
                  </a:cubicBezTo>
                  <a:cubicBezTo>
                    <a:pt x="84732" y="93617"/>
                    <a:pt x="105801" y="57021"/>
                    <a:pt x="105801" y="12765"/>
                  </a:cubicBezTo>
                  <a:cubicBezTo>
                    <a:pt x="105801" y="5106"/>
                    <a:pt x="108549" y="0"/>
                    <a:pt x="112671" y="0"/>
                  </a:cubicBezTo>
                  <a:cubicBezTo>
                    <a:pt x="116793" y="0"/>
                    <a:pt x="119541" y="5106"/>
                    <a:pt x="119541" y="12765"/>
                  </a:cubicBezTo>
                  <a:cubicBezTo>
                    <a:pt x="119541" y="70638"/>
                    <a:pt x="92977" y="119148"/>
                    <a:pt x="59541"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29" name="Google Shape;1929;p233"/>
            <p:cNvSpPr/>
            <p:nvPr/>
          </p:nvSpPr>
          <p:spPr>
            <a:xfrm>
              <a:off x="5441790" y="5319356"/>
              <a:ext cx="52500" cy="50700"/>
            </a:xfrm>
            <a:custGeom>
              <a:rect b="b" l="l" r="r" t="t"/>
              <a:pathLst>
                <a:path extrusionOk="0" h="120000" w="120000">
                  <a:moveTo>
                    <a:pt x="12244" y="119148"/>
                  </a:moveTo>
                  <a:cubicBezTo>
                    <a:pt x="4897" y="119148"/>
                    <a:pt x="0" y="114042"/>
                    <a:pt x="0" y="106382"/>
                  </a:cubicBezTo>
                  <a:cubicBezTo>
                    <a:pt x="0" y="98723"/>
                    <a:pt x="4897" y="93617"/>
                    <a:pt x="12244" y="93617"/>
                  </a:cubicBezTo>
                  <a:cubicBezTo>
                    <a:pt x="57142" y="93617"/>
                    <a:pt x="94693" y="57021"/>
                    <a:pt x="94693" y="12765"/>
                  </a:cubicBezTo>
                  <a:cubicBezTo>
                    <a:pt x="94693" y="5106"/>
                    <a:pt x="99591" y="0"/>
                    <a:pt x="106938" y="0"/>
                  </a:cubicBezTo>
                  <a:cubicBezTo>
                    <a:pt x="114285" y="0"/>
                    <a:pt x="119183" y="5106"/>
                    <a:pt x="119183" y="12765"/>
                  </a:cubicBezTo>
                  <a:cubicBezTo>
                    <a:pt x="119183" y="70638"/>
                    <a:pt x="71836" y="119148"/>
                    <a:pt x="12244"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30" name="Google Shape;1930;p233"/>
            <p:cNvSpPr/>
            <p:nvPr/>
          </p:nvSpPr>
          <p:spPr>
            <a:xfrm>
              <a:off x="5649752" y="5319356"/>
              <a:ext cx="52500" cy="50700"/>
            </a:xfrm>
            <a:custGeom>
              <a:rect b="b" l="l" r="r" t="t"/>
              <a:pathLst>
                <a:path extrusionOk="0" h="120000" w="120000">
                  <a:moveTo>
                    <a:pt x="106938" y="119148"/>
                  </a:moveTo>
                  <a:cubicBezTo>
                    <a:pt x="47346" y="119148"/>
                    <a:pt x="0" y="70638"/>
                    <a:pt x="0" y="12765"/>
                  </a:cubicBezTo>
                  <a:cubicBezTo>
                    <a:pt x="0" y="5106"/>
                    <a:pt x="4897" y="0"/>
                    <a:pt x="12244" y="0"/>
                  </a:cubicBezTo>
                  <a:cubicBezTo>
                    <a:pt x="19591" y="0"/>
                    <a:pt x="24489" y="5106"/>
                    <a:pt x="24489" y="12765"/>
                  </a:cubicBezTo>
                  <a:cubicBezTo>
                    <a:pt x="24489" y="57021"/>
                    <a:pt x="62040" y="93617"/>
                    <a:pt x="106938" y="93617"/>
                  </a:cubicBezTo>
                  <a:cubicBezTo>
                    <a:pt x="114285" y="93617"/>
                    <a:pt x="119183" y="98723"/>
                    <a:pt x="119183" y="106382"/>
                  </a:cubicBezTo>
                  <a:cubicBezTo>
                    <a:pt x="119183" y="114042"/>
                    <a:pt x="114285" y="119148"/>
                    <a:pt x="106938"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31" name="Google Shape;1931;p233"/>
            <p:cNvSpPr/>
            <p:nvPr/>
          </p:nvSpPr>
          <p:spPr>
            <a:xfrm>
              <a:off x="5483065" y="5319356"/>
              <a:ext cx="93600" cy="50700"/>
            </a:xfrm>
            <a:custGeom>
              <a:rect b="b" l="l" r="r" t="t"/>
              <a:pathLst>
                <a:path extrusionOk="0" h="120000" w="120000">
                  <a:moveTo>
                    <a:pt x="59541" y="119148"/>
                  </a:moveTo>
                  <a:cubicBezTo>
                    <a:pt x="26564" y="119148"/>
                    <a:pt x="0" y="70638"/>
                    <a:pt x="0" y="12765"/>
                  </a:cubicBezTo>
                  <a:cubicBezTo>
                    <a:pt x="0" y="5106"/>
                    <a:pt x="2748" y="0"/>
                    <a:pt x="6870" y="0"/>
                  </a:cubicBezTo>
                  <a:cubicBezTo>
                    <a:pt x="10992" y="0"/>
                    <a:pt x="13740" y="5106"/>
                    <a:pt x="13740" y="12765"/>
                  </a:cubicBezTo>
                  <a:cubicBezTo>
                    <a:pt x="13740" y="57021"/>
                    <a:pt x="34351" y="93617"/>
                    <a:pt x="59541" y="93617"/>
                  </a:cubicBezTo>
                  <a:cubicBezTo>
                    <a:pt x="84732" y="93617"/>
                    <a:pt x="105801" y="57021"/>
                    <a:pt x="105801" y="12765"/>
                  </a:cubicBezTo>
                  <a:cubicBezTo>
                    <a:pt x="105801" y="5106"/>
                    <a:pt x="108549" y="0"/>
                    <a:pt x="112671" y="0"/>
                  </a:cubicBezTo>
                  <a:cubicBezTo>
                    <a:pt x="116793" y="0"/>
                    <a:pt x="119541" y="5106"/>
                    <a:pt x="119541" y="12765"/>
                  </a:cubicBezTo>
                  <a:cubicBezTo>
                    <a:pt x="119541" y="70638"/>
                    <a:pt x="92977" y="119148"/>
                    <a:pt x="59541"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32" name="Google Shape;1932;p233"/>
            <p:cNvSpPr/>
            <p:nvPr/>
          </p:nvSpPr>
          <p:spPr>
            <a:xfrm>
              <a:off x="5565615" y="5319356"/>
              <a:ext cx="93600" cy="50700"/>
            </a:xfrm>
            <a:custGeom>
              <a:rect b="b" l="l" r="r" t="t"/>
              <a:pathLst>
                <a:path extrusionOk="0" h="120000" w="120000">
                  <a:moveTo>
                    <a:pt x="60000" y="119148"/>
                  </a:moveTo>
                  <a:cubicBezTo>
                    <a:pt x="26564" y="119148"/>
                    <a:pt x="0" y="70638"/>
                    <a:pt x="0" y="12765"/>
                  </a:cubicBezTo>
                  <a:cubicBezTo>
                    <a:pt x="0" y="5106"/>
                    <a:pt x="2748" y="0"/>
                    <a:pt x="6870" y="0"/>
                  </a:cubicBezTo>
                  <a:cubicBezTo>
                    <a:pt x="10992" y="0"/>
                    <a:pt x="13740" y="5106"/>
                    <a:pt x="13740" y="12765"/>
                  </a:cubicBezTo>
                  <a:cubicBezTo>
                    <a:pt x="13740" y="57021"/>
                    <a:pt x="34809" y="93617"/>
                    <a:pt x="60000" y="93617"/>
                  </a:cubicBezTo>
                  <a:cubicBezTo>
                    <a:pt x="84732" y="93617"/>
                    <a:pt x="105801" y="57021"/>
                    <a:pt x="105801" y="12765"/>
                  </a:cubicBezTo>
                  <a:cubicBezTo>
                    <a:pt x="105801" y="5106"/>
                    <a:pt x="108549" y="0"/>
                    <a:pt x="112671" y="0"/>
                  </a:cubicBezTo>
                  <a:cubicBezTo>
                    <a:pt x="116793" y="0"/>
                    <a:pt x="119541" y="5106"/>
                    <a:pt x="119541" y="12765"/>
                  </a:cubicBezTo>
                  <a:cubicBezTo>
                    <a:pt x="119541" y="70638"/>
                    <a:pt x="92977" y="119148"/>
                    <a:pt x="60000" y="11914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33" name="Google Shape;1933;p233"/>
            <p:cNvSpPr/>
            <p:nvPr/>
          </p:nvSpPr>
          <p:spPr>
            <a:xfrm>
              <a:off x="5441790" y="5520968"/>
              <a:ext cx="52500" cy="50700"/>
            </a:xfrm>
            <a:custGeom>
              <a:rect b="b" l="l" r="r" t="t"/>
              <a:pathLst>
                <a:path extrusionOk="0" h="120000" w="120000">
                  <a:moveTo>
                    <a:pt x="12244" y="119142"/>
                  </a:moveTo>
                  <a:cubicBezTo>
                    <a:pt x="4897" y="119142"/>
                    <a:pt x="0" y="114000"/>
                    <a:pt x="0" y="106285"/>
                  </a:cubicBezTo>
                  <a:cubicBezTo>
                    <a:pt x="0" y="98571"/>
                    <a:pt x="4897" y="93428"/>
                    <a:pt x="12244" y="93428"/>
                  </a:cubicBezTo>
                  <a:cubicBezTo>
                    <a:pt x="57142" y="93428"/>
                    <a:pt x="94693" y="56571"/>
                    <a:pt x="94693" y="12000"/>
                  </a:cubicBezTo>
                  <a:cubicBezTo>
                    <a:pt x="94693" y="4285"/>
                    <a:pt x="99591" y="0"/>
                    <a:pt x="106938" y="0"/>
                  </a:cubicBezTo>
                  <a:cubicBezTo>
                    <a:pt x="114285" y="0"/>
                    <a:pt x="119183" y="4285"/>
                    <a:pt x="119183" y="12000"/>
                  </a:cubicBezTo>
                  <a:cubicBezTo>
                    <a:pt x="119183" y="71142"/>
                    <a:pt x="71836" y="119142"/>
                    <a:pt x="12244" y="11914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34" name="Google Shape;1934;p233"/>
            <p:cNvSpPr/>
            <p:nvPr/>
          </p:nvSpPr>
          <p:spPr>
            <a:xfrm>
              <a:off x="5649752" y="5520968"/>
              <a:ext cx="52500" cy="50700"/>
            </a:xfrm>
            <a:custGeom>
              <a:rect b="b" l="l" r="r" t="t"/>
              <a:pathLst>
                <a:path extrusionOk="0" h="120000" w="120000">
                  <a:moveTo>
                    <a:pt x="106938" y="119142"/>
                  </a:moveTo>
                  <a:cubicBezTo>
                    <a:pt x="47346" y="119142"/>
                    <a:pt x="0" y="71142"/>
                    <a:pt x="0" y="12000"/>
                  </a:cubicBezTo>
                  <a:cubicBezTo>
                    <a:pt x="0" y="4285"/>
                    <a:pt x="4897" y="0"/>
                    <a:pt x="12244" y="0"/>
                  </a:cubicBezTo>
                  <a:cubicBezTo>
                    <a:pt x="19591" y="0"/>
                    <a:pt x="24489" y="4285"/>
                    <a:pt x="24489" y="12000"/>
                  </a:cubicBezTo>
                  <a:cubicBezTo>
                    <a:pt x="24489" y="56571"/>
                    <a:pt x="62040" y="93428"/>
                    <a:pt x="106938" y="93428"/>
                  </a:cubicBezTo>
                  <a:cubicBezTo>
                    <a:pt x="114285" y="93428"/>
                    <a:pt x="119183" y="98571"/>
                    <a:pt x="119183" y="106285"/>
                  </a:cubicBezTo>
                  <a:cubicBezTo>
                    <a:pt x="119183" y="114000"/>
                    <a:pt x="114285" y="119142"/>
                    <a:pt x="106938" y="11914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35" name="Google Shape;1935;p233"/>
            <p:cNvSpPr/>
            <p:nvPr/>
          </p:nvSpPr>
          <p:spPr>
            <a:xfrm>
              <a:off x="5483065" y="5520968"/>
              <a:ext cx="93600" cy="50700"/>
            </a:xfrm>
            <a:custGeom>
              <a:rect b="b" l="l" r="r" t="t"/>
              <a:pathLst>
                <a:path extrusionOk="0" h="120000" w="120000">
                  <a:moveTo>
                    <a:pt x="59541" y="119142"/>
                  </a:moveTo>
                  <a:cubicBezTo>
                    <a:pt x="26564" y="119142"/>
                    <a:pt x="0" y="71142"/>
                    <a:pt x="0" y="12000"/>
                  </a:cubicBezTo>
                  <a:cubicBezTo>
                    <a:pt x="0" y="4285"/>
                    <a:pt x="2748" y="0"/>
                    <a:pt x="6870" y="0"/>
                  </a:cubicBezTo>
                  <a:cubicBezTo>
                    <a:pt x="10992" y="0"/>
                    <a:pt x="13740" y="4285"/>
                    <a:pt x="13740" y="12000"/>
                  </a:cubicBezTo>
                  <a:cubicBezTo>
                    <a:pt x="13740" y="56571"/>
                    <a:pt x="34351" y="93428"/>
                    <a:pt x="59541" y="93428"/>
                  </a:cubicBezTo>
                  <a:cubicBezTo>
                    <a:pt x="84732" y="93428"/>
                    <a:pt x="105801" y="56571"/>
                    <a:pt x="105801" y="12000"/>
                  </a:cubicBezTo>
                  <a:cubicBezTo>
                    <a:pt x="105801" y="4285"/>
                    <a:pt x="108549" y="0"/>
                    <a:pt x="112671" y="0"/>
                  </a:cubicBezTo>
                  <a:cubicBezTo>
                    <a:pt x="116793" y="0"/>
                    <a:pt x="119541" y="4285"/>
                    <a:pt x="119541" y="12000"/>
                  </a:cubicBezTo>
                  <a:cubicBezTo>
                    <a:pt x="119541" y="71142"/>
                    <a:pt x="92977" y="119142"/>
                    <a:pt x="59541" y="11914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36" name="Google Shape;1936;p233"/>
            <p:cNvSpPr/>
            <p:nvPr/>
          </p:nvSpPr>
          <p:spPr>
            <a:xfrm>
              <a:off x="5565615" y="5520968"/>
              <a:ext cx="93600" cy="50700"/>
            </a:xfrm>
            <a:custGeom>
              <a:rect b="b" l="l" r="r" t="t"/>
              <a:pathLst>
                <a:path extrusionOk="0" h="120000" w="120000">
                  <a:moveTo>
                    <a:pt x="60000" y="119142"/>
                  </a:moveTo>
                  <a:cubicBezTo>
                    <a:pt x="26564" y="119142"/>
                    <a:pt x="0" y="71142"/>
                    <a:pt x="0" y="12000"/>
                  </a:cubicBezTo>
                  <a:cubicBezTo>
                    <a:pt x="0" y="4285"/>
                    <a:pt x="2748" y="0"/>
                    <a:pt x="6870" y="0"/>
                  </a:cubicBezTo>
                  <a:cubicBezTo>
                    <a:pt x="10992" y="0"/>
                    <a:pt x="13740" y="4285"/>
                    <a:pt x="13740" y="12000"/>
                  </a:cubicBezTo>
                  <a:cubicBezTo>
                    <a:pt x="13740" y="56571"/>
                    <a:pt x="34809" y="93428"/>
                    <a:pt x="60000" y="93428"/>
                  </a:cubicBezTo>
                  <a:cubicBezTo>
                    <a:pt x="84732" y="93428"/>
                    <a:pt x="105801" y="56571"/>
                    <a:pt x="105801" y="12000"/>
                  </a:cubicBezTo>
                  <a:cubicBezTo>
                    <a:pt x="105801" y="4285"/>
                    <a:pt x="108549" y="0"/>
                    <a:pt x="112671" y="0"/>
                  </a:cubicBezTo>
                  <a:cubicBezTo>
                    <a:pt x="116793" y="0"/>
                    <a:pt x="119541" y="4285"/>
                    <a:pt x="119541" y="12000"/>
                  </a:cubicBezTo>
                  <a:cubicBezTo>
                    <a:pt x="119541" y="71142"/>
                    <a:pt x="92977" y="119142"/>
                    <a:pt x="60000" y="11914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937" name="Google Shape;1937;p233"/>
          <p:cNvGrpSpPr/>
          <p:nvPr/>
        </p:nvGrpSpPr>
        <p:grpSpPr>
          <a:xfrm>
            <a:off x="5288533" y="2879467"/>
            <a:ext cx="202065" cy="202086"/>
            <a:chOff x="9321653" y="1497819"/>
            <a:chExt cx="348328" cy="344916"/>
          </a:xfrm>
        </p:grpSpPr>
        <p:sp>
          <p:nvSpPr>
            <p:cNvPr id="1938" name="Google Shape;1938;p233"/>
            <p:cNvSpPr/>
            <p:nvPr/>
          </p:nvSpPr>
          <p:spPr>
            <a:xfrm>
              <a:off x="9321653" y="1537935"/>
              <a:ext cx="306300" cy="304800"/>
            </a:xfrm>
            <a:custGeom>
              <a:rect b="b" l="l" r="r" t="t"/>
              <a:pathLst>
                <a:path extrusionOk="0" h="120000" w="120000">
                  <a:moveTo>
                    <a:pt x="60777" y="119858"/>
                  </a:moveTo>
                  <a:cubicBezTo>
                    <a:pt x="55971" y="119858"/>
                    <a:pt x="51448" y="119290"/>
                    <a:pt x="46501" y="118156"/>
                  </a:cubicBezTo>
                  <a:cubicBezTo>
                    <a:pt x="31236" y="114468"/>
                    <a:pt x="18515" y="104964"/>
                    <a:pt x="10318" y="91347"/>
                  </a:cubicBezTo>
                  <a:cubicBezTo>
                    <a:pt x="2402" y="77872"/>
                    <a:pt x="0" y="62127"/>
                    <a:pt x="3816" y="46950"/>
                  </a:cubicBezTo>
                  <a:cubicBezTo>
                    <a:pt x="7632" y="31631"/>
                    <a:pt x="16961" y="18723"/>
                    <a:pt x="30671" y="10496"/>
                  </a:cubicBezTo>
                  <a:cubicBezTo>
                    <a:pt x="44098" y="2553"/>
                    <a:pt x="59787" y="0"/>
                    <a:pt x="74911" y="3971"/>
                  </a:cubicBezTo>
                  <a:cubicBezTo>
                    <a:pt x="75901" y="4255"/>
                    <a:pt x="76749" y="5531"/>
                    <a:pt x="76325" y="6524"/>
                  </a:cubicBezTo>
                  <a:lnTo>
                    <a:pt x="63180" y="59716"/>
                  </a:lnTo>
                  <a:cubicBezTo>
                    <a:pt x="115053" y="43971"/>
                    <a:pt x="115335" y="43971"/>
                    <a:pt x="116325" y="44680"/>
                  </a:cubicBezTo>
                  <a:cubicBezTo>
                    <a:pt x="116890" y="44822"/>
                    <a:pt x="117173" y="45390"/>
                    <a:pt x="117314" y="45815"/>
                  </a:cubicBezTo>
                  <a:cubicBezTo>
                    <a:pt x="119858" y="55602"/>
                    <a:pt x="119858" y="65390"/>
                    <a:pt x="117597" y="75035"/>
                  </a:cubicBezTo>
                  <a:cubicBezTo>
                    <a:pt x="113780" y="90496"/>
                    <a:pt x="104452" y="103262"/>
                    <a:pt x="90742" y="111489"/>
                  </a:cubicBezTo>
                  <a:cubicBezTo>
                    <a:pt x="81554" y="117163"/>
                    <a:pt x="71236" y="119858"/>
                    <a:pt x="60777" y="119858"/>
                  </a:cubicBezTo>
                  <a:close/>
                  <a:moveTo>
                    <a:pt x="60353" y="6524"/>
                  </a:moveTo>
                  <a:cubicBezTo>
                    <a:pt x="50742" y="6524"/>
                    <a:pt x="41130" y="9361"/>
                    <a:pt x="32508" y="14326"/>
                  </a:cubicBezTo>
                  <a:cubicBezTo>
                    <a:pt x="19929" y="21843"/>
                    <a:pt x="11166" y="33900"/>
                    <a:pt x="7773" y="47943"/>
                  </a:cubicBezTo>
                  <a:cubicBezTo>
                    <a:pt x="4240" y="62127"/>
                    <a:pt x="6501" y="76595"/>
                    <a:pt x="13851" y="88936"/>
                  </a:cubicBezTo>
                  <a:cubicBezTo>
                    <a:pt x="21484" y="101560"/>
                    <a:pt x="33356" y="110354"/>
                    <a:pt x="47349" y="113758"/>
                  </a:cubicBezTo>
                  <a:cubicBezTo>
                    <a:pt x="61484" y="117304"/>
                    <a:pt x="75901" y="115035"/>
                    <a:pt x="88197" y="107659"/>
                  </a:cubicBezTo>
                  <a:cubicBezTo>
                    <a:pt x="100777" y="100141"/>
                    <a:pt x="109681" y="88085"/>
                    <a:pt x="112932" y="74042"/>
                  </a:cubicBezTo>
                  <a:cubicBezTo>
                    <a:pt x="114911" y="65673"/>
                    <a:pt x="115053" y="57163"/>
                    <a:pt x="113215" y="49078"/>
                  </a:cubicBezTo>
                  <a:cubicBezTo>
                    <a:pt x="105865" y="51063"/>
                    <a:pt x="78869" y="59290"/>
                    <a:pt x="60212" y="64822"/>
                  </a:cubicBezTo>
                  <a:cubicBezTo>
                    <a:pt x="59505" y="64964"/>
                    <a:pt x="58657" y="64822"/>
                    <a:pt x="58091" y="64397"/>
                  </a:cubicBezTo>
                  <a:cubicBezTo>
                    <a:pt x="57526" y="63971"/>
                    <a:pt x="57243" y="63120"/>
                    <a:pt x="57526" y="62269"/>
                  </a:cubicBezTo>
                  <a:lnTo>
                    <a:pt x="71095" y="7659"/>
                  </a:lnTo>
                  <a:cubicBezTo>
                    <a:pt x="67985" y="6950"/>
                    <a:pt x="64169" y="6524"/>
                    <a:pt x="60353" y="65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39" name="Google Shape;1939;p233"/>
            <p:cNvSpPr/>
            <p:nvPr/>
          </p:nvSpPr>
          <p:spPr>
            <a:xfrm>
              <a:off x="9512481" y="1497819"/>
              <a:ext cx="157500" cy="159300"/>
            </a:xfrm>
            <a:custGeom>
              <a:rect b="b" l="l" r="r" t="t"/>
              <a:pathLst>
                <a:path extrusionOk="0" h="120000" w="120000">
                  <a:moveTo>
                    <a:pt x="5303" y="119671"/>
                  </a:moveTo>
                  <a:cubicBezTo>
                    <a:pt x="3646" y="119671"/>
                    <a:pt x="2651" y="119342"/>
                    <a:pt x="1988" y="118356"/>
                  </a:cubicBezTo>
                  <a:cubicBezTo>
                    <a:pt x="331" y="117369"/>
                    <a:pt x="0" y="115397"/>
                    <a:pt x="331" y="113424"/>
                  </a:cubicBezTo>
                  <a:lnTo>
                    <a:pt x="27845" y="4273"/>
                  </a:lnTo>
                  <a:cubicBezTo>
                    <a:pt x="28508" y="1972"/>
                    <a:pt x="31160" y="0"/>
                    <a:pt x="33812" y="986"/>
                  </a:cubicBezTo>
                  <a:cubicBezTo>
                    <a:pt x="74585" y="10520"/>
                    <a:pt x="107403" y="41753"/>
                    <a:pt x="118674" y="82191"/>
                  </a:cubicBezTo>
                  <a:cubicBezTo>
                    <a:pt x="119668" y="84821"/>
                    <a:pt x="117679" y="87780"/>
                    <a:pt x="115359" y="88109"/>
                  </a:cubicBezTo>
                  <a:lnTo>
                    <a:pt x="6298" y="119342"/>
                  </a:lnTo>
                  <a:cubicBezTo>
                    <a:pt x="6298" y="119671"/>
                    <a:pt x="5635" y="119671"/>
                    <a:pt x="5303" y="119671"/>
                  </a:cubicBezTo>
                  <a:close/>
                  <a:moveTo>
                    <a:pt x="36795" y="11506"/>
                  </a:moveTo>
                  <a:lnTo>
                    <a:pt x="12596" y="107506"/>
                  </a:lnTo>
                  <a:lnTo>
                    <a:pt x="109060" y="80219"/>
                  </a:lnTo>
                  <a:cubicBezTo>
                    <a:pt x="97127" y="47342"/>
                    <a:pt x="70276" y="21369"/>
                    <a:pt x="36795" y="1150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940" name="Google Shape;1940;p233"/>
          <p:cNvGrpSpPr/>
          <p:nvPr/>
        </p:nvGrpSpPr>
        <p:grpSpPr>
          <a:xfrm>
            <a:off x="4025521" y="2885783"/>
            <a:ext cx="187648" cy="189548"/>
            <a:chOff x="7615053" y="2098312"/>
            <a:chExt cx="333300" cy="333300"/>
          </a:xfrm>
        </p:grpSpPr>
        <p:sp>
          <p:nvSpPr>
            <p:cNvPr id="1941" name="Google Shape;1941;p233"/>
            <p:cNvSpPr/>
            <p:nvPr/>
          </p:nvSpPr>
          <p:spPr>
            <a:xfrm>
              <a:off x="7615053" y="2098312"/>
              <a:ext cx="333300" cy="333300"/>
            </a:xfrm>
            <a:custGeom>
              <a:rect b="b" l="l" r="r" t="t"/>
              <a:pathLst>
                <a:path extrusionOk="0" h="120000" w="120000">
                  <a:moveTo>
                    <a:pt x="59870" y="119870"/>
                  </a:moveTo>
                  <a:cubicBezTo>
                    <a:pt x="26825" y="119870"/>
                    <a:pt x="0" y="92915"/>
                    <a:pt x="0" y="59999"/>
                  </a:cubicBezTo>
                  <a:cubicBezTo>
                    <a:pt x="0" y="26954"/>
                    <a:pt x="26825" y="0"/>
                    <a:pt x="59870" y="0"/>
                  </a:cubicBezTo>
                  <a:cubicBezTo>
                    <a:pt x="92915" y="0"/>
                    <a:pt x="119870" y="26954"/>
                    <a:pt x="119870" y="59999"/>
                  </a:cubicBezTo>
                  <a:cubicBezTo>
                    <a:pt x="119870" y="92915"/>
                    <a:pt x="92915" y="119870"/>
                    <a:pt x="59870" y="119870"/>
                  </a:cubicBezTo>
                  <a:close/>
                  <a:moveTo>
                    <a:pt x="59870" y="3887"/>
                  </a:moveTo>
                  <a:cubicBezTo>
                    <a:pt x="29028" y="3887"/>
                    <a:pt x="3758" y="29028"/>
                    <a:pt x="3758" y="59999"/>
                  </a:cubicBezTo>
                  <a:cubicBezTo>
                    <a:pt x="3758" y="90842"/>
                    <a:pt x="28898" y="115982"/>
                    <a:pt x="59870" y="115982"/>
                  </a:cubicBezTo>
                  <a:cubicBezTo>
                    <a:pt x="90712" y="115982"/>
                    <a:pt x="115982" y="90842"/>
                    <a:pt x="115982" y="59999"/>
                  </a:cubicBezTo>
                  <a:cubicBezTo>
                    <a:pt x="115982" y="29028"/>
                    <a:pt x="90842" y="3887"/>
                    <a:pt x="59870" y="38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42" name="Google Shape;1942;p233"/>
            <p:cNvSpPr/>
            <p:nvPr/>
          </p:nvSpPr>
          <p:spPr>
            <a:xfrm>
              <a:off x="7735702" y="2177686"/>
              <a:ext cx="11100" cy="166800"/>
            </a:xfrm>
            <a:custGeom>
              <a:rect b="b" l="l" r="r" t="t"/>
              <a:pathLst>
                <a:path extrusionOk="0" h="120000" w="120000">
                  <a:moveTo>
                    <a:pt x="58064" y="119740"/>
                  </a:moveTo>
                  <a:cubicBezTo>
                    <a:pt x="23225" y="119740"/>
                    <a:pt x="0" y="118181"/>
                    <a:pt x="0" y="116103"/>
                  </a:cubicBezTo>
                  <a:lnTo>
                    <a:pt x="0" y="3896"/>
                  </a:lnTo>
                  <a:cubicBezTo>
                    <a:pt x="0" y="1558"/>
                    <a:pt x="23225" y="0"/>
                    <a:pt x="58064" y="0"/>
                  </a:cubicBezTo>
                  <a:cubicBezTo>
                    <a:pt x="92903" y="0"/>
                    <a:pt x="116129" y="1558"/>
                    <a:pt x="116129" y="3896"/>
                  </a:cubicBezTo>
                  <a:lnTo>
                    <a:pt x="116129" y="116103"/>
                  </a:lnTo>
                  <a:cubicBezTo>
                    <a:pt x="116129" y="118181"/>
                    <a:pt x="92903" y="119740"/>
                    <a:pt x="58064" y="11974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43" name="Google Shape;1943;p233"/>
            <p:cNvSpPr/>
            <p:nvPr/>
          </p:nvSpPr>
          <p:spPr>
            <a:xfrm>
              <a:off x="7759516" y="2149110"/>
              <a:ext cx="11100" cy="38100"/>
            </a:xfrm>
            <a:custGeom>
              <a:rect b="b" l="l" r="r" t="t"/>
              <a:pathLst>
                <a:path extrusionOk="0" h="120000" w="120000">
                  <a:moveTo>
                    <a:pt x="58064" y="118888"/>
                  </a:moveTo>
                  <a:cubicBezTo>
                    <a:pt x="23225" y="118888"/>
                    <a:pt x="0" y="112222"/>
                    <a:pt x="0" y="102222"/>
                  </a:cubicBezTo>
                  <a:lnTo>
                    <a:pt x="0" y="16666"/>
                  </a:lnTo>
                  <a:cubicBezTo>
                    <a:pt x="0" y="6666"/>
                    <a:pt x="23225" y="0"/>
                    <a:pt x="58064" y="0"/>
                  </a:cubicBezTo>
                  <a:cubicBezTo>
                    <a:pt x="92903" y="0"/>
                    <a:pt x="116129" y="6666"/>
                    <a:pt x="116129" y="16666"/>
                  </a:cubicBezTo>
                  <a:lnTo>
                    <a:pt x="116129" y="102222"/>
                  </a:lnTo>
                  <a:cubicBezTo>
                    <a:pt x="116129" y="112222"/>
                    <a:pt x="92903" y="118888"/>
                    <a:pt x="58064" y="11888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44" name="Google Shape;1944;p233"/>
            <p:cNvSpPr/>
            <p:nvPr/>
          </p:nvSpPr>
          <p:spPr>
            <a:xfrm>
              <a:off x="7759516" y="2333260"/>
              <a:ext cx="11100" cy="38100"/>
            </a:xfrm>
            <a:custGeom>
              <a:rect b="b" l="l" r="r" t="t"/>
              <a:pathLst>
                <a:path extrusionOk="0" h="120000" w="120000">
                  <a:moveTo>
                    <a:pt x="58064" y="118867"/>
                  </a:moveTo>
                  <a:cubicBezTo>
                    <a:pt x="23225" y="118867"/>
                    <a:pt x="0" y="112075"/>
                    <a:pt x="0" y="101886"/>
                  </a:cubicBezTo>
                  <a:lnTo>
                    <a:pt x="0" y="16981"/>
                  </a:lnTo>
                  <a:cubicBezTo>
                    <a:pt x="0" y="6792"/>
                    <a:pt x="23225" y="0"/>
                    <a:pt x="58064" y="0"/>
                  </a:cubicBezTo>
                  <a:cubicBezTo>
                    <a:pt x="92903" y="0"/>
                    <a:pt x="116129" y="6792"/>
                    <a:pt x="116129" y="16981"/>
                  </a:cubicBezTo>
                  <a:lnTo>
                    <a:pt x="116129" y="101886"/>
                  </a:lnTo>
                  <a:cubicBezTo>
                    <a:pt x="116129" y="112075"/>
                    <a:pt x="92903" y="118867"/>
                    <a:pt x="58064" y="11886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45" name="Google Shape;1945;p233"/>
            <p:cNvSpPr/>
            <p:nvPr/>
          </p:nvSpPr>
          <p:spPr>
            <a:xfrm>
              <a:off x="7781740" y="2149115"/>
              <a:ext cx="11100" cy="38100"/>
            </a:xfrm>
            <a:custGeom>
              <a:rect b="b" l="l" r="r" t="t"/>
              <a:pathLst>
                <a:path extrusionOk="0" h="120000" w="120000">
                  <a:moveTo>
                    <a:pt x="60000" y="118888"/>
                  </a:moveTo>
                  <a:cubicBezTo>
                    <a:pt x="24000" y="118888"/>
                    <a:pt x="0" y="112222"/>
                    <a:pt x="0" y="102222"/>
                  </a:cubicBezTo>
                  <a:lnTo>
                    <a:pt x="0" y="16666"/>
                  </a:lnTo>
                  <a:cubicBezTo>
                    <a:pt x="0" y="6666"/>
                    <a:pt x="24000" y="0"/>
                    <a:pt x="60000" y="0"/>
                  </a:cubicBezTo>
                  <a:cubicBezTo>
                    <a:pt x="92000" y="0"/>
                    <a:pt x="116000" y="6666"/>
                    <a:pt x="116000" y="16666"/>
                  </a:cubicBezTo>
                  <a:lnTo>
                    <a:pt x="116000" y="102222"/>
                  </a:lnTo>
                  <a:cubicBezTo>
                    <a:pt x="116000" y="112222"/>
                    <a:pt x="92000" y="118888"/>
                    <a:pt x="60000" y="11888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46" name="Google Shape;1946;p233"/>
            <p:cNvSpPr/>
            <p:nvPr/>
          </p:nvSpPr>
          <p:spPr>
            <a:xfrm>
              <a:off x="7781740" y="2333268"/>
              <a:ext cx="11100" cy="38100"/>
            </a:xfrm>
            <a:custGeom>
              <a:rect b="b" l="l" r="r" t="t"/>
              <a:pathLst>
                <a:path extrusionOk="0" h="120000" w="120000">
                  <a:moveTo>
                    <a:pt x="60000" y="118867"/>
                  </a:moveTo>
                  <a:cubicBezTo>
                    <a:pt x="24000" y="118867"/>
                    <a:pt x="0" y="112075"/>
                    <a:pt x="0" y="101886"/>
                  </a:cubicBezTo>
                  <a:lnTo>
                    <a:pt x="0" y="16981"/>
                  </a:lnTo>
                  <a:cubicBezTo>
                    <a:pt x="0" y="6792"/>
                    <a:pt x="24000" y="0"/>
                    <a:pt x="60000" y="0"/>
                  </a:cubicBezTo>
                  <a:cubicBezTo>
                    <a:pt x="92000" y="0"/>
                    <a:pt x="116000" y="6792"/>
                    <a:pt x="116000" y="16981"/>
                  </a:cubicBezTo>
                  <a:lnTo>
                    <a:pt x="116000" y="101886"/>
                  </a:lnTo>
                  <a:cubicBezTo>
                    <a:pt x="116000" y="112075"/>
                    <a:pt x="92000" y="118867"/>
                    <a:pt x="60000" y="11886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47" name="Google Shape;1947;p233"/>
            <p:cNvSpPr/>
            <p:nvPr/>
          </p:nvSpPr>
          <p:spPr>
            <a:xfrm>
              <a:off x="7719822" y="2177699"/>
              <a:ext cx="126900" cy="88800"/>
            </a:xfrm>
            <a:custGeom>
              <a:rect b="b" l="l" r="r" t="t"/>
              <a:pathLst>
                <a:path extrusionOk="0" h="120000" w="120000">
                  <a:moveTo>
                    <a:pt x="71590" y="119512"/>
                  </a:moveTo>
                  <a:cubicBezTo>
                    <a:pt x="68522" y="119512"/>
                    <a:pt x="66818" y="116585"/>
                    <a:pt x="66818" y="112195"/>
                  </a:cubicBezTo>
                  <a:cubicBezTo>
                    <a:pt x="66818" y="107804"/>
                    <a:pt x="68522" y="104878"/>
                    <a:pt x="71590" y="104878"/>
                  </a:cubicBezTo>
                  <a:cubicBezTo>
                    <a:pt x="95795" y="104878"/>
                    <a:pt x="109090" y="81951"/>
                    <a:pt x="109090" y="59512"/>
                  </a:cubicBezTo>
                  <a:cubicBezTo>
                    <a:pt x="109090" y="39024"/>
                    <a:pt x="98522" y="15609"/>
                    <a:pt x="67500" y="14634"/>
                  </a:cubicBezTo>
                  <a:lnTo>
                    <a:pt x="5113" y="14634"/>
                  </a:lnTo>
                  <a:cubicBezTo>
                    <a:pt x="2045" y="14634"/>
                    <a:pt x="0" y="11707"/>
                    <a:pt x="0" y="7317"/>
                  </a:cubicBezTo>
                  <a:cubicBezTo>
                    <a:pt x="0" y="2926"/>
                    <a:pt x="2045" y="0"/>
                    <a:pt x="5113" y="0"/>
                  </a:cubicBezTo>
                  <a:lnTo>
                    <a:pt x="67500" y="0"/>
                  </a:lnTo>
                  <a:cubicBezTo>
                    <a:pt x="103636" y="1463"/>
                    <a:pt x="119659" y="31219"/>
                    <a:pt x="119318" y="59512"/>
                  </a:cubicBezTo>
                  <a:cubicBezTo>
                    <a:pt x="119318" y="89268"/>
                    <a:pt x="102613" y="119512"/>
                    <a:pt x="71590" y="11951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48" name="Google Shape;1948;p233"/>
            <p:cNvSpPr/>
            <p:nvPr/>
          </p:nvSpPr>
          <p:spPr>
            <a:xfrm>
              <a:off x="7719852" y="2255481"/>
              <a:ext cx="131700" cy="88800"/>
            </a:xfrm>
            <a:custGeom>
              <a:rect b="b" l="l" r="r" t="t"/>
              <a:pathLst>
                <a:path extrusionOk="0" h="120000" w="120000">
                  <a:moveTo>
                    <a:pt x="4904" y="119510"/>
                  </a:moveTo>
                  <a:cubicBezTo>
                    <a:pt x="1961" y="119510"/>
                    <a:pt x="0" y="116571"/>
                    <a:pt x="0" y="112653"/>
                  </a:cubicBezTo>
                  <a:cubicBezTo>
                    <a:pt x="0" y="108244"/>
                    <a:pt x="1961" y="105306"/>
                    <a:pt x="4904" y="105306"/>
                  </a:cubicBezTo>
                  <a:lnTo>
                    <a:pt x="76185" y="105306"/>
                  </a:lnTo>
                  <a:cubicBezTo>
                    <a:pt x="99400" y="105306"/>
                    <a:pt x="109863" y="81795"/>
                    <a:pt x="109863" y="59265"/>
                  </a:cubicBezTo>
                  <a:cubicBezTo>
                    <a:pt x="109863" y="37714"/>
                    <a:pt x="99727" y="14204"/>
                    <a:pt x="77820" y="14204"/>
                  </a:cubicBezTo>
                  <a:lnTo>
                    <a:pt x="21253" y="14204"/>
                  </a:lnTo>
                  <a:cubicBezTo>
                    <a:pt x="18310" y="14204"/>
                    <a:pt x="16348" y="11755"/>
                    <a:pt x="16348" y="7346"/>
                  </a:cubicBezTo>
                  <a:cubicBezTo>
                    <a:pt x="16348" y="2938"/>
                    <a:pt x="18310" y="0"/>
                    <a:pt x="21253" y="0"/>
                  </a:cubicBezTo>
                  <a:lnTo>
                    <a:pt x="77820" y="0"/>
                  </a:lnTo>
                  <a:cubicBezTo>
                    <a:pt x="104959" y="489"/>
                    <a:pt x="119673" y="30367"/>
                    <a:pt x="119673" y="59265"/>
                  </a:cubicBezTo>
                  <a:cubicBezTo>
                    <a:pt x="119673" y="87673"/>
                    <a:pt x="105940" y="119020"/>
                    <a:pt x="76185" y="119510"/>
                  </a:cubicBezTo>
                  <a:lnTo>
                    <a:pt x="4904" y="11951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949" name="Google Shape;1949;p233"/>
          <p:cNvGrpSpPr/>
          <p:nvPr/>
        </p:nvGrpSpPr>
        <p:grpSpPr>
          <a:xfrm>
            <a:off x="4278809" y="2886232"/>
            <a:ext cx="186803" cy="188695"/>
            <a:chOff x="9339140" y="2101495"/>
            <a:chExt cx="331800" cy="331800"/>
          </a:xfrm>
        </p:grpSpPr>
        <p:sp>
          <p:nvSpPr>
            <p:cNvPr id="1950" name="Google Shape;1950;p233"/>
            <p:cNvSpPr/>
            <p:nvPr/>
          </p:nvSpPr>
          <p:spPr>
            <a:xfrm>
              <a:off x="9339140" y="2101495"/>
              <a:ext cx="331800" cy="331800"/>
            </a:xfrm>
            <a:custGeom>
              <a:rect b="b" l="l" r="r" t="t"/>
              <a:pathLst>
                <a:path extrusionOk="0" h="120000" w="120000">
                  <a:moveTo>
                    <a:pt x="59934" y="119869"/>
                  </a:moveTo>
                  <a:cubicBezTo>
                    <a:pt x="26912" y="119869"/>
                    <a:pt x="0" y="92827"/>
                    <a:pt x="0" y="59934"/>
                  </a:cubicBezTo>
                  <a:cubicBezTo>
                    <a:pt x="0" y="26912"/>
                    <a:pt x="26912" y="0"/>
                    <a:pt x="59934" y="0"/>
                  </a:cubicBezTo>
                  <a:cubicBezTo>
                    <a:pt x="92827" y="0"/>
                    <a:pt x="119869" y="26912"/>
                    <a:pt x="119869" y="59934"/>
                  </a:cubicBezTo>
                  <a:cubicBezTo>
                    <a:pt x="119869" y="92827"/>
                    <a:pt x="93087" y="119869"/>
                    <a:pt x="59934" y="119869"/>
                  </a:cubicBezTo>
                  <a:close/>
                  <a:moveTo>
                    <a:pt x="59934" y="3900"/>
                  </a:moveTo>
                  <a:cubicBezTo>
                    <a:pt x="29122" y="3900"/>
                    <a:pt x="3770" y="28992"/>
                    <a:pt x="3770" y="59934"/>
                  </a:cubicBezTo>
                  <a:cubicBezTo>
                    <a:pt x="3770" y="90747"/>
                    <a:pt x="29122" y="116099"/>
                    <a:pt x="59934" y="116099"/>
                  </a:cubicBezTo>
                  <a:cubicBezTo>
                    <a:pt x="90747" y="116099"/>
                    <a:pt x="115969" y="90877"/>
                    <a:pt x="115969" y="59934"/>
                  </a:cubicBezTo>
                  <a:cubicBezTo>
                    <a:pt x="115969" y="29122"/>
                    <a:pt x="90877" y="3900"/>
                    <a:pt x="59934" y="39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51" name="Google Shape;1951;p233"/>
            <p:cNvSpPr/>
            <p:nvPr/>
          </p:nvSpPr>
          <p:spPr>
            <a:xfrm>
              <a:off x="9445504" y="2268184"/>
              <a:ext cx="92100" cy="11100"/>
            </a:xfrm>
            <a:custGeom>
              <a:rect b="b" l="l" r="r" t="t"/>
              <a:pathLst>
                <a:path extrusionOk="0" h="120000" w="120000">
                  <a:moveTo>
                    <a:pt x="112529" y="116129"/>
                  </a:moveTo>
                  <a:lnTo>
                    <a:pt x="7003" y="116129"/>
                  </a:lnTo>
                  <a:cubicBezTo>
                    <a:pt x="2801" y="116129"/>
                    <a:pt x="0" y="92903"/>
                    <a:pt x="0" y="58064"/>
                  </a:cubicBezTo>
                  <a:cubicBezTo>
                    <a:pt x="0" y="23225"/>
                    <a:pt x="2801" y="0"/>
                    <a:pt x="7003" y="0"/>
                  </a:cubicBezTo>
                  <a:lnTo>
                    <a:pt x="112529" y="0"/>
                  </a:lnTo>
                  <a:cubicBezTo>
                    <a:pt x="116731" y="0"/>
                    <a:pt x="119533" y="23225"/>
                    <a:pt x="119533" y="58064"/>
                  </a:cubicBezTo>
                  <a:cubicBezTo>
                    <a:pt x="119533" y="92903"/>
                    <a:pt x="116731" y="116129"/>
                    <a:pt x="112529"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52" name="Google Shape;1952;p233"/>
            <p:cNvSpPr/>
            <p:nvPr/>
          </p:nvSpPr>
          <p:spPr>
            <a:xfrm>
              <a:off x="9445465" y="2171343"/>
              <a:ext cx="120600" cy="187200"/>
            </a:xfrm>
            <a:custGeom>
              <a:rect b="b" l="l" r="r" t="t"/>
              <a:pathLst>
                <a:path extrusionOk="0" h="120000" w="120000">
                  <a:moveTo>
                    <a:pt x="90089" y="119537"/>
                  </a:moveTo>
                  <a:cubicBezTo>
                    <a:pt x="83323" y="119537"/>
                    <a:pt x="74777" y="118150"/>
                    <a:pt x="64807" y="114450"/>
                  </a:cubicBezTo>
                  <a:cubicBezTo>
                    <a:pt x="36320" y="104046"/>
                    <a:pt x="10326" y="117687"/>
                    <a:pt x="9258" y="118381"/>
                  </a:cubicBezTo>
                  <a:cubicBezTo>
                    <a:pt x="7477" y="119768"/>
                    <a:pt x="3560" y="119537"/>
                    <a:pt x="2136" y="118150"/>
                  </a:cubicBezTo>
                  <a:cubicBezTo>
                    <a:pt x="0" y="116763"/>
                    <a:pt x="356" y="114682"/>
                    <a:pt x="2492" y="113294"/>
                  </a:cubicBezTo>
                  <a:lnTo>
                    <a:pt x="2492" y="113294"/>
                  </a:lnTo>
                  <a:lnTo>
                    <a:pt x="2492" y="113294"/>
                  </a:lnTo>
                  <a:cubicBezTo>
                    <a:pt x="32047" y="96878"/>
                    <a:pt x="22077" y="66358"/>
                    <a:pt x="17804" y="52023"/>
                  </a:cubicBezTo>
                  <a:lnTo>
                    <a:pt x="17448" y="50635"/>
                  </a:lnTo>
                  <a:cubicBezTo>
                    <a:pt x="14599" y="42080"/>
                    <a:pt x="14599" y="34450"/>
                    <a:pt x="17448" y="27745"/>
                  </a:cubicBezTo>
                  <a:cubicBezTo>
                    <a:pt x="23501" y="9942"/>
                    <a:pt x="42729" y="0"/>
                    <a:pt x="70504" y="0"/>
                  </a:cubicBezTo>
                  <a:cubicBezTo>
                    <a:pt x="91869" y="0"/>
                    <a:pt x="106468" y="8786"/>
                    <a:pt x="113946" y="13872"/>
                  </a:cubicBezTo>
                  <a:cubicBezTo>
                    <a:pt x="116083" y="15260"/>
                    <a:pt x="115370" y="17803"/>
                    <a:pt x="113234" y="18728"/>
                  </a:cubicBezTo>
                  <a:cubicBezTo>
                    <a:pt x="111454" y="20115"/>
                    <a:pt x="108249" y="19884"/>
                    <a:pt x="106112" y="18497"/>
                  </a:cubicBezTo>
                  <a:cubicBezTo>
                    <a:pt x="100059" y="13872"/>
                    <a:pt x="87952" y="6473"/>
                    <a:pt x="71216" y="6473"/>
                  </a:cubicBezTo>
                  <a:cubicBezTo>
                    <a:pt x="48071" y="6473"/>
                    <a:pt x="33827" y="13872"/>
                    <a:pt x="28486" y="28670"/>
                  </a:cubicBezTo>
                  <a:cubicBezTo>
                    <a:pt x="26350" y="34913"/>
                    <a:pt x="26350" y="40924"/>
                    <a:pt x="28486" y="49017"/>
                  </a:cubicBezTo>
                  <a:lnTo>
                    <a:pt x="28842" y="50173"/>
                  </a:lnTo>
                  <a:cubicBezTo>
                    <a:pt x="33115" y="62890"/>
                    <a:pt x="40593" y="86936"/>
                    <a:pt x="25637" y="105433"/>
                  </a:cubicBezTo>
                  <a:cubicBezTo>
                    <a:pt x="37744" y="103121"/>
                    <a:pt x="53768" y="101965"/>
                    <a:pt x="70504" y="108208"/>
                  </a:cubicBezTo>
                  <a:cubicBezTo>
                    <a:pt x="97566" y="118150"/>
                    <a:pt x="108605" y="107283"/>
                    <a:pt x="109317" y="106589"/>
                  </a:cubicBezTo>
                  <a:cubicBezTo>
                    <a:pt x="110741" y="104739"/>
                    <a:pt x="113946" y="104508"/>
                    <a:pt x="116439" y="105433"/>
                  </a:cubicBezTo>
                  <a:cubicBezTo>
                    <a:pt x="119287" y="106589"/>
                    <a:pt x="119643" y="108439"/>
                    <a:pt x="118219" y="110289"/>
                  </a:cubicBezTo>
                  <a:cubicBezTo>
                    <a:pt x="117151" y="110982"/>
                    <a:pt x="108249" y="119537"/>
                    <a:pt x="90089" y="1195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953" name="Google Shape;1953;p233"/>
          <p:cNvSpPr txBox="1"/>
          <p:nvPr/>
        </p:nvSpPr>
        <p:spPr>
          <a:xfrm>
            <a:off x="5055989" y="1623799"/>
            <a:ext cx="4689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en" sz="700" u="none" cap="none" strike="noStrike">
                <a:latin typeface="Heebo"/>
                <a:ea typeface="Heebo"/>
                <a:cs typeface="Heebo"/>
                <a:sym typeface="Heebo"/>
              </a:rPr>
              <a:t>Social</a:t>
            </a:r>
            <a:endParaRPr i="0" sz="700" u="none" cap="none" strike="noStrike">
              <a:latin typeface="Heebo"/>
              <a:ea typeface="Heebo"/>
              <a:cs typeface="Heebo"/>
              <a:sym typeface="Heebo"/>
            </a:endParaRPr>
          </a:p>
        </p:txBody>
      </p:sp>
      <p:sp>
        <p:nvSpPr>
          <p:cNvPr id="1954" name="Google Shape;1954;p233"/>
          <p:cNvSpPr txBox="1"/>
          <p:nvPr/>
        </p:nvSpPr>
        <p:spPr>
          <a:xfrm>
            <a:off x="4042215" y="3205571"/>
            <a:ext cx="8505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Additional Industries</a:t>
            </a:r>
            <a:endParaRPr b="1" i="0" sz="700" u="none" cap="none" strike="noStrike">
              <a:latin typeface="Heebo"/>
              <a:ea typeface="Heebo"/>
              <a:cs typeface="Heebo"/>
              <a:sym typeface="Heebo"/>
            </a:endParaRPr>
          </a:p>
        </p:txBody>
      </p:sp>
      <p:sp>
        <p:nvSpPr>
          <p:cNvPr id="1955" name="Google Shape;1955;p233"/>
          <p:cNvSpPr txBox="1"/>
          <p:nvPr/>
        </p:nvSpPr>
        <p:spPr>
          <a:xfrm>
            <a:off x="5639048" y="3697262"/>
            <a:ext cx="4959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Sports</a:t>
            </a:r>
            <a:endParaRPr b="1" i="0" sz="700" u="none" cap="none" strike="noStrike">
              <a:latin typeface="Heebo"/>
              <a:ea typeface="Heebo"/>
              <a:cs typeface="Heebo"/>
              <a:sym typeface="Heebo"/>
            </a:endParaRPr>
          </a:p>
        </p:txBody>
      </p:sp>
      <p:grpSp>
        <p:nvGrpSpPr>
          <p:cNvPr id="1956" name="Google Shape;1956;p233"/>
          <p:cNvGrpSpPr/>
          <p:nvPr/>
        </p:nvGrpSpPr>
        <p:grpSpPr>
          <a:xfrm>
            <a:off x="4059265" y="1655672"/>
            <a:ext cx="161186" cy="144480"/>
            <a:chOff x="7395033" y="2027800"/>
            <a:chExt cx="214200" cy="192000"/>
          </a:xfrm>
        </p:grpSpPr>
        <p:sp>
          <p:nvSpPr>
            <p:cNvPr id="1957" name="Google Shape;1957;p233"/>
            <p:cNvSpPr/>
            <p:nvPr/>
          </p:nvSpPr>
          <p:spPr>
            <a:xfrm>
              <a:off x="7472093" y="2067091"/>
              <a:ext cx="83700" cy="113400"/>
            </a:xfrm>
            <a:custGeom>
              <a:rect b="b" l="l" r="r" t="t"/>
              <a:pathLst>
                <a:path extrusionOk="0" h="120000" w="120000">
                  <a:moveTo>
                    <a:pt x="18028" y="119580"/>
                  </a:moveTo>
                  <a:cubicBezTo>
                    <a:pt x="15774" y="119580"/>
                    <a:pt x="12394" y="118741"/>
                    <a:pt x="9577" y="118321"/>
                  </a:cubicBezTo>
                  <a:cubicBezTo>
                    <a:pt x="3380" y="115804"/>
                    <a:pt x="0" y="111608"/>
                    <a:pt x="0" y="105734"/>
                  </a:cubicBezTo>
                  <a:lnTo>
                    <a:pt x="0" y="15104"/>
                  </a:lnTo>
                  <a:cubicBezTo>
                    <a:pt x="0" y="9650"/>
                    <a:pt x="3380" y="5034"/>
                    <a:pt x="9577" y="2517"/>
                  </a:cubicBezTo>
                  <a:cubicBezTo>
                    <a:pt x="15211" y="0"/>
                    <a:pt x="23098" y="839"/>
                    <a:pt x="29295" y="3776"/>
                  </a:cubicBezTo>
                  <a:lnTo>
                    <a:pt x="111549" y="49090"/>
                  </a:lnTo>
                  <a:cubicBezTo>
                    <a:pt x="116619" y="51608"/>
                    <a:pt x="119436" y="56223"/>
                    <a:pt x="119436" y="60419"/>
                  </a:cubicBezTo>
                  <a:cubicBezTo>
                    <a:pt x="119436" y="65034"/>
                    <a:pt x="116619" y="69230"/>
                    <a:pt x="111549" y="71748"/>
                  </a:cubicBezTo>
                  <a:lnTo>
                    <a:pt x="29295" y="117062"/>
                  </a:lnTo>
                  <a:cubicBezTo>
                    <a:pt x="26478" y="118321"/>
                    <a:pt x="22535" y="119580"/>
                    <a:pt x="18028" y="119580"/>
                  </a:cubicBezTo>
                  <a:close/>
                  <a:moveTo>
                    <a:pt x="18028" y="13426"/>
                  </a:moveTo>
                  <a:lnTo>
                    <a:pt x="18028" y="13426"/>
                  </a:lnTo>
                  <a:cubicBezTo>
                    <a:pt x="17464" y="13426"/>
                    <a:pt x="16338" y="13846"/>
                    <a:pt x="16338" y="14265"/>
                  </a:cubicBezTo>
                  <a:lnTo>
                    <a:pt x="16338" y="105314"/>
                  </a:lnTo>
                  <a:cubicBezTo>
                    <a:pt x="16338" y="105734"/>
                    <a:pt x="17464" y="106573"/>
                    <a:pt x="17464" y="106573"/>
                  </a:cubicBezTo>
                  <a:cubicBezTo>
                    <a:pt x="18028" y="106573"/>
                    <a:pt x="18028" y="106573"/>
                    <a:pt x="19154" y="106573"/>
                  </a:cubicBezTo>
                  <a:lnTo>
                    <a:pt x="101971" y="61258"/>
                  </a:lnTo>
                  <a:lnTo>
                    <a:pt x="101971" y="61258"/>
                  </a:lnTo>
                  <a:cubicBezTo>
                    <a:pt x="102535" y="60419"/>
                    <a:pt x="102535" y="60839"/>
                    <a:pt x="102535" y="60000"/>
                  </a:cubicBezTo>
                  <a:cubicBezTo>
                    <a:pt x="102535" y="59580"/>
                    <a:pt x="102535" y="59160"/>
                    <a:pt x="101971" y="58741"/>
                  </a:cubicBezTo>
                  <a:lnTo>
                    <a:pt x="19154" y="13426"/>
                  </a:lnTo>
                  <a:cubicBezTo>
                    <a:pt x="19154" y="13426"/>
                    <a:pt x="19154" y="13426"/>
                    <a:pt x="18028" y="134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58" name="Google Shape;1958;p233"/>
            <p:cNvSpPr/>
            <p:nvPr/>
          </p:nvSpPr>
          <p:spPr>
            <a:xfrm>
              <a:off x="7395033" y="2027800"/>
              <a:ext cx="214200" cy="192000"/>
            </a:xfrm>
            <a:custGeom>
              <a:rect b="b" l="l" r="r" t="t"/>
              <a:pathLst>
                <a:path extrusionOk="0" h="120000" w="120000">
                  <a:moveTo>
                    <a:pt x="110707" y="119775"/>
                  </a:moveTo>
                  <a:lnTo>
                    <a:pt x="8888" y="119775"/>
                  </a:lnTo>
                  <a:cubicBezTo>
                    <a:pt x="3838" y="119775"/>
                    <a:pt x="0" y="115505"/>
                    <a:pt x="0" y="109887"/>
                  </a:cubicBezTo>
                  <a:lnTo>
                    <a:pt x="0" y="9887"/>
                  </a:lnTo>
                  <a:cubicBezTo>
                    <a:pt x="0" y="4269"/>
                    <a:pt x="3838" y="0"/>
                    <a:pt x="8888" y="0"/>
                  </a:cubicBezTo>
                  <a:lnTo>
                    <a:pt x="110707" y="0"/>
                  </a:lnTo>
                  <a:cubicBezTo>
                    <a:pt x="115959" y="0"/>
                    <a:pt x="119797" y="4269"/>
                    <a:pt x="119797" y="9887"/>
                  </a:cubicBezTo>
                  <a:lnTo>
                    <a:pt x="119797" y="109887"/>
                  </a:lnTo>
                  <a:cubicBezTo>
                    <a:pt x="119797" y="115505"/>
                    <a:pt x="115959" y="119775"/>
                    <a:pt x="110707" y="119775"/>
                  </a:cubicBezTo>
                  <a:close/>
                  <a:moveTo>
                    <a:pt x="6060" y="9887"/>
                  </a:moveTo>
                  <a:lnTo>
                    <a:pt x="6060" y="109887"/>
                  </a:lnTo>
                  <a:cubicBezTo>
                    <a:pt x="6060" y="111910"/>
                    <a:pt x="7070" y="113258"/>
                    <a:pt x="8888" y="113258"/>
                  </a:cubicBezTo>
                  <a:lnTo>
                    <a:pt x="110707" y="113258"/>
                  </a:lnTo>
                  <a:cubicBezTo>
                    <a:pt x="112525" y="113258"/>
                    <a:pt x="113737" y="111910"/>
                    <a:pt x="113737" y="109887"/>
                  </a:cubicBezTo>
                  <a:lnTo>
                    <a:pt x="113737" y="9887"/>
                  </a:lnTo>
                  <a:cubicBezTo>
                    <a:pt x="113737" y="7865"/>
                    <a:pt x="112525" y="6516"/>
                    <a:pt x="110707" y="6516"/>
                  </a:cubicBezTo>
                  <a:lnTo>
                    <a:pt x="8888" y="6516"/>
                  </a:lnTo>
                  <a:cubicBezTo>
                    <a:pt x="7070" y="6516"/>
                    <a:pt x="6060" y="7865"/>
                    <a:pt x="6060" y="98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959" name="Google Shape;1959;p233"/>
          <p:cNvGrpSpPr/>
          <p:nvPr/>
        </p:nvGrpSpPr>
        <p:grpSpPr>
          <a:xfrm>
            <a:off x="4613327" y="4114442"/>
            <a:ext cx="186728" cy="185946"/>
            <a:chOff x="8835989" y="5866254"/>
            <a:chExt cx="284040" cy="282851"/>
          </a:xfrm>
        </p:grpSpPr>
        <p:sp>
          <p:nvSpPr>
            <p:cNvPr id="1960" name="Google Shape;1960;p233"/>
            <p:cNvSpPr/>
            <p:nvPr/>
          </p:nvSpPr>
          <p:spPr>
            <a:xfrm>
              <a:off x="8928673" y="5957749"/>
              <a:ext cx="98700" cy="98700"/>
            </a:xfrm>
            <a:custGeom>
              <a:rect b="b" l="l" r="r" t="t"/>
              <a:pathLst>
                <a:path extrusionOk="0" h="120000" w="120000">
                  <a:moveTo>
                    <a:pt x="60000" y="105600"/>
                  </a:moveTo>
                  <a:cubicBezTo>
                    <a:pt x="35200" y="105600"/>
                    <a:pt x="14400" y="85600"/>
                    <a:pt x="14400" y="60000"/>
                  </a:cubicBezTo>
                  <a:cubicBezTo>
                    <a:pt x="14400" y="35200"/>
                    <a:pt x="35200" y="14400"/>
                    <a:pt x="60000" y="14400"/>
                  </a:cubicBezTo>
                  <a:cubicBezTo>
                    <a:pt x="85600" y="14400"/>
                    <a:pt x="105600" y="35200"/>
                    <a:pt x="105600" y="60000"/>
                  </a:cubicBezTo>
                  <a:cubicBezTo>
                    <a:pt x="105600" y="85600"/>
                    <a:pt x="85600" y="105600"/>
                    <a:pt x="60000" y="105600"/>
                  </a:cubicBezTo>
                  <a:moveTo>
                    <a:pt x="60000" y="0"/>
                  </a:moveTo>
                  <a:cubicBezTo>
                    <a:pt x="27200" y="0"/>
                    <a:pt x="0" y="27200"/>
                    <a:pt x="0" y="60000"/>
                  </a:cubicBezTo>
                  <a:cubicBezTo>
                    <a:pt x="0" y="92800"/>
                    <a:pt x="27200" y="120000"/>
                    <a:pt x="60000" y="120000"/>
                  </a:cubicBezTo>
                  <a:cubicBezTo>
                    <a:pt x="93600" y="120000"/>
                    <a:pt x="120000" y="92800"/>
                    <a:pt x="120000" y="60000"/>
                  </a:cubicBezTo>
                  <a:cubicBezTo>
                    <a:pt x="120000" y="27200"/>
                    <a:pt x="93600" y="0"/>
                    <a:pt x="60000" y="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61" name="Google Shape;1961;p233"/>
            <p:cNvSpPr/>
            <p:nvPr/>
          </p:nvSpPr>
          <p:spPr>
            <a:xfrm>
              <a:off x="9054629" y="6001715"/>
              <a:ext cx="65400" cy="12000"/>
            </a:xfrm>
            <a:custGeom>
              <a:rect b="b" l="l" r="r" t="t"/>
              <a:pathLst>
                <a:path extrusionOk="0" h="120000" w="120000">
                  <a:moveTo>
                    <a:pt x="109200" y="0"/>
                  </a:moveTo>
                  <a:cubicBezTo>
                    <a:pt x="10800" y="0"/>
                    <a:pt x="10800" y="0"/>
                    <a:pt x="10800" y="0"/>
                  </a:cubicBezTo>
                  <a:cubicBezTo>
                    <a:pt x="4800" y="0"/>
                    <a:pt x="0" y="26666"/>
                    <a:pt x="0" y="60000"/>
                  </a:cubicBezTo>
                  <a:cubicBezTo>
                    <a:pt x="0" y="93333"/>
                    <a:pt x="4800" y="120000"/>
                    <a:pt x="10800" y="120000"/>
                  </a:cubicBezTo>
                  <a:cubicBezTo>
                    <a:pt x="109200" y="120000"/>
                    <a:pt x="109200" y="120000"/>
                    <a:pt x="109200" y="120000"/>
                  </a:cubicBezTo>
                  <a:cubicBezTo>
                    <a:pt x="115200" y="120000"/>
                    <a:pt x="120000" y="93333"/>
                    <a:pt x="120000" y="60000"/>
                  </a:cubicBezTo>
                  <a:cubicBezTo>
                    <a:pt x="120000" y="26666"/>
                    <a:pt x="115200" y="0"/>
                    <a:pt x="109200" y="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62" name="Google Shape;1962;p233"/>
            <p:cNvSpPr/>
            <p:nvPr/>
          </p:nvSpPr>
          <p:spPr>
            <a:xfrm>
              <a:off x="8835989" y="6001715"/>
              <a:ext cx="65400" cy="12000"/>
            </a:xfrm>
            <a:custGeom>
              <a:rect b="b" l="l" r="r" t="t"/>
              <a:pathLst>
                <a:path extrusionOk="0" h="120000" w="120000">
                  <a:moveTo>
                    <a:pt x="120000" y="60000"/>
                  </a:moveTo>
                  <a:cubicBezTo>
                    <a:pt x="120000" y="26666"/>
                    <a:pt x="115200" y="0"/>
                    <a:pt x="109200" y="0"/>
                  </a:cubicBezTo>
                  <a:cubicBezTo>
                    <a:pt x="10800" y="0"/>
                    <a:pt x="10800" y="0"/>
                    <a:pt x="10800" y="0"/>
                  </a:cubicBezTo>
                  <a:cubicBezTo>
                    <a:pt x="4800" y="0"/>
                    <a:pt x="0" y="26666"/>
                    <a:pt x="0" y="60000"/>
                  </a:cubicBezTo>
                  <a:cubicBezTo>
                    <a:pt x="0" y="93333"/>
                    <a:pt x="4800" y="120000"/>
                    <a:pt x="10800" y="120000"/>
                  </a:cubicBezTo>
                  <a:cubicBezTo>
                    <a:pt x="109200" y="120000"/>
                    <a:pt x="109200" y="120000"/>
                    <a:pt x="109200" y="120000"/>
                  </a:cubicBezTo>
                  <a:cubicBezTo>
                    <a:pt x="115200" y="120000"/>
                    <a:pt x="120000" y="93333"/>
                    <a:pt x="120000" y="6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63" name="Google Shape;1963;p233"/>
            <p:cNvSpPr/>
            <p:nvPr/>
          </p:nvSpPr>
          <p:spPr>
            <a:xfrm>
              <a:off x="8971450" y="5866254"/>
              <a:ext cx="12000" cy="65400"/>
            </a:xfrm>
            <a:custGeom>
              <a:rect b="b" l="l" r="r" t="t"/>
              <a:pathLst>
                <a:path extrusionOk="0" h="120000" w="120000">
                  <a:moveTo>
                    <a:pt x="60000" y="120000"/>
                  </a:moveTo>
                  <a:cubicBezTo>
                    <a:pt x="93333" y="120000"/>
                    <a:pt x="120000" y="115200"/>
                    <a:pt x="120000" y="109200"/>
                  </a:cubicBezTo>
                  <a:cubicBezTo>
                    <a:pt x="120000" y="10800"/>
                    <a:pt x="120000" y="10800"/>
                    <a:pt x="120000" y="10800"/>
                  </a:cubicBezTo>
                  <a:cubicBezTo>
                    <a:pt x="120000" y="4800"/>
                    <a:pt x="93333" y="0"/>
                    <a:pt x="60000" y="0"/>
                  </a:cubicBezTo>
                  <a:cubicBezTo>
                    <a:pt x="26666" y="0"/>
                    <a:pt x="0" y="4800"/>
                    <a:pt x="0" y="10800"/>
                  </a:cubicBezTo>
                  <a:cubicBezTo>
                    <a:pt x="0" y="109200"/>
                    <a:pt x="0" y="109200"/>
                    <a:pt x="0" y="109200"/>
                  </a:cubicBezTo>
                  <a:cubicBezTo>
                    <a:pt x="0" y="115200"/>
                    <a:pt x="26666" y="120000"/>
                    <a:pt x="60000"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64" name="Google Shape;1964;p233"/>
            <p:cNvSpPr/>
            <p:nvPr/>
          </p:nvSpPr>
          <p:spPr>
            <a:xfrm>
              <a:off x="8971450" y="6083705"/>
              <a:ext cx="12000" cy="65400"/>
            </a:xfrm>
            <a:custGeom>
              <a:rect b="b" l="l" r="r" t="t"/>
              <a:pathLst>
                <a:path extrusionOk="0" h="120000" w="120000">
                  <a:moveTo>
                    <a:pt x="60000" y="0"/>
                  </a:moveTo>
                  <a:cubicBezTo>
                    <a:pt x="26666" y="0"/>
                    <a:pt x="0" y="4800"/>
                    <a:pt x="0" y="10800"/>
                  </a:cubicBezTo>
                  <a:cubicBezTo>
                    <a:pt x="0" y="109200"/>
                    <a:pt x="0" y="109200"/>
                    <a:pt x="0" y="109200"/>
                  </a:cubicBezTo>
                  <a:cubicBezTo>
                    <a:pt x="0" y="115200"/>
                    <a:pt x="26666" y="120000"/>
                    <a:pt x="60000" y="120000"/>
                  </a:cubicBezTo>
                  <a:cubicBezTo>
                    <a:pt x="93333" y="120000"/>
                    <a:pt x="120000" y="115200"/>
                    <a:pt x="120000" y="109200"/>
                  </a:cubicBezTo>
                  <a:cubicBezTo>
                    <a:pt x="120000" y="10800"/>
                    <a:pt x="120000" y="10800"/>
                    <a:pt x="120000" y="10800"/>
                  </a:cubicBezTo>
                  <a:cubicBezTo>
                    <a:pt x="120000" y="4800"/>
                    <a:pt x="93333" y="0"/>
                    <a:pt x="60000" y="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65" name="Google Shape;1965;p233"/>
            <p:cNvSpPr/>
            <p:nvPr/>
          </p:nvSpPr>
          <p:spPr>
            <a:xfrm>
              <a:off x="9032052" y="5904278"/>
              <a:ext cx="49800" cy="49800"/>
            </a:xfrm>
            <a:custGeom>
              <a:rect b="b" l="l" r="r" t="t"/>
              <a:pathLst>
                <a:path extrusionOk="0" h="120000" w="120000">
                  <a:moveTo>
                    <a:pt x="15584" y="120000"/>
                  </a:moveTo>
                  <a:cubicBezTo>
                    <a:pt x="18701" y="120000"/>
                    <a:pt x="23376" y="118421"/>
                    <a:pt x="24935" y="115263"/>
                  </a:cubicBezTo>
                  <a:cubicBezTo>
                    <a:pt x="115324" y="25263"/>
                    <a:pt x="115324" y="25263"/>
                    <a:pt x="115324" y="25263"/>
                  </a:cubicBezTo>
                  <a:cubicBezTo>
                    <a:pt x="120000" y="18947"/>
                    <a:pt x="120000" y="11052"/>
                    <a:pt x="115324" y="4736"/>
                  </a:cubicBezTo>
                  <a:cubicBezTo>
                    <a:pt x="109090" y="0"/>
                    <a:pt x="101298" y="0"/>
                    <a:pt x="95064" y="4736"/>
                  </a:cubicBezTo>
                  <a:cubicBezTo>
                    <a:pt x="6233" y="96315"/>
                    <a:pt x="6233" y="96315"/>
                    <a:pt x="6233" y="96315"/>
                  </a:cubicBezTo>
                  <a:cubicBezTo>
                    <a:pt x="0" y="101052"/>
                    <a:pt x="0" y="110526"/>
                    <a:pt x="6233" y="115263"/>
                  </a:cubicBezTo>
                  <a:cubicBezTo>
                    <a:pt x="7792" y="118421"/>
                    <a:pt x="12467" y="120000"/>
                    <a:pt x="15584"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66" name="Google Shape;1966;p233"/>
            <p:cNvSpPr/>
            <p:nvPr/>
          </p:nvSpPr>
          <p:spPr>
            <a:xfrm>
              <a:off x="8874013" y="6061128"/>
              <a:ext cx="51000" cy="49800"/>
            </a:xfrm>
            <a:custGeom>
              <a:rect b="b" l="l" r="r" t="t"/>
              <a:pathLst>
                <a:path extrusionOk="0" h="120000" w="120000">
                  <a:moveTo>
                    <a:pt x="95384" y="6233"/>
                  </a:moveTo>
                  <a:cubicBezTo>
                    <a:pt x="6153" y="95064"/>
                    <a:pt x="6153" y="95064"/>
                    <a:pt x="6153" y="95064"/>
                  </a:cubicBezTo>
                  <a:cubicBezTo>
                    <a:pt x="0" y="101298"/>
                    <a:pt x="0" y="110649"/>
                    <a:pt x="6153" y="115324"/>
                  </a:cubicBezTo>
                  <a:cubicBezTo>
                    <a:pt x="9230" y="118441"/>
                    <a:pt x="12307" y="120000"/>
                    <a:pt x="15384" y="120000"/>
                  </a:cubicBezTo>
                  <a:cubicBezTo>
                    <a:pt x="20000" y="120000"/>
                    <a:pt x="23076" y="118441"/>
                    <a:pt x="26153" y="115324"/>
                  </a:cubicBezTo>
                  <a:cubicBezTo>
                    <a:pt x="113846" y="24935"/>
                    <a:pt x="113846" y="24935"/>
                    <a:pt x="113846" y="24935"/>
                  </a:cubicBezTo>
                  <a:cubicBezTo>
                    <a:pt x="120000" y="20259"/>
                    <a:pt x="120000" y="10909"/>
                    <a:pt x="113846" y="6233"/>
                  </a:cubicBezTo>
                  <a:cubicBezTo>
                    <a:pt x="109230" y="0"/>
                    <a:pt x="100000" y="0"/>
                    <a:pt x="95384" y="6233"/>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67" name="Google Shape;1967;p233"/>
            <p:cNvSpPr/>
            <p:nvPr/>
          </p:nvSpPr>
          <p:spPr>
            <a:xfrm>
              <a:off x="9032052" y="6061128"/>
              <a:ext cx="49800" cy="49800"/>
            </a:xfrm>
            <a:custGeom>
              <a:rect b="b" l="l" r="r" t="t"/>
              <a:pathLst>
                <a:path extrusionOk="0" h="120000" w="120000">
                  <a:moveTo>
                    <a:pt x="24935" y="6233"/>
                  </a:moveTo>
                  <a:cubicBezTo>
                    <a:pt x="20259" y="0"/>
                    <a:pt x="10909" y="0"/>
                    <a:pt x="6233" y="6233"/>
                  </a:cubicBezTo>
                  <a:cubicBezTo>
                    <a:pt x="0" y="10909"/>
                    <a:pt x="0" y="20259"/>
                    <a:pt x="6233" y="24935"/>
                  </a:cubicBezTo>
                  <a:cubicBezTo>
                    <a:pt x="95064" y="115324"/>
                    <a:pt x="95064" y="115324"/>
                    <a:pt x="95064" y="115324"/>
                  </a:cubicBezTo>
                  <a:cubicBezTo>
                    <a:pt x="98181" y="118441"/>
                    <a:pt x="101298" y="120000"/>
                    <a:pt x="105974" y="120000"/>
                  </a:cubicBezTo>
                  <a:cubicBezTo>
                    <a:pt x="109090" y="120000"/>
                    <a:pt x="112207" y="118441"/>
                    <a:pt x="115324" y="115324"/>
                  </a:cubicBezTo>
                  <a:cubicBezTo>
                    <a:pt x="120000" y="110649"/>
                    <a:pt x="120000" y="101298"/>
                    <a:pt x="115324" y="95064"/>
                  </a:cubicBezTo>
                  <a:lnTo>
                    <a:pt x="24935" y="6233"/>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68" name="Google Shape;1968;p233"/>
            <p:cNvSpPr/>
            <p:nvPr/>
          </p:nvSpPr>
          <p:spPr>
            <a:xfrm>
              <a:off x="8874013" y="5904278"/>
              <a:ext cx="51000" cy="49800"/>
            </a:xfrm>
            <a:custGeom>
              <a:rect b="b" l="l" r="r" t="t"/>
              <a:pathLst>
                <a:path extrusionOk="0" h="120000" w="120000">
                  <a:moveTo>
                    <a:pt x="26153" y="4736"/>
                  </a:moveTo>
                  <a:cubicBezTo>
                    <a:pt x="20000" y="0"/>
                    <a:pt x="10769" y="0"/>
                    <a:pt x="6153" y="4736"/>
                  </a:cubicBezTo>
                  <a:cubicBezTo>
                    <a:pt x="0" y="11052"/>
                    <a:pt x="0" y="18947"/>
                    <a:pt x="6153" y="25263"/>
                  </a:cubicBezTo>
                  <a:cubicBezTo>
                    <a:pt x="95384" y="115263"/>
                    <a:pt x="95384" y="115263"/>
                    <a:pt x="95384" y="115263"/>
                  </a:cubicBezTo>
                  <a:cubicBezTo>
                    <a:pt x="96923" y="118421"/>
                    <a:pt x="101538" y="120000"/>
                    <a:pt x="104615" y="120000"/>
                  </a:cubicBezTo>
                  <a:cubicBezTo>
                    <a:pt x="107692" y="120000"/>
                    <a:pt x="110769" y="118421"/>
                    <a:pt x="113846" y="115263"/>
                  </a:cubicBezTo>
                  <a:cubicBezTo>
                    <a:pt x="120000" y="110526"/>
                    <a:pt x="120000" y="101052"/>
                    <a:pt x="113846" y="96315"/>
                  </a:cubicBezTo>
                  <a:lnTo>
                    <a:pt x="26153" y="4736"/>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969" name="Google Shape;1969;p233"/>
          <p:cNvGrpSpPr/>
          <p:nvPr/>
        </p:nvGrpSpPr>
        <p:grpSpPr>
          <a:xfrm>
            <a:off x="5536010" y="1231151"/>
            <a:ext cx="183243" cy="183244"/>
            <a:chOff x="8158419" y="172366"/>
            <a:chExt cx="243513" cy="243514"/>
          </a:xfrm>
        </p:grpSpPr>
        <p:grpSp>
          <p:nvGrpSpPr>
            <p:cNvPr id="1970" name="Google Shape;1970;p233"/>
            <p:cNvGrpSpPr/>
            <p:nvPr/>
          </p:nvGrpSpPr>
          <p:grpSpPr>
            <a:xfrm>
              <a:off x="8178018" y="192055"/>
              <a:ext cx="223913" cy="223825"/>
              <a:chOff x="7758918" y="192055"/>
              <a:chExt cx="223913" cy="223825"/>
            </a:xfrm>
          </p:grpSpPr>
          <p:sp>
            <p:nvSpPr>
              <p:cNvPr id="1971" name="Google Shape;1971;p233"/>
              <p:cNvSpPr/>
              <p:nvPr/>
            </p:nvSpPr>
            <p:spPr>
              <a:xfrm>
                <a:off x="7879931" y="312980"/>
                <a:ext cx="102900" cy="102900"/>
              </a:xfrm>
              <a:custGeom>
                <a:rect b="b" l="l" r="r" t="t"/>
                <a:pathLst>
                  <a:path extrusionOk="0" h="120000" w="120000">
                    <a:moveTo>
                      <a:pt x="99727" y="119672"/>
                    </a:moveTo>
                    <a:cubicBezTo>
                      <a:pt x="94495" y="119672"/>
                      <a:pt x="89264" y="117704"/>
                      <a:pt x="85340" y="113770"/>
                    </a:cubicBezTo>
                    <a:lnTo>
                      <a:pt x="1961" y="30163"/>
                    </a:lnTo>
                    <a:cubicBezTo>
                      <a:pt x="0" y="28196"/>
                      <a:pt x="0" y="25245"/>
                      <a:pt x="1961" y="23278"/>
                    </a:cubicBezTo>
                    <a:cubicBezTo>
                      <a:pt x="3923" y="21311"/>
                      <a:pt x="6866" y="21311"/>
                      <a:pt x="8828" y="23278"/>
                    </a:cubicBezTo>
                    <a:lnTo>
                      <a:pt x="92207" y="106885"/>
                    </a:lnTo>
                    <a:cubicBezTo>
                      <a:pt x="95803" y="110819"/>
                      <a:pt x="103324" y="110819"/>
                      <a:pt x="106920" y="106885"/>
                    </a:cubicBezTo>
                    <a:cubicBezTo>
                      <a:pt x="108882" y="104918"/>
                      <a:pt x="109863" y="102622"/>
                      <a:pt x="109863" y="99672"/>
                    </a:cubicBezTo>
                    <a:cubicBezTo>
                      <a:pt x="109863" y="96721"/>
                      <a:pt x="108882" y="93770"/>
                      <a:pt x="106920" y="92459"/>
                    </a:cubicBezTo>
                    <a:lnTo>
                      <a:pt x="23869" y="8852"/>
                    </a:lnTo>
                    <a:cubicBezTo>
                      <a:pt x="21907" y="6885"/>
                      <a:pt x="21907" y="3934"/>
                      <a:pt x="23869" y="1967"/>
                    </a:cubicBezTo>
                    <a:cubicBezTo>
                      <a:pt x="25504" y="0"/>
                      <a:pt x="28446" y="0"/>
                      <a:pt x="30408" y="1967"/>
                    </a:cubicBezTo>
                    <a:lnTo>
                      <a:pt x="113787" y="85573"/>
                    </a:lnTo>
                    <a:cubicBezTo>
                      <a:pt x="117711" y="89508"/>
                      <a:pt x="119673" y="94426"/>
                      <a:pt x="119673" y="100000"/>
                    </a:cubicBezTo>
                    <a:cubicBezTo>
                      <a:pt x="119673" y="105573"/>
                      <a:pt x="117711" y="110819"/>
                      <a:pt x="113787" y="114754"/>
                    </a:cubicBezTo>
                    <a:cubicBezTo>
                      <a:pt x="110517" y="117704"/>
                      <a:pt x="105286" y="119672"/>
                      <a:pt x="99727" y="11967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72" name="Google Shape;1972;p233"/>
              <p:cNvSpPr/>
              <p:nvPr/>
            </p:nvSpPr>
            <p:spPr>
              <a:xfrm>
                <a:off x="7758918" y="192055"/>
                <a:ext cx="141000" cy="140100"/>
              </a:xfrm>
              <a:custGeom>
                <a:rect b="b" l="l" r="r" t="t"/>
                <a:pathLst>
                  <a:path extrusionOk="0" h="120000" w="120000">
                    <a:moveTo>
                      <a:pt x="60000" y="7710"/>
                    </a:moveTo>
                    <a:cubicBezTo>
                      <a:pt x="31200" y="7710"/>
                      <a:pt x="7680" y="30843"/>
                      <a:pt x="7680" y="59759"/>
                    </a:cubicBezTo>
                    <a:cubicBezTo>
                      <a:pt x="7680" y="88674"/>
                      <a:pt x="31200" y="112289"/>
                      <a:pt x="60000" y="112289"/>
                    </a:cubicBezTo>
                    <a:cubicBezTo>
                      <a:pt x="88800" y="112289"/>
                      <a:pt x="112320" y="88674"/>
                      <a:pt x="112320" y="59759"/>
                    </a:cubicBezTo>
                    <a:cubicBezTo>
                      <a:pt x="112320" y="30843"/>
                      <a:pt x="88800" y="7710"/>
                      <a:pt x="60000" y="7710"/>
                    </a:cubicBezTo>
                    <a:moveTo>
                      <a:pt x="60000" y="120000"/>
                    </a:moveTo>
                    <a:cubicBezTo>
                      <a:pt x="26880" y="120000"/>
                      <a:pt x="0" y="93012"/>
                      <a:pt x="0" y="59759"/>
                    </a:cubicBezTo>
                    <a:cubicBezTo>
                      <a:pt x="0" y="26987"/>
                      <a:pt x="26880" y="0"/>
                      <a:pt x="60000" y="0"/>
                    </a:cubicBezTo>
                    <a:cubicBezTo>
                      <a:pt x="93120" y="0"/>
                      <a:pt x="120000" y="26987"/>
                      <a:pt x="120000" y="59759"/>
                    </a:cubicBezTo>
                    <a:cubicBezTo>
                      <a:pt x="120000" y="93012"/>
                      <a:pt x="93120" y="120000"/>
                      <a:pt x="60000" y="120000"/>
                    </a:cubicBezTo>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973" name="Google Shape;1973;p233"/>
            <p:cNvSpPr/>
            <p:nvPr/>
          </p:nvSpPr>
          <p:spPr>
            <a:xfrm>
              <a:off x="8158419" y="172366"/>
              <a:ext cx="182100" cy="182100"/>
            </a:xfrm>
            <a:custGeom>
              <a:rect b="b" l="l" r="r" t="t"/>
              <a:pathLst>
                <a:path extrusionOk="0" h="120000" w="120000">
                  <a:moveTo>
                    <a:pt x="59916" y="119833"/>
                  </a:moveTo>
                  <a:cubicBezTo>
                    <a:pt x="26962" y="119833"/>
                    <a:pt x="0" y="93037"/>
                    <a:pt x="0" y="59916"/>
                  </a:cubicBezTo>
                  <a:cubicBezTo>
                    <a:pt x="0" y="26796"/>
                    <a:pt x="26796" y="0"/>
                    <a:pt x="59916" y="0"/>
                  </a:cubicBezTo>
                  <a:cubicBezTo>
                    <a:pt x="92871" y="0"/>
                    <a:pt x="119833" y="26796"/>
                    <a:pt x="119833" y="59916"/>
                  </a:cubicBezTo>
                  <a:cubicBezTo>
                    <a:pt x="119833" y="93037"/>
                    <a:pt x="93037" y="119833"/>
                    <a:pt x="59916" y="119833"/>
                  </a:cubicBezTo>
                  <a:close/>
                  <a:moveTo>
                    <a:pt x="59916" y="4660"/>
                  </a:moveTo>
                  <a:cubicBezTo>
                    <a:pt x="29625" y="4660"/>
                    <a:pt x="4993" y="29292"/>
                    <a:pt x="4993" y="59583"/>
                  </a:cubicBezTo>
                  <a:cubicBezTo>
                    <a:pt x="4993" y="90041"/>
                    <a:pt x="29459" y="114674"/>
                    <a:pt x="59916" y="114674"/>
                  </a:cubicBezTo>
                  <a:cubicBezTo>
                    <a:pt x="90208" y="114674"/>
                    <a:pt x="115006" y="90041"/>
                    <a:pt x="115006" y="59583"/>
                  </a:cubicBezTo>
                  <a:cubicBezTo>
                    <a:pt x="115006" y="29625"/>
                    <a:pt x="90374" y="4660"/>
                    <a:pt x="59916" y="46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974" name="Google Shape;1974;p233"/>
          <p:cNvSpPr txBox="1"/>
          <p:nvPr/>
        </p:nvSpPr>
        <p:spPr>
          <a:xfrm>
            <a:off x="5621272" y="4103362"/>
            <a:ext cx="9864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Transportation</a:t>
            </a:r>
            <a:endParaRPr b="1" i="0" sz="700" u="none" cap="none" strike="noStrike">
              <a:latin typeface="Heebo"/>
              <a:ea typeface="Heebo"/>
              <a:cs typeface="Heebo"/>
              <a:sym typeface="Heebo"/>
            </a:endParaRPr>
          </a:p>
        </p:txBody>
      </p:sp>
      <p:grpSp>
        <p:nvGrpSpPr>
          <p:cNvPr id="1975" name="Google Shape;1975;p233"/>
          <p:cNvGrpSpPr/>
          <p:nvPr/>
        </p:nvGrpSpPr>
        <p:grpSpPr>
          <a:xfrm>
            <a:off x="7989924" y="2063822"/>
            <a:ext cx="174929" cy="210910"/>
            <a:chOff x="3248025" y="2354263"/>
            <a:chExt cx="45988" cy="55450"/>
          </a:xfrm>
        </p:grpSpPr>
        <p:sp>
          <p:nvSpPr>
            <p:cNvPr id="1976" name="Google Shape;1976;p233"/>
            <p:cNvSpPr/>
            <p:nvPr/>
          </p:nvSpPr>
          <p:spPr>
            <a:xfrm>
              <a:off x="3248025" y="2354263"/>
              <a:ext cx="1500" cy="3300"/>
            </a:xfrm>
            <a:custGeom>
              <a:rect b="b" l="l" r="r" t="t"/>
              <a:pathLst>
                <a:path extrusionOk="0" h="120000" w="120000">
                  <a:moveTo>
                    <a:pt x="60000" y="106666"/>
                  </a:moveTo>
                  <a:cubicBezTo>
                    <a:pt x="20000" y="106666"/>
                    <a:pt x="0" y="93333"/>
                    <a:pt x="0" y="66666"/>
                  </a:cubicBezTo>
                  <a:lnTo>
                    <a:pt x="0" y="26666"/>
                  </a:lnTo>
                  <a:cubicBezTo>
                    <a:pt x="0" y="13333"/>
                    <a:pt x="20000" y="0"/>
                    <a:pt x="60000" y="0"/>
                  </a:cubicBezTo>
                  <a:cubicBezTo>
                    <a:pt x="80000" y="0"/>
                    <a:pt x="100000" y="13333"/>
                    <a:pt x="100000" y="26666"/>
                  </a:cubicBezTo>
                  <a:lnTo>
                    <a:pt x="100000" y="66666"/>
                  </a:lnTo>
                  <a:cubicBezTo>
                    <a:pt x="100000" y="93333"/>
                    <a:pt x="80000" y="106666"/>
                    <a:pt x="60000" y="106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77" name="Google Shape;1977;p233"/>
            <p:cNvSpPr/>
            <p:nvPr/>
          </p:nvSpPr>
          <p:spPr>
            <a:xfrm>
              <a:off x="3248025" y="2360613"/>
              <a:ext cx="1500" cy="34800"/>
            </a:xfrm>
            <a:custGeom>
              <a:rect b="b" l="l" r="r" t="t"/>
              <a:pathLst>
                <a:path extrusionOk="0" h="120000" w="120000">
                  <a:moveTo>
                    <a:pt x="60000" y="118736"/>
                  </a:moveTo>
                  <a:cubicBezTo>
                    <a:pt x="20000" y="118736"/>
                    <a:pt x="0" y="117473"/>
                    <a:pt x="0" y="114947"/>
                  </a:cubicBezTo>
                  <a:lnTo>
                    <a:pt x="0" y="108631"/>
                  </a:lnTo>
                  <a:cubicBezTo>
                    <a:pt x="0" y="106105"/>
                    <a:pt x="20000" y="104842"/>
                    <a:pt x="60000" y="104842"/>
                  </a:cubicBezTo>
                  <a:cubicBezTo>
                    <a:pt x="80000" y="104842"/>
                    <a:pt x="100000" y="106105"/>
                    <a:pt x="100000" y="108631"/>
                  </a:cubicBezTo>
                  <a:lnTo>
                    <a:pt x="100000" y="114947"/>
                  </a:lnTo>
                  <a:cubicBezTo>
                    <a:pt x="100000" y="117473"/>
                    <a:pt x="80000" y="118736"/>
                    <a:pt x="60000" y="118736"/>
                  </a:cubicBezTo>
                  <a:close/>
                  <a:moveTo>
                    <a:pt x="60000" y="92210"/>
                  </a:moveTo>
                  <a:cubicBezTo>
                    <a:pt x="20000" y="92210"/>
                    <a:pt x="0" y="90947"/>
                    <a:pt x="0" y="88421"/>
                  </a:cubicBezTo>
                  <a:lnTo>
                    <a:pt x="0" y="82105"/>
                  </a:lnTo>
                  <a:cubicBezTo>
                    <a:pt x="0" y="79578"/>
                    <a:pt x="20000" y="78315"/>
                    <a:pt x="60000" y="78315"/>
                  </a:cubicBezTo>
                  <a:cubicBezTo>
                    <a:pt x="80000" y="78315"/>
                    <a:pt x="100000" y="79578"/>
                    <a:pt x="100000" y="82105"/>
                  </a:cubicBezTo>
                  <a:lnTo>
                    <a:pt x="100000" y="88421"/>
                  </a:lnTo>
                  <a:cubicBezTo>
                    <a:pt x="100000" y="90947"/>
                    <a:pt x="80000" y="92210"/>
                    <a:pt x="60000" y="92210"/>
                  </a:cubicBezTo>
                  <a:close/>
                  <a:moveTo>
                    <a:pt x="60000" y="65684"/>
                  </a:moveTo>
                  <a:cubicBezTo>
                    <a:pt x="20000" y="65684"/>
                    <a:pt x="0" y="64421"/>
                    <a:pt x="0" y="63157"/>
                  </a:cubicBezTo>
                  <a:lnTo>
                    <a:pt x="0" y="56842"/>
                  </a:lnTo>
                  <a:cubicBezTo>
                    <a:pt x="0" y="54315"/>
                    <a:pt x="20000" y="53052"/>
                    <a:pt x="60000" y="53052"/>
                  </a:cubicBezTo>
                  <a:cubicBezTo>
                    <a:pt x="80000" y="53052"/>
                    <a:pt x="100000" y="54315"/>
                    <a:pt x="100000" y="56842"/>
                  </a:cubicBezTo>
                  <a:lnTo>
                    <a:pt x="100000" y="63157"/>
                  </a:lnTo>
                  <a:cubicBezTo>
                    <a:pt x="100000" y="64421"/>
                    <a:pt x="80000" y="65684"/>
                    <a:pt x="60000" y="65684"/>
                  </a:cubicBezTo>
                  <a:close/>
                  <a:moveTo>
                    <a:pt x="60000" y="39157"/>
                  </a:moveTo>
                  <a:cubicBezTo>
                    <a:pt x="20000" y="39157"/>
                    <a:pt x="0" y="37894"/>
                    <a:pt x="0" y="36631"/>
                  </a:cubicBezTo>
                  <a:lnTo>
                    <a:pt x="0" y="30315"/>
                  </a:lnTo>
                  <a:cubicBezTo>
                    <a:pt x="0" y="27789"/>
                    <a:pt x="20000" y="26526"/>
                    <a:pt x="60000" y="26526"/>
                  </a:cubicBezTo>
                  <a:cubicBezTo>
                    <a:pt x="80000" y="26526"/>
                    <a:pt x="100000" y="27789"/>
                    <a:pt x="100000" y="30315"/>
                  </a:cubicBezTo>
                  <a:lnTo>
                    <a:pt x="100000" y="36631"/>
                  </a:lnTo>
                  <a:cubicBezTo>
                    <a:pt x="100000" y="37894"/>
                    <a:pt x="80000" y="39157"/>
                    <a:pt x="60000" y="39157"/>
                  </a:cubicBezTo>
                  <a:close/>
                  <a:moveTo>
                    <a:pt x="60000" y="13894"/>
                  </a:moveTo>
                  <a:cubicBezTo>
                    <a:pt x="20000" y="13894"/>
                    <a:pt x="0" y="12631"/>
                    <a:pt x="0" y="10105"/>
                  </a:cubicBezTo>
                  <a:lnTo>
                    <a:pt x="0" y="3789"/>
                  </a:lnTo>
                  <a:cubicBezTo>
                    <a:pt x="0" y="1263"/>
                    <a:pt x="20000" y="0"/>
                    <a:pt x="60000" y="0"/>
                  </a:cubicBezTo>
                  <a:cubicBezTo>
                    <a:pt x="80000" y="0"/>
                    <a:pt x="100000" y="1263"/>
                    <a:pt x="100000" y="3789"/>
                  </a:cubicBezTo>
                  <a:lnTo>
                    <a:pt x="100000" y="10105"/>
                  </a:lnTo>
                  <a:cubicBezTo>
                    <a:pt x="100000" y="12631"/>
                    <a:pt x="80000" y="13894"/>
                    <a:pt x="60000" y="138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78" name="Google Shape;1978;p233"/>
            <p:cNvSpPr/>
            <p:nvPr/>
          </p:nvSpPr>
          <p:spPr>
            <a:xfrm>
              <a:off x="3248025" y="2398713"/>
              <a:ext cx="3300" cy="3300"/>
            </a:xfrm>
            <a:custGeom>
              <a:rect b="b" l="l" r="r" t="t"/>
              <a:pathLst>
                <a:path extrusionOk="0" h="120000" w="120000">
                  <a:moveTo>
                    <a:pt x="66666" y="106666"/>
                  </a:moveTo>
                  <a:lnTo>
                    <a:pt x="40000" y="106666"/>
                  </a:lnTo>
                  <a:cubicBezTo>
                    <a:pt x="13333" y="106666"/>
                    <a:pt x="0" y="93333"/>
                    <a:pt x="0" y="66666"/>
                  </a:cubicBezTo>
                  <a:lnTo>
                    <a:pt x="0" y="40000"/>
                  </a:lnTo>
                  <a:cubicBezTo>
                    <a:pt x="0" y="13333"/>
                    <a:pt x="13333" y="0"/>
                    <a:pt x="40000" y="0"/>
                  </a:cubicBezTo>
                  <a:cubicBezTo>
                    <a:pt x="53333" y="0"/>
                    <a:pt x="66666" y="13333"/>
                    <a:pt x="66666" y="40000"/>
                  </a:cubicBezTo>
                  <a:cubicBezTo>
                    <a:pt x="93333" y="40000"/>
                    <a:pt x="106666" y="40000"/>
                    <a:pt x="106666" y="66666"/>
                  </a:cubicBezTo>
                  <a:cubicBezTo>
                    <a:pt x="106666" y="80000"/>
                    <a:pt x="93333" y="106666"/>
                    <a:pt x="66666" y="106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79" name="Google Shape;1979;p233"/>
            <p:cNvSpPr/>
            <p:nvPr/>
          </p:nvSpPr>
          <p:spPr>
            <a:xfrm>
              <a:off x="3254375" y="2398713"/>
              <a:ext cx="17400" cy="1500"/>
            </a:xfrm>
            <a:custGeom>
              <a:rect b="b" l="l" r="r" t="t"/>
              <a:pathLst>
                <a:path extrusionOk="0" h="120000" w="120000">
                  <a:moveTo>
                    <a:pt x="109787" y="100000"/>
                  </a:moveTo>
                  <a:lnTo>
                    <a:pt x="99574" y="100000"/>
                  </a:lnTo>
                  <a:cubicBezTo>
                    <a:pt x="94468" y="100000"/>
                    <a:pt x="91914" y="60000"/>
                    <a:pt x="91914" y="40000"/>
                  </a:cubicBezTo>
                  <a:cubicBezTo>
                    <a:pt x="91914" y="0"/>
                    <a:pt x="94468" y="0"/>
                    <a:pt x="99574" y="0"/>
                  </a:cubicBezTo>
                  <a:lnTo>
                    <a:pt x="109787" y="0"/>
                  </a:lnTo>
                  <a:cubicBezTo>
                    <a:pt x="114893" y="0"/>
                    <a:pt x="117446" y="0"/>
                    <a:pt x="117446" y="40000"/>
                  </a:cubicBezTo>
                  <a:cubicBezTo>
                    <a:pt x="117446" y="60000"/>
                    <a:pt x="114893" y="100000"/>
                    <a:pt x="109787" y="100000"/>
                  </a:cubicBezTo>
                  <a:close/>
                  <a:moveTo>
                    <a:pt x="66382" y="100000"/>
                  </a:moveTo>
                  <a:lnTo>
                    <a:pt x="53617" y="100000"/>
                  </a:lnTo>
                  <a:cubicBezTo>
                    <a:pt x="48510" y="100000"/>
                    <a:pt x="45957" y="60000"/>
                    <a:pt x="45957" y="40000"/>
                  </a:cubicBezTo>
                  <a:cubicBezTo>
                    <a:pt x="45957" y="0"/>
                    <a:pt x="48510" y="0"/>
                    <a:pt x="53617" y="0"/>
                  </a:cubicBezTo>
                  <a:lnTo>
                    <a:pt x="66382" y="0"/>
                  </a:lnTo>
                  <a:cubicBezTo>
                    <a:pt x="68936" y="0"/>
                    <a:pt x="71489" y="0"/>
                    <a:pt x="71489" y="40000"/>
                  </a:cubicBezTo>
                  <a:cubicBezTo>
                    <a:pt x="71489" y="60000"/>
                    <a:pt x="68936" y="100000"/>
                    <a:pt x="66382" y="100000"/>
                  </a:cubicBezTo>
                  <a:close/>
                  <a:moveTo>
                    <a:pt x="17872" y="100000"/>
                  </a:moveTo>
                  <a:lnTo>
                    <a:pt x="7659" y="100000"/>
                  </a:lnTo>
                  <a:cubicBezTo>
                    <a:pt x="2553" y="100000"/>
                    <a:pt x="0" y="60000"/>
                    <a:pt x="0" y="40000"/>
                  </a:cubicBezTo>
                  <a:cubicBezTo>
                    <a:pt x="0" y="0"/>
                    <a:pt x="2553" y="0"/>
                    <a:pt x="7659" y="0"/>
                  </a:cubicBezTo>
                  <a:lnTo>
                    <a:pt x="17872" y="0"/>
                  </a:lnTo>
                  <a:cubicBezTo>
                    <a:pt x="22978" y="0"/>
                    <a:pt x="25531" y="0"/>
                    <a:pt x="25531" y="40000"/>
                  </a:cubicBezTo>
                  <a:cubicBezTo>
                    <a:pt x="25531" y="60000"/>
                    <a:pt x="22978" y="100000"/>
                    <a:pt x="17872" y="100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80" name="Google Shape;1980;p233"/>
            <p:cNvSpPr/>
            <p:nvPr/>
          </p:nvSpPr>
          <p:spPr>
            <a:xfrm>
              <a:off x="3273425" y="2398713"/>
              <a:ext cx="3300" cy="1500"/>
            </a:xfrm>
            <a:custGeom>
              <a:rect b="b" l="l" r="r" t="t"/>
              <a:pathLst>
                <a:path extrusionOk="0" h="120000" w="120000">
                  <a:moveTo>
                    <a:pt x="80000" y="100000"/>
                  </a:moveTo>
                  <a:lnTo>
                    <a:pt x="40000" y="100000"/>
                  </a:lnTo>
                  <a:cubicBezTo>
                    <a:pt x="13333" y="100000"/>
                    <a:pt x="0" y="60000"/>
                    <a:pt x="0" y="40000"/>
                  </a:cubicBezTo>
                  <a:cubicBezTo>
                    <a:pt x="0" y="0"/>
                    <a:pt x="13333" y="0"/>
                    <a:pt x="40000" y="0"/>
                  </a:cubicBezTo>
                  <a:lnTo>
                    <a:pt x="80000" y="0"/>
                  </a:lnTo>
                  <a:cubicBezTo>
                    <a:pt x="93333" y="0"/>
                    <a:pt x="106666" y="0"/>
                    <a:pt x="106666" y="40000"/>
                  </a:cubicBezTo>
                  <a:cubicBezTo>
                    <a:pt x="106666" y="60000"/>
                    <a:pt x="93333" y="100000"/>
                    <a:pt x="80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81" name="Google Shape;1981;p233"/>
            <p:cNvSpPr/>
            <p:nvPr/>
          </p:nvSpPr>
          <p:spPr>
            <a:xfrm>
              <a:off x="3248025" y="2365375"/>
              <a:ext cx="27000" cy="1500"/>
            </a:xfrm>
            <a:custGeom>
              <a:rect b="b" l="l" r="r" t="t"/>
              <a:pathLst>
                <a:path extrusionOk="0" h="120000" w="120000">
                  <a:moveTo>
                    <a:pt x="115135" y="100000"/>
                  </a:moveTo>
                  <a:lnTo>
                    <a:pt x="107027" y="100000"/>
                  </a:lnTo>
                  <a:cubicBezTo>
                    <a:pt x="103783" y="100000"/>
                    <a:pt x="102162" y="60000"/>
                    <a:pt x="102162" y="40000"/>
                  </a:cubicBezTo>
                  <a:cubicBezTo>
                    <a:pt x="102162" y="0"/>
                    <a:pt x="103783" y="0"/>
                    <a:pt x="107027" y="0"/>
                  </a:cubicBezTo>
                  <a:lnTo>
                    <a:pt x="115135" y="0"/>
                  </a:lnTo>
                  <a:cubicBezTo>
                    <a:pt x="116756" y="0"/>
                    <a:pt x="118378" y="0"/>
                    <a:pt x="118378" y="40000"/>
                  </a:cubicBezTo>
                  <a:cubicBezTo>
                    <a:pt x="118378" y="60000"/>
                    <a:pt x="116756" y="100000"/>
                    <a:pt x="115135" y="100000"/>
                  </a:cubicBezTo>
                  <a:close/>
                  <a:moveTo>
                    <a:pt x="81081" y="100000"/>
                  </a:moveTo>
                  <a:lnTo>
                    <a:pt x="72972" y="100000"/>
                  </a:lnTo>
                  <a:cubicBezTo>
                    <a:pt x="69729" y="100000"/>
                    <a:pt x="68108" y="60000"/>
                    <a:pt x="68108" y="40000"/>
                  </a:cubicBezTo>
                  <a:cubicBezTo>
                    <a:pt x="68108" y="0"/>
                    <a:pt x="69729" y="0"/>
                    <a:pt x="72972" y="0"/>
                  </a:cubicBezTo>
                  <a:lnTo>
                    <a:pt x="81081" y="0"/>
                  </a:lnTo>
                  <a:cubicBezTo>
                    <a:pt x="82702" y="0"/>
                    <a:pt x="85945" y="0"/>
                    <a:pt x="85945" y="40000"/>
                  </a:cubicBezTo>
                  <a:cubicBezTo>
                    <a:pt x="85945" y="60000"/>
                    <a:pt x="82702" y="100000"/>
                    <a:pt x="81081" y="100000"/>
                  </a:cubicBezTo>
                  <a:close/>
                  <a:moveTo>
                    <a:pt x="47027" y="100000"/>
                  </a:moveTo>
                  <a:lnTo>
                    <a:pt x="38918" y="100000"/>
                  </a:lnTo>
                  <a:cubicBezTo>
                    <a:pt x="35675" y="100000"/>
                    <a:pt x="34054" y="60000"/>
                    <a:pt x="34054" y="40000"/>
                  </a:cubicBezTo>
                  <a:cubicBezTo>
                    <a:pt x="34054" y="0"/>
                    <a:pt x="35675" y="0"/>
                    <a:pt x="38918" y="0"/>
                  </a:cubicBezTo>
                  <a:lnTo>
                    <a:pt x="47027" y="0"/>
                  </a:lnTo>
                  <a:cubicBezTo>
                    <a:pt x="50270" y="0"/>
                    <a:pt x="51891" y="0"/>
                    <a:pt x="51891" y="40000"/>
                  </a:cubicBezTo>
                  <a:cubicBezTo>
                    <a:pt x="51891" y="60000"/>
                    <a:pt x="50270" y="100000"/>
                    <a:pt x="47027" y="100000"/>
                  </a:cubicBezTo>
                  <a:close/>
                  <a:moveTo>
                    <a:pt x="12972" y="100000"/>
                  </a:moveTo>
                  <a:lnTo>
                    <a:pt x="4864" y="100000"/>
                  </a:lnTo>
                  <a:cubicBezTo>
                    <a:pt x="1621" y="100000"/>
                    <a:pt x="0" y="60000"/>
                    <a:pt x="0" y="40000"/>
                  </a:cubicBezTo>
                  <a:cubicBezTo>
                    <a:pt x="0" y="0"/>
                    <a:pt x="1621" y="0"/>
                    <a:pt x="4864" y="0"/>
                  </a:cubicBezTo>
                  <a:lnTo>
                    <a:pt x="12972" y="0"/>
                  </a:lnTo>
                  <a:cubicBezTo>
                    <a:pt x="16216" y="0"/>
                    <a:pt x="17837" y="0"/>
                    <a:pt x="17837" y="40000"/>
                  </a:cubicBezTo>
                  <a:cubicBezTo>
                    <a:pt x="17837" y="60000"/>
                    <a:pt x="16216" y="100000"/>
                    <a:pt x="12972" y="100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82" name="Google Shape;1982;p233"/>
            <p:cNvSpPr/>
            <p:nvPr/>
          </p:nvSpPr>
          <p:spPr>
            <a:xfrm>
              <a:off x="3287713" y="2354263"/>
              <a:ext cx="6300" cy="6300"/>
            </a:xfrm>
            <a:custGeom>
              <a:rect b="b" l="l" r="r" t="t"/>
              <a:pathLst>
                <a:path extrusionOk="0" h="120000" w="120000">
                  <a:moveTo>
                    <a:pt x="97500" y="112500"/>
                  </a:moveTo>
                  <a:lnTo>
                    <a:pt x="15000" y="112500"/>
                  </a:lnTo>
                  <a:cubicBezTo>
                    <a:pt x="7500" y="112500"/>
                    <a:pt x="0" y="105000"/>
                    <a:pt x="0" y="97500"/>
                  </a:cubicBezTo>
                  <a:lnTo>
                    <a:pt x="0" y="15000"/>
                  </a:lnTo>
                  <a:cubicBezTo>
                    <a:pt x="0" y="7500"/>
                    <a:pt x="0" y="0"/>
                    <a:pt x="15000" y="0"/>
                  </a:cubicBezTo>
                  <a:cubicBezTo>
                    <a:pt x="22500" y="0"/>
                    <a:pt x="37500" y="7500"/>
                    <a:pt x="37500" y="15000"/>
                  </a:cubicBezTo>
                  <a:lnTo>
                    <a:pt x="37500" y="75000"/>
                  </a:lnTo>
                  <a:lnTo>
                    <a:pt x="97500" y="75000"/>
                  </a:lnTo>
                  <a:cubicBezTo>
                    <a:pt x="105000" y="75000"/>
                    <a:pt x="112500" y="82500"/>
                    <a:pt x="112500" y="97500"/>
                  </a:cubicBezTo>
                  <a:cubicBezTo>
                    <a:pt x="112500" y="105000"/>
                    <a:pt x="105000" y="112500"/>
                    <a:pt x="97500" y="1125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83" name="Google Shape;1983;p233"/>
            <p:cNvSpPr/>
            <p:nvPr/>
          </p:nvSpPr>
          <p:spPr>
            <a:xfrm>
              <a:off x="3275013" y="2354263"/>
              <a:ext cx="18900" cy="23700"/>
            </a:xfrm>
            <a:custGeom>
              <a:rect b="b" l="l" r="r" t="t"/>
              <a:pathLst>
                <a:path extrusionOk="0" h="120000" w="120000">
                  <a:moveTo>
                    <a:pt x="106666" y="118235"/>
                  </a:moveTo>
                  <a:lnTo>
                    <a:pt x="11111" y="118235"/>
                  </a:lnTo>
                  <a:cubicBezTo>
                    <a:pt x="4444" y="118235"/>
                    <a:pt x="0" y="114705"/>
                    <a:pt x="0" y="109411"/>
                  </a:cubicBezTo>
                  <a:lnTo>
                    <a:pt x="0" y="8823"/>
                  </a:lnTo>
                  <a:cubicBezTo>
                    <a:pt x="0" y="3529"/>
                    <a:pt x="4444" y="0"/>
                    <a:pt x="11111" y="0"/>
                  </a:cubicBezTo>
                  <a:lnTo>
                    <a:pt x="84444" y="0"/>
                  </a:lnTo>
                  <a:cubicBezTo>
                    <a:pt x="86666" y="0"/>
                    <a:pt x="91111" y="0"/>
                    <a:pt x="91111" y="1764"/>
                  </a:cubicBezTo>
                  <a:lnTo>
                    <a:pt x="113333" y="17647"/>
                  </a:lnTo>
                  <a:cubicBezTo>
                    <a:pt x="115555" y="19411"/>
                    <a:pt x="115555" y="21176"/>
                    <a:pt x="115555" y="24705"/>
                  </a:cubicBezTo>
                  <a:lnTo>
                    <a:pt x="115555" y="111176"/>
                  </a:lnTo>
                  <a:cubicBezTo>
                    <a:pt x="117777" y="114705"/>
                    <a:pt x="113333" y="118235"/>
                    <a:pt x="106666" y="118235"/>
                  </a:cubicBezTo>
                  <a:close/>
                  <a:moveTo>
                    <a:pt x="106666" y="109411"/>
                  </a:moveTo>
                  <a:lnTo>
                    <a:pt x="106666" y="24705"/>
                  </a:lnTo>
                  <a:lnTo>
                    <a:pt x="84444" y="8823"/>
                  </a:lnTo>
                  <a:lnTo>
                    <a:pt x="11111" y="8823"/>
                  </a:lnTo>
                  <a:lnTo>
                    <a:pt x="11111" y="109411"/>
                  </a:lnTo>
                  <a:lnTo>
                    <a:pt x="106666" y="1094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84" name="Google Shape;1984;p233"/>
            <p:cNvSpPr/>
            <p:nvPr/>
          </p:nvSpPr>
          <p:spPr>
            <a:xfrm>
              <a:off x="3287713" y="2386013"/>
              <a:ext cx="6300" cy="6300"/>
            </a:xfrm>
            <a:custGeom>
              <a:rect b="b" l="l" r="r" t="t"/>
              <a:pathLst>
                <a:path extrusionOk="0" h="120000" w="120000">
                  <a:moveTo>
                    <a:pt x="97500" y="112500"/>
                  </a:moveTo>
                  <a:lnTo>
                    <a:pt x="15000" y="112500"/>
                  </a:lnTo>
                  <a:cubicBezTo>
                    <a:pt x="7500" y="112500"/>
                    <a:pt x="0" y="105000"/>
                    <a:pt x="0" y="97500"/>
                  </a:cubicBezTo>
                  <a:lnTo>
                    <a:pt x="0" y="15000"/>
                  </a:lnTo>
                  <a:cubicBezTo>
                    <a:pt x="0" y="7500"/>
                    <a:pt x="0" y="0"/>
                    <a:pt x="15000" y="0"/>
                  </a:cubicBezTo>
                  <a:cubicBezTo>
                    <a:pt x="22500" y="0"/>
                    <a:pt x="37500" y="7500"/>
                    <a:pt x="37500" y="15000"/>
                  </a:cubicBezTo>
                  <a:lnTo>
                    <a:pt x="37500" y="75000"/>
                  </a:lnTo>
                  <a:lnTo>
                    <a:pt x="97500" y="75000"/>
                  </a:lnTo>
                  <a:cubicBezTo>
                    <a:pt x="105000" y="75000"/>
                    <a:pt x="112500" y="82500"/>
                    <a:pt x="112500" y="97500"/>
                  </a:cubicBezTo>
                  <a:cubicBezTo>
                    <a:pt x="112500" y="105000"/>
                    <a:pt x="105000" y="112500"/>
                    <a:pt x="97500" y="1125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85" name="Google Shape;1985;p233"/>
            <p:cNvSpPr/>
            <p:nvPr/>
          </p:nvSpPr>
          <p:spPr>
            <a:xfrm>
              <a:off x="3275013" y="2386013"/>
              <a:ext cx="18900" cy="23700"/>
            </a:xfrm>
            <a:custGeom>
              <a:rect b="b" l="l" r="r" t="t"/>
              <a:pathLst>
                <a:path extrusionOk="0" h="120000" w="120000">
                  <a:moveTo>
                    <a:pt x="106666" y="118235"/>
                  </a:moveTo>
                  <a:lnTo>
                    <a:pt x="11111" y="118235"/>
                  </a:lnTo>
                  <a:cubicBezTo>
                    <a:pt x="4444" y="118235"/>
                    <a:pt x="0" y="114705"/>
                    <a:pt x="0" y="109411"/>
                  </a:cubicBezTo>
                  <a:lnTo>
                    <a:pt x="0" y="7058"/>
                  </a:lnTo>
                  <a:cubicBezTo>
                    <a:pt x="0" y="3529"/>
                    <a:pt x="4444" y="0"/>
                    <a:pt x="11111" y="0"/>
                  </a:cubicBezTo>
                  <a:lnTo>
                    <a:pt x="84444" y="0"/>
                  </a:lnTo>
                  <a:cubicBezTo>
                    <a:pt x="86666" y="0"/>
                    <a:pt x="91111" y="0"/>
                    <a:pt x="91111" y="1764"/>
                  </a:cubicBezTo>
                  <a:lnTo>
                    <a:pt x="113333" y="17647"/>
                  </a:lnTo>
                  <a:cubicBezTo>
                    <a:pt x="115555" y="19411"/>
                    <a:pt x="115555" y="21176"/>
                    <a:pt x="115555" y="24705"/>
                  </a:cubicBezTo>
                  <a:lnTo>
                    <a:pt x="115555" y="109411"/>
                  </a:lnTo>
                  <a:cubicBezTo>
                    <a:pt x="117777" y="114705"/>
                    <a:pt x="113333" y="118235"/>
                    <a:pt x="106666" y="118235"/>
                  </a:cubicBezTo>
                  <a:close/>
                  <a:moveTo>
                    <a:pt x="106666" y="107647"/>
                  </a:moveTo>
                  <a:lnTo>
                    <a:pt x="106666" y="24705"/>
                  </a:lnTo>
                  <a:lnTo>
                    <a:pt x="84444" y="8823"/>
                  </a:lnTo>
                  <a:lnTo>
                    <a:pt x="11111" y="8823"/>
                  </a:lnTo>
                  <a:lnTo>
                    <a:pt x="11111" y="107647"/>
                  </a:lnTo>
                  <a:lnTo>
                    <a:pt x="106666" y="1076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986" name="Google Shape;1986;p233"/>
          <p:cNvGrpSpPr/>
          <p:nvPr/>
        </p:nvGrpSpPr>
        <p:grpSpPr>
          <a:xfrm>
            <a:off x="3730304" y="3297028"/>
            <a:ext cx="201698" cy="184675"/>
            <a:chOff x="5559425" y="1851025"/>
            <a:chExt cx="55500" cy="50813"/>
          </a:xfrm>
        </p:grpSpPr>
        <p:sp>
          <p:nvSpPr>
            <p:cNvPr id="1987" name="Google Shape;1987;p233"/>
            <p:cNvSpPr/>
            <p:nvPr/>
          </p:nvSpPr>
          <p:spPr>
            <a:xfrm>
              <a:off x="5565775" y="1887538"/>
              <a:ext cx="41400" cy="3300"/>
            </a:xfrm>
            <a:custGeom>
              <a:rect b="b" l="l" r="r" t="t"/>
              <a:pathLst>
                <a:path extrusionOk="0" h="120000" w="120000">
                  <a:moveTo>
                    <a:pt x="115862" y="102857"/>
                  </a:moveTo>
                  <a:lnTo>
                    <a:pt x="2068" y="102857"/>
                  </a:lnTo>
                  <a:cubicBezTo>
                    <a:pt x="1034" y="102857"/>
                    <a:pt x="0" y="68571"/>
                    <a:pt x="0" y="51428"/>
                  </a:cubicBezTo>
                  <a:cubicBezTo>
                    <a:pt x="0" y="17142"/>
                    <a:pt x="1034" y="0"/>
                    <a:pt x="2068" y="0"/>
                  </a:cubicBezTo>
                  <a:lnTo>
                    <a:pt x="115862" y="0"/>
                  </a:lnTo>
                  <a:cubicBezTo>
                    <a:pt x="117931" y="0"/>
                    <a:pt x="118965" y="17142"/>
                    <a:pt x="118965" y="51428"/>
                  </a:cubicBezTo>
                  <a:cubicBezTo>
                    <a:pt x="118965" y="68571"/>
                    <a:pt x="117931" y="102857"/>
                    <a:pt x="115862" y="102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88" name="Google Shape;1988;p233"/>
            <p:cNvSpPr/>
            <p:nvPr/>
          </p:nvSpPr>
          <p:spPr>
            <a:xfrm>
              <a:off x="5559425" y="1855788"/>
              <a:ext cx="55500" cy="18900"/>
            </a:xfrm>
            <a:custGeom>
              <a:rect b="b" l="l" r="r" t="t"/>
              <a:pathLst>
                <a:path extrusionOk="0" h="120000" w="120000">
                  <a:moveTo>
                    <a:pt x="36623" y="108235"/>
                  </a:moveTo>
                  <a:cubicBezTo>
                    <a:pt x="31948" y="108235"/>
                    <a:pt x="27272" y="101176"/>
                    <a:pt x="24935" y="89411"/>
                  </a:cubicBezTo>
                  <a:cubicBezTo>
                    <a:pt x="21038" y="110588"/>
                    <a:pt x="10129" y="110588"/>
                    <a:pt x="4675" y="96470"/>
                  </a:cubicBezTo>
                  <a:cubicBezTo>
                    <a:pt x="1558" y="89411"/>
                    <a:pt x="0" y="77647"/>
                    <a:pt x="0" y="65882"/>
                  </a:cubicBezTo>
                  <a:cubicBezTo>
                    <a:pt x="0" y="63529"/>
                    <a:pt x="0" y="63529"/>
                    <a:pt x="779" y="61176"/>
                  </a:cubicBezTo>
                  <a:lnTo>
                    <a:pt x="15584" y="2352"/>
                  </a:lnTo>
                  <a:cubicBezTo>
                    <a:pt x="16363" y="0"/>
                    <a:pt x="16363" y="0"/>
                    <a:pt x="17142" y="0"/>
                  </a:cubicBezTo>
                  <a:lnTo>
                    <a:pt x="102857" y="0"/>
                  </a:lnTo>
                  <a:cubicBezTo>
                    <a:pt x="103636" y="0"/>
                    <a:pt x="103636" y="0"/>
                    <a:pt x="104415" y="2352"/>
                  </a:cubicBezTo>
                  <a:lnTo>
                    <a:pt x="118441" y="61176"/>
                  </a:lnTo>
                  <a:cubicBezTo>
                    <a:pt x="119220" y="63529"/>
                    <a:pt x="119220" y="63529"/>
                    <a:pt x="119220" y="65882"/>
                  </a:cubicBezTo>
                  <a:cubicBezTo>
                    <a:pt x="119220" y="110588"/>
                    <a:pt x="100519" y="117647"/>
                    <a:pt x="94285" y="87058"/>
                  </a:cubicBezTo>
                  <a:cubicBezTo>
                    <a:pt x="89610" y="108235"/>
                    <a:pt x="78701" y="110588"/>
                    <a:pt x="73246" y="94117"/>
                  </a:cubicBezTo>
                  <a:cubicBezTo>
                    <a:pt x="72467" y="91764"/>
                    <a:pt x="71688" y="89411"/>
                    <a:pt x="70909" y="87058"/>
                  </a:cubicBezTo>
                  <a:cubicBezTo>
                    <a:pt x="67012" y="108235"/>
                    <a:pt x="56103" y="110588"/>
                    <a:pt x="50649" y="94117"/>
                  </a:cubicBezTo>
                  <a:cubicBezTo>
                    <a:pt x="49870" y="91764"/>
                    <a:pt x="49090" y="89411"/>
                    <a:pt x="48311" y="87058"/>
                  </a:cubicBezTo>
                  <a:cubicBezTo>
                    <a:pt x="47532" y="89411"/>
                    <a:pt x="47532" y="91764"/>
                    <a:pt x="46753" y="94117"/>
                  </a:cubicBezTo>
                  <a:cubicBezTo>
                    <a:pt x="42857" y="103529"/>
                    <a:pt x="39740" y="108235"/>
                    <a:pt x="36623" y="108235"/>
                  </a:cubicBezTo>
                  <a:close/>
                  <a:moveTo>
                    <a:pt x="24935" y="61176"/>
                  </a:moveTo>
                  <a:cubicBezTo>
                    <a:pt x="25714" y="61176"/>
                    <a:pt x="26493" y="63529"/>
                    <a:pt x="26493" y="65882"/>
                  </a:cubicBezTo>
                  <a:cubicBezTo>
                    <a:pt x="26493" y="87058"/>
                    <a:pt x="31948" y="94117"/>
                    <a:pt x="35844" y="94117"/>
                  </a:cubicBezTo>
                  <a:cubicBezTo>
                    <a:pt x="38961" y="94117"/>
                    <a:pt x="41298" y="91764"/>
                    <a:pt x="42857" y="87058"/>
                  </a:cubicBezTo>
                  <a:cubicBezTo>
                    <a:pt x="44415" y="82352"/>
                    <a:pt x="45194" y="75294"/>
                    <a:pt x="45194" y="65882"/>
                  </a:cubicBezTo>
                  <a:cubicBezTo>
                    <a:pt x="45194" y="63529"/>
                    <a:pt x="46753" y="61176"/>
                    <a:pt x="47532" y="61176"/>
                  </a:cubicBezTo>
                  <a:cubicBezTo>
                    <a:pt x="49090" y="61176"/>
                    <a:pt x="49870" y="63529"/>
                    <a:pt x="49870" y="65882"/>
                  </a:cubicBezTo>
                  <a:cubicBezTo>
                    <a:pt x="49870" y="96470"/>
                    <a:pt x="60779" y="101176"/>
                    <a:pt x="65454" y="87058"/>
                  </a:cubicBezTo>
                  <a:cubicBezTo>
                    <a:pt x="67792" y="82352"/>
                    <a:pt x="68571" y="75294"/>
                    <a:pt x="68571" y="65882"/>
                  </a:cubicBezTo>
                  <a:cubicBezTo>
                    <a:pt x="68571" y="63529"/>
                    <a:pt x="69350" y="61176"/>
                    <a:pt x="70129" y="61176"/>
                  </a:cubicBezTo>
                  <a:cubicBezTo>
                    <a:pt x="71688" y="61176"/>
                    <a:pt x="72467" y="63529"/>
                    <a:pt x="72467" y="65882"/>
                  </a:cubicBezTo>
                  <a:cubicBezTo>
                    <a:pt x="72467" y="96470"/>
                    <a:pt x="83376" y="101176"/>
                    <a:pt x="88051" y="87058"/>
                  </a:cubicBezTo>
                  <a:cubicBezTo>
                    <a:pt x="90389" y="82352"/>
                    <a:pt x="91168" y="75294"/>
                    <a:pt x="91168" y="65882"/>
                  </a:cubicBezTo>
                  <a:cubicBezTo>
                    <a:pt x="91168" y="63529"/>
                    <a:pt x="92727" y="61176"/>
                    <a:pt x="93506" y="61176"/>
                  </a:cubicBezTo>
                  <a:cubicBezTo>
                    <a:pt x="95064" y="61176"/>
                    <a:pt x="95064" y="63529"/>
                    <a:pt x="95064" y="65882"/>
                  </a:cubicBezTo>
                  <a:cubicBezTo>
                    <a:pt x="95064" y="87058"/>
                    <a:pt x="100519" y="94117"/>
                    <a:pt x="104415" y="94117"/>
                  </a:cubicBezTo>
                  <a:cubicBezTo>
                    <a:pt x="109090" y="94117"/>
                    <a:pt x="113766" y="87058"/>
                    <a:pt x="113766" y="68235"/>
                  </a:cubicBezTo>
                  <a:lnTo>
                    <a:pt x="100519" y="11764"/>
                  </a:lnTo>
                  <a:lnTo>
                    <a:pt x="17142" y="11764"/>
                  </a:lnTo>
                  <a:lnTo>
                    <a:pt x="3896" y="68235"/>
                  </a:lnTo>
                  <a:cubicBezTo>
                    <a:pt x="3896" y="96470"/>
                    <a:pt x="14805" y="101176"/>
                    <a:pt x="19480" y="89411"/>
                  </a:cubicBezTo>
                  <a:cubicBezTo>
                    <a:pt x="21818" y="84705"/>
                    <a:pt x="22597" y="77647"/>
                    <a:pt x="22597" y="68235"/>
                  </a:cubicBezTo>
                  <a:cubicBezTo>
                    <a:pt x="22597" y="63529"/>
                    <a:pt x="24155" y="61176"/>
                    <a:pt x="24935" y="611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89" name="Google Shape;1989;p233"/>
            <p:cNvSpPr/>
            <p:nvPr/>
          </p:nvSpPr>
          <p:spPr>
            <a:xfrm>
              <a:off x="5565775" y="1851025"/>
              <a:ext cx="41400" cy="6300"/>
            </a:xfrm>
            <a:custGeom>
              <a:rect b="b" l="l" r="r" t="t"/>
              <a:pathLst>
                <a:path extrusionOk="0" h="120000" w="120000">
                  <a:moveTo>
                    <a:pt x="115862" y="112941"/>
                  </a:moveTo>
                  <a:cubicBezTo>
                    <a:pt x="114827" y="112941"/>
                    <a:pt x="113793" y="105882"/>
                    <a:pt x="113793" y="91764"/>
                  </a:cubicBezTo>
                  <a:lnTo>
                    <a:pt x="113793" y="35294"/>
                  </a:lnTo>
                  <a:lnTo>
                    <a:pt x="5172" y="35294"/>
                  </a:lnTo>
                  <a:lnTo>
                    <a:pt x="5172" y="98823"/>
                  </a:lnTo>
                  <a:cubicBezTo>
                    <a:pt x="5172" y="105882"/>
                    <a:pt x="4137" y="112941"/>
                    <a:pt x="2068" y="112941"/>
                  </a:cubicBezTo>
                  <a:cubicBezTo>
                    <a:pt x="1034" y="112941"/>
                    <a:pt x="0" y="105882"/>
                    <a:pt x="0" y="98823"/>
                  </a:cubicBezTo>
                  <a:lnTo>
                    <a:pt x="0" y="21176"/>
                  </a:lnTo>
                  <a:cubicBezTo>
                    <a:pt x="0" y="7058"/>
                    <a:pt x="1034" y="0"/>
                    <a:pt x="2068" y="0"/>
                  </a:cubicBezTo>
                  <a:lnTo>
                    <a:pt x="115862" y="0"/>
                  </a:lnTo>
                  <a:cubicBezTo>
                    <a:pt x="117931" y="0"/>
                    <a:pt x="118965" y="7058"/>
                    <a:pt x="118965" y="21176"/>
                  </a:cubicBezTo>
                  <a:lnTo>
                    <a:pt x="118965" y="98823"/>
                  </a:lnTo>
                  <a:cubicBezTo>
                    <a:pt x="118965" y="105882"/>
                    <a:pt x="117931" y="112941"/>
                    <a:pt x="115862" y="11294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90" name="Google Shape;1990;p233"/>
            <p:cNvSpPr/>
            <p:nvPr/>
          </p:nvSpPr>
          <p:spPr>
            <a:xfrm>
              <a:off x="5565775" y="1874838"/>
              <a:ext cx="41400" cy="27000"/>
            </a:xfrm>
            <a:custGeom>
              <a:rect b="b" l="l" r="r" t="t"/>
              <a:pathLst>
                <a:path extrusionOk="0" h="120000" w="120000">
                  <a:moveTo>
                    <a:pt x="115862" y="118378"/>
                  </a:moveTo>
                  <a:lnTo>
                    <a:pt x="2068" y="118378"/>
                  </a:lnTo>
                  <a:cubicBezTo>
                    <a:pt x="1034" y="118378"/>
                    <a:pt x="0" y="116756"/>
                    <a:pt x="0" y="115135"/>
                  </a:cubicBezTo>
                  <a:lnTo>
                    <a:pt x="0" y="4864"/>
                  </a:lnTo>
                  <a:cubicBezTo>
                    <a:pt x="0" y="1621"/>
                    <a:pt x="1034" y="0"/>
                    <a:pt x="2068" y="0"/>
                  </a:cubicBezTo>
                  <a:cubicBezTo>
                    <a:pt x="4137" y="0"/>
                    <a:pt x="5172" y="1621"/>
                    <a:pt x="5172" y="4864"/>
                  </a:cubicBezTo>
                  <a:lnTo>
                    <a:pt x="5172" y="110270"/>
                  </a:lnTo>
                  <a:lnTo>
                    <a:pt x="113793" y="110270"/>
                  </a:lnTo>
                  <a:lnTo>
                    <a:pt x="113793" y="4864"/>
                  </a:lnTo>
                  <a:cubicBezTo>
                    <a:pt x="113793" y="1621"/>
                    <a:pt x="114827" y="0"/>
                    <a:pt x="115862" y="0"/>
                  </a:cubicBezTo>
                  <a:cubicBezTo>
                    <a:pt x="117931" y="0"/>
                    <a:pt x="118965" y="1621"/>
                    <a:pt x="118965" y="4864"/>
                  </a:cubicBezTo>
                  <a:lnTo>
                    <a:pt x="118965" y="115135"/>
                  </a:lnTo>
                  <a:cubicBezTo>
                    <a:pt x="118965" y="116756"/>
                    <a:pt x="117931" y="118378"/>
                    <a:pt x="115862" y="11837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1991" name="Google Shape;1991;p233"/>
          <p:cNvSpPr/>
          <p:nvPr/>
        </p:nvSpPr>
        <p:spPr>
          <a:xfrm>
            <a:off x="6264345" y="2492396"/>
            <a:ext cx="198900" cy="143700"/>
          </a:xfrm>
          <a:custGeom>
            <a:rect b="b" l="l" r="r" t="t"/>
            <a:pathLst>
              <a:path extrusionOk="0" h="120000" w="120000">
                <a:moveTo>
                  <a:pt x="117652" y="119798"/>
                </a:moveTo>
                <a:cubicBezTo>
                  <a:pt x="116772" y="119798"/>
                  <a:pt x="116039" y="119193"/>
                  <a:pt x="115599" y="118184"/>
                </a:cubicBezTo>
                <a:cubicBezTo>
                  <a:pt x="96674" y="69579"/>
                  <a:pt x="58679" y="77848"/>
                  <a:pt x="50171" y="80268"/>
                </a:cubicBezTo>
                <a:lnTo>
                  <a:pt x="50171" y="107899"/>
                </a:lnTo>
                <a:cubicBezTo>
                  <a:pt x="50171" y="108907"/>
                  <a:pt x="49731" y="109915"/>
                  <a:pt x="48850" y="110521"/>
                </a:cubicBezTo>
                <a:cubicBezTo>
                  <a:pt x="47970" y="111126"/>
                  <a:pt x="47090" y="110722"/>
                  <a:pt x="46503" y="110117"/>
                </a:cubicBezTo>
                <a:lnTo>
                  <a:pt x="880" y="57882"/>
                </a:lnTo>
                <a:cubicBezTo>
                  <a:pt x="440" y="57277"/>
                  <a:pt x="0" y="56470"/>
                  <a:pt x="0" y="55462"/>
                </a:cubicBezTo>
                <a:cubicBezTo>
                  <a:pt x="0" y="54655"/>
                  <a:pt x="146" y="53647"/>
                  <a:pt x="880" y="53042"/>
                </a:cubicBezTo>
                <a:lnTo>
                  <a:pt x="46503" y="806"/>
                </a:lnTo>
                <a:cubicBezTo>
                  <a:pt x="47090" y="201"/>
                  <a:pt x="47970" y="0"/>
                  <a:pt x="48850" y="403"/>
                </a:cubicBezTo>
                <a:cubicBezTo>
                  <a:pt x="49731" y="1008"/>
                  <a:pt x="50171" y="2016"/>
                  <a:pt x="50171" y="3226"/>
                </a:cubicBezTo>
                <a:lnTo>
                  <a:pt x="50171" y="29848"/>
                </a:lnTo>
                <a:cubicBezTo>
                  <a:pt x="58092" y="29243"/>
                  <a:pt x="83471" y="29243"/>
                  <a:pt x="101515" y="51630"/>
                </a:cubicBezTo>
                <a:cubicBezTo>
                  <a:pt x="113691" y="66554"/>
                  <a:pt x="119853" y="88739"/>
                  <a:pt x="119853" y="116773"/>
                </a:cubicBezTo>
                <a:cubicBezTo>
                  <a:pt x="119853" y="118184"/>
                  <a:pt x="119119" y="119394"/>
                  <a:pt x="118092" y="119798"/>
                </a:cubicBezTo>
                <a:cubicBezTo>
                  <a:pt x="118092" y="119798"/>
                  <a:pt x="117799" y="119798"/>
                  <a:pt x="117652" y="119798"/>
                </a:cubicBezTo>
                <a:close/>
                <a:moveTo>
                  <a:pt x="64841" y="72605"/>
                </a:moveTo>
                <a:cubicBezTo>
                  <a:pt x="79511" y="72605"/>
                  <a:pt x="100929" y="78252"/>
                  <a:pt x="115012" y="105680"/>
                </a:cubicBezTo>
                <a:cubicBezTo>
                  <a:pt x="113545" y="84504"/>
                  <a:pt x="107970" y="67966"/>
                  <a:pt x="98435" y="56067"/>
                </a:cubicBezTo>
                <a:cubicBezTo>
                  <a:pt x="78924" y="31865"/>
                  <a:pt x="48410" y="36100"/>
                  <a:pt x="48264" y="36100"/>
                </a:cubicBezTo>
                <a:cubicBezTo>
                  <a:pt x="47530" y="36100"/>
                  <a:pt x="46943" y="35697"/>
                  <a:pt x="46503" y="35495"/>
                </a:cubicBezTo>
                <a:cubicBezTo>
                  <a:pt x="46063" y="34890"/>
                  <a:pt x="45916" y="33882"/>
                  <a:pt x="45916" y="33478"/>
                </a:cubicBezTo>
                <a:lnTo>
                  <a:pt x="45916" y="9680"/>
                </a:lnTo>
                <a:lnTo>
                  <a:pt x="5867" y="55462"/>
                </a:lnTo>
                <a:lnTo>
                  <a:pt x="45916" y="101445"/>
                </a:lnTo>
                <a:lnTo>
                  <a:pt x="45916" y="77848"/>
                </a:lnTo>
                <a:cubicBezTo>
                  <a:pt x="45916" y="76436"/>
                  <a:pt x="46503" y="75428"/>
                  <a:pt x="47383" y="75025"/>
                </a:cubicBezTo>
                <a:cubicBezTo>
                  <a:pt x="47823" y="75025"/>
                  <a:pt x="54718" y="72605"/>
                  <a:pt x="64841" y="726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1992" name="Google Shape;1992;p233"/>
          <p:cNvGrpSpPr/>
          <p:nvPr/>
        </p:nvGrpSpPr>
        <p:grpSpPr>
          <a:xfrm>
            <a:off x="5011021" y="2481698"/>
            <a:ext cx="215101" cy="165111"/>
            <a:chOff x="9404742" y="6427143"/>
            <a:chExt cx="288688" cy="223819"/>
          </a:xfrm>
        </p:grpSpPr>
        <p:sp>
          <p:nvSpPr>
            <p:cNvPr id="1993" name="Google Shape;1993;p233"/>
            <p:cNvSpPr/>
            <p:nvPr/>
          </p:nvSpPr>
          <p:spPr>
            <a:xfrm>
              <a:off x="9404742" y="6516619"/>
              <a:ext cx="85200" cy="60600"/>
            </a:xfrm>
            <a:custGeom>
              <a:rect b="b" l="l" r="r" t="t"/>
              <a:pathLst>
                <a:path extrusionOk="0" h="120000" w="120000">
                  <a:moveTo>
                    <a:pt x="55598" y="119354"/>
                  </a:moveTo>
                  <a:lnTo>
                    <a:pt x="55598" y="119354"/>
                  </a:lnTo>
                  <a:cubicBezTo>
                    <a:pt x="52818" y="119354"/>
                    <a:pt x="50501" y="117419"/>
                    <a:pt x="50038" y="115483"/>
                  </a:cubicBezTo>
                  <a:lnTo>
                    <a:pt x="1853" y="16129"/>
                  </a:lnTo>
                  <a:cubicBezTo>
                    <a:pt x="0" y="10967"/>
                    <a:pt x="926" y="5806"/>
                    <a:pt x="4169" y="2580"/>
                  </a:cubicBezTo>
                  <a:cubicBezTo>
                    <a:pt x="7876" y="0"/>
                    <a:pt x="11583" y="645"/>
                    <a:pt x="13436" y="5806"/>
                  </a:cubicBezTo>
                  <a:lnTo>
                    <a:pt x="56988" y="94193"/>
                  </a:lnTo>
                  <a:lnTo>
                    <a:pt x="106563" y="12258"/>
                  </a:lnTo>
                  <a:cubicBezTo>
                    <a:pt x="108880" y="8387"/>
                    <a:pt x="113050" y="7096"/>
                    <a:pt x="115830" y="10967"/>
                  </a:cubicBezTo>
                  <a:cubicBezTo>
                    <a:pt x="118610" y="14838"/>
                    <a:pt x="119536" y="20645"/>
                    <a:pt x="116756" y="24516"/>
                  </a:cubicBezTo>
                  <a:lnTo>
                    <a:pt x="61158" y="116129"/>
                  </a:lnTo>
                  <a:cubicBezTo>
                    <a:pt x="59768" y="118064"/>
                    <a:pt x="57451" y="119354"/>
                    <a:pt x="55598" y="11935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94" name="Google Shape;1994;p233"/>
            <p:cNvSpPr/>
            <p:nvPr/>
          </p:nvSpPr>
          <p:spPr>
            <a:xfrm>
              <a:off x="9608230" y="6518062"/>
              <a:ext cx="85200" cy="60600"/>
            </a:xfrm>
            <a:custGeom>
              <a:rect b="b" l="l" r="r" t="t"/>
              <a:pathLst>
                <a:path extrusionOk="0" h="120000" w="120000">
                  <a:moveTo>
                    <a:pt x="111196" y="119354"/>
                  </a:moveTo>
                  <a:cubicBezTo>
                    <a:pt x="109343" y="119354"/>
                    <a:pt x="107490" y="117419"/>
                    <a:pt x="106100" y="115483"/>
                  </a:cubicBezTo>
                  <a:lnTo>
                    <a:pt x="62548" y="25806"/>
                  </a:lnTo>
                  <a:lnTo>
                    <a:pt x="13436" y="109032"/>
                  </a:lnTo>
                  <a:cubicBezTo>
                    <a:pt x="10656" y="112258"/>
                    <a:pt x="6486" y="113548"/>
                    <a:pt x="3706" y="109677"/>
                  </a:cubicBezTo>
                  <a:cubicBezTo>
                    <a:pt x="926" y="105806"/>
                    <a:pt x="0" y="100000"/>
                    <a:pt x="2779" y="96129"/>
                  </a:cubicBezTo>
                  <a:lnTo>
                    <a:pt x="58378" y="3225"/>
                  </a:lnTo>
                  <a:cubicBezTo>
                    <a:pt x="59768" y="1935"/>
                    <a:pt x="62084" y="0"/>
                    <a:pt x="63938" y="0"/>
                  </a:cubicBezTo>
                  <a:cubicBezTo>
                    <a:pt x="66254" y="0"/>
                    <a:pt x="68108" y="1935"/>
                    <a:pt x="69498" y="3225"/>
                  </a:cubicBezTo>
                  <a:lnTo>
                    <a:pt x="117683" y="103870"/>
                  </a:lnTo>
                  <a:cubicBezTo>
                    <a:pt x="119536" y="109032"/>
                    <a:pt x="119073" y="114193"/>
                    <a:pt x="115366" y="117419"/>
                  </a:cubicBezTo>
                  <a:cubicBezTo>
                    <a:pt x="113976" y="119354"/>
                    <a:pt x="112586" y="119354"/>
                    <a:pt x="111196" y="11935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95" name="Google Shape;1995;p233"/>
            <p:cNvSpPr/>
            <p:nvPr/>
          </p:nvSpPr>
          <p:spPr>
            <a:xfrm>
              <a:off x="9469685" y="6518062"/>
              <a:ext cx="197700" cy="132900"/>
            </a:xfrm>
            <a:custGeom>
              <a:rect b="b" l="l" r="r" t="t"/>
              <a:pathLst>
                <a:path extrusionOk="0" h="120000" w="120000">
                  <a:moveTo>
                    <a:pt x="47326" y="119702"/>
                  </a:moveTo>
                  <a:cubicBezTo>
                    <a:pt x="30297" y="119702"/>
                    <a:pt x="13861" y="109603"/>
                    <a:pt x="1188" y="90891"/>
                  </a:cubicBezTo>
                  <a:cubicBezTo>
                    <a:pt x="0" y="89108"/>
                    <a:pt x="0" y="86732"/>
                    <a:pt x="1188" y="84950"/>
                  </a:cubicBezTo>
                  <a:cubicBezTo>
                    <a:pt x="2376" y="83168"/>
                    <a:pt x="4158" y="83168"/>
                    <a:pt x="5346" y="84950"/>
                  </a:cubicBezTo>
                  <a:cubicBezTo>
                    <a:pt x="20396" y="106930"/>
                    <a:pt x="41188" y="115544"/>
                    <a:pt x="61386" y="108118"/>
                  </a:cubicBezTo>
                  <a:cubicBezTo>
                    <a:pt x="92277" y="97722"/>
                    <a:pt x="113465" y="50495"/>
                    <a:pt x="107722" y="5643"/>
                  </a:cubicBezTo>
                  <a:cubicBezTo>
                    <a:pt x="107524" y="3267"/>
                    <a:pt x="108712" y="891"/>
                    <a:pt x="110099" y="297"/>
                  </a:cubicBezTo>
                  <a:cubicBezTo>
                    <a:pt x="111683" y="0"/>
                    <a:pt x="113465" y="1485"/>
                    <a:pt x="113663" y="3861"/>
                  </a:cubicBezTo>
                  <a:cubicBezTo>
                    <a:pt x="119801" y="53168"/>
                    <a:pt x="96633" y="105148"/>
                    <a:pt x="62970" y="117029"/>
                  </a:cubicBezTo>
                  <a:cubicBezTo>
                    <a:pt x="57623" y="118811"/>
                    <a:pt x="52673" y="119702"/>
                    <a:pt x="47326" y="11970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96" name="Google Shape;1996;p233"/>
            <p:cNvSpPr/>
            <p:nvPr/>
          </p:nvSpPr>
          <p:spPr>
            <a:xfrm>
              <a:off x="9432159" y="6427143"/>
              <a:ext cx="200700" cy="150000"/>
            </a:xfrm>
            <a:custGeom>
              <a:rect b="b" l="l" r="r" t="t"/>
              <a:pathLst>
                <a:path extrusionOk="0" h="120000" w="120000">
                  <a:moveTo>
                    <a:pt x="7634" y="119737"/>
                  </a:moveTo>
                  <a:cubicBezTo>
                    <a:pt x="6460" y="119737"/>
                    <a:pt x="5285" y="118687"/>
                    <a:pt x="4698" y="117111"/>
                  </a:cubicBezTo>
                  <a:cubicBezTo>
                    <a:pt x="0" y="94266"/>
                    <a:pt x="2740" y="70371"/>
                    <a:pt x="11941" y="49890"/>
                  </a:cubicBezTo>
                  <a:cubicBezTo>
                    <a:pt x="21533" y="28358"/>
                    <a:pt x="37194" y="12866"/>
                    <a:pt x="54812" y="7352"/>
                  </a:cubicBezTo>
                  <a:cubicBezTo>
                    <a:pt x="78499" y="0"/>
                    <a:pt x="102773" y="10503"/>
                    <a:pt x="118825" y="34660"/>
                  </a:cubicBezTo>
                  <a:cubicBezTo>
                    <a:pt x="119804" y="36236"/>
                    <a:pt x="119608" y="38599"/>
                    <a:pt x="118433" y="40175"/>
                  </a:cubicBezTo>
                  <a:cubicBezTo>
                    <a:pt x="117259" y="41750"/>
                    <a:pt x="115497" y="41225"/>
                    <a:pt x="114323" y="39649"/>
                  </a:cubicBezTo>
                  <a:cubicBezTo>
                    <a:pt x="99836" y="17592"/>
                    <a:pt x="77520" y="8140"/>
                    <a:pt x="56378" y="14704"/>
                  </a:cubicBezTo>
                  <a:cubicBezTo>
                    <a:pt x="40130" y="19956"/>
                    <a:pt x="25840" y="33873"/>
                    <a:pt x="17226" y="53566"/>
                  </a:cubicBezTo>
                  <a:cubicBezTo>
                    <a:pt x="8809" y="72472"/>
                    <a:pt x="6460" y="94529"/>
                    <a:pt x="10570" y="115273"/>
                  </a:cubicBezTo>
                  <a:cubicBezTo>
                    <a:pt x="10766" y="117111"/>
                    <a:pt x="9983" y="119474"/>
                    <a:pt x="8417" y="119737"/>
                  </a:cubicBezTo>
                  <a:cubicBezTo>
                    <a:pt x="8221" y="119737"/>
                    <a:pt x="7830" y="119737"/>
                    <a:pt x="7634" y="11973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1997" name="Google Shape;1997;p233"/>
          <p:cNvGrpSpPr/>
          <p:nvPr/>
        </p:nvGrpSpPr>
        <p:grpSpPr>
          <a:xfrm>
            <a:off x="5959415" y="2493589"/>
            <a:ext cx="179567" cy="141604"/>
            <a:chOff x="8292048" y="6456005"/>
            <a:chExt cx="291600" cy="232253"/>
          </a:xfrm>
        </p:grpSpPr>
        <p:sp>
          <p:nvSpPr>
            <p:cNvPr id="1998" name="Google Shape;1998;p233"/>
            <p:cNvSpPr/>
            <p:nvPr/>
          </p:nvSpPr>
          <p:spPr>
            <a:xfrm>
              <a:off x="8292048" y="6456005"/>
              <a:ext cx="291600" cy="174600"/>
            </a:xfrm>
            <a:custGeom>
              <a:rect b="b" l="l" r="r" t="t"/>
              <a:pathLst>
                <a:path extrusionOk="0" h="120000" w="120000">
                  <a:moveTo>
                    <a:pt x="83865" y="119775"/>
                  </a:moveTo>
                  <a:lnTo>
                    <a:pt x="1887" y="119775"/>
                  </a:lnTo>
                  <a:cubicBezTo>
                    <a:pt x="808" y="119775"/>
                    <a:pt x="0" y="118429"/>
                    <a:pt x="0" y="116411"/>
                  </a:cubicBezTo>
                  <a:cubicBezTo>
                    <a:pt x="0" y="114392"/>
                    <a:pt x="808" y="113046"/>
                    <a:pt x="1887" y="113046"/>
                  </a:cubicBezTo>
                  <a:lnTo>
                    <a:pt x="83865" y="113046"/>
                  </a:lnTo>
                  <a:cubicBezTo>
                    <a:pt x="100853" y="113046"/>
                    <a:pt x="115820" y="88149"/>
                    <a:pt x="115820" y="59887"/>
                  </a:cubicBezTo>
                  <a:cubicBezTo>
                    <a:pt x="115820" y="31626"/>
                    <a:pt x="100853" y="6728"/>
                    <a:pt x="83865" y="6728"/>
                  </a:cubicBezTo>
                  <a:lnTo>
                    <a:pt x="57842" y="6728"/>
                  </a:lnTo>
                  <a:cubicBezTo>
                    <a:pt x="56764" y="6728"/>
                    <a:pt x="55955" y="5383"/>
                    <a:pt x="55955" y="3364"/>
                  </a:cubicBezTo>
                  <a:cubicBezTo>
                    <a:pt x="55955" y="1345"/>
                    <a:pt x="56764" y="0"/>
                    <a:pt x="57842" y="0"/>
                  </a:cubicBezTo>
                  <a:lnTo>
                    <a:pt x="83865" y="0"/>
                  </a:lnTo>
                  <a:cubicBezTo>
                    <a:pt x="103011" y="0"/>
                    <a:pt x="119865" y="28037"/>
                    <a:pt x="119865" y="59887"/>
                  </a:cubicBezTo>
                  <a:cubicBezTo>
                    <a:pt x="119865" y="91738"/>
                    <a:pt x="103011" y="119775"/>
                    <a:pt x="83865" y="11977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1999" name="Google Shape;1999;p233"/>
            <p:cNvSpPr/>
            <p:nvPr/>
          </p:nvSpPr>
          <p:spPr>
            <a:xfrm>
              <a:off x="8292048" y="6561358"/>
              <a:ext cx="69300" cy="126900"/>
            </a:xfrm>
            <a:custGeom>
              <a:rect b="b" l="l" r="r" t="t"/>
              <a:pathLst>
                <a:path extrusionOk="0" h="120000" w="120000">
                  <a:moveTo>
                    <a:pt x="109811" y="119690"/>
                  </a:moveTo>
                  <a:cubicBezTo>
                    <a:pt x="107547" y="119690"/>
                    <a:pt x="105849" y="119072"/>
                    <a:pt x="104150" y="118144"/>
                  </a:cubicBezTo>
                  <a:lnTo>
                    <a:pt x="3396" y="63092"/>
                  </a:lnTo>
                  <a:cubicBezTo>
                    <a:pt x="0" y="61546"/>
                    <a:pt x="0" y="58762"/>
                    <a:pt x="3396" y="56907"/>
                  </a:cubicBezTo>
                  <a:lnTo>
                    <a:pt x="104150" y="1855"/>
                  </a:lnTo>
                  <a:cubicBezTo>
                    <a:pt x="107547" y="0"/>
                    <a:pt x="112641" y="0"/>
                    <a:pt x="116037" y="1855"/>
                  </a:cubicBezTo>
                  <a:cubicBezTo>
                    <a:pt x="119433" y="3711"/>
                    <a:pt x="119433" y="6494"/>
                    <a:pt x="116037" y="8350"/>
                  </a:cubicBezTo>
                  <a:lnTo>
                    <a:pt x="20943" y="60000"/>
                  </a:lnTo>
                  <a:lnTo>
                    <a:pt x="116037" y="111958"/>
                  </a:lnTo>
                  <a:cubicBezTo>
                    <a:pt x="119433" y="113814"/>
                    <a:pt x="119433" y="116288"/>
                    <a:pt x="116037" y="118144"/>
                  </a:cubicBezTo>
                  <a:cubicBezTo>
                    <a:pt x="114905" y="119072"/>
                    <a:pt x="112641" y="119690"/>
                    <a:pt x="109811" y="11969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2000" name="Google Shape;2000;p233"/>
          <p:cNvGrpSpPr/>
          <p:nvPr/>
        </p:nvGrpSpPr>
        <p:grpSpPr>
          <a:xfrm>
            <a:off x="5665844" y="2475537"/>
            <a:ext cx="167929" cy="177828"/>
            <a:chOff x="8684594" y="6427141"/>
            <a:chExt cx="272700" cy="291664"/>
          </a:xfrm>
        </p:grpSpPr>
        <p:sp>
          <p:nvSpPr>
            <p:cNvPr id="2001" name="Google Shape;2001;p233"/>
            <p:cNvSpPr/>
            <p:nvPr/>
          </p:nvSpPr>
          <p:spPr>
            <a:xfrm>
              <a:off x="8686038" y="6427141"/>
              <a:ext cx="106800" cy="106800"/>
            </a:xfrm>
            <a:custGeom>
              <a:rect b="b" l="l" r="r" t="t"/>
              <a:pathLst>
                <a:path extrusionOk="0" h="120000" w="120000">
                  <a:moveTo>
                    <a:pt x="114128" y="119634"/>
                  </a:moveTo>
                  <a:lnTo>
                    <a:pt x="5504" y="119634"/>
                  </a:lnTo>
                  <a:cubicBezTo>
                    <a:pt x="2201" y="119634"/>
                    <a:pt x="0" y="117439"/>
                    <a:pt x="0" y="114146"/>
                  </a:cubicBezTo>
                  <a:lnTo>
                    <a:pt x="0" y="5487"/>
                  </a:lnTo>
                  <a:cubicBezTo>
                    <a:pt x="0" y="2195"/>
                    <a:pt x="2201" y="0"/>
                    <a:pt x="5504" y="0"/>
                  </a:cubicBezTo>
                  <a:cubicBezTo>
                    <a:pt x="8440" y="0"/>
                    <a:pt x="10642" y="2195"/>
                    <a:pt x="10642" y="5487"/>
                  </a:cubicBezTo>
                  <a:lnTo>
                    <a:pt x="10642" y="108658"/>
                  </a:lnTo>
                  <a:lnTo>
                    <a:pt x="114128" y="108658"/>
                  </a:lnTo>
                  <a:cubicBezTo>
                    <a:pt x="117431" y="108658"/>
                    <a:pt x="119633" y="110853"/>
                    <a:pt x="119633" y="114146"/>
                  </a:cubicBezTo>
                  <a:cubicBezTo>
                    <a:pt x="119633" y="117439"/>
                    <a:pt x="117431" y="119634"/>
                    <a:pt x="114128" y="11963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02" name="Google Shape;2002;p233"/>
            <p:cNvSpPr/>
            <p:nvPr/>
          </p:nvSpPr>
          <p:spPr>
            <a:xfrm>
              <a:off x="8684594" y="6456005"/>
              <a:ext cx="272700" cy="262800"/>
            </a:xfrm>
            <a:custGeom>
              <a:rect b="b" l="l" r="r" t="t"/>
              <a:pathLst>
                <a:path extrusionOk="0" h="120000" w="120000">
                  <a:moveTo>
                    <a:pt x="94069" y="119850"/>
                  </a:moveTo>
                  <a:cubicBezTo>
                    <a:pt x="93349" y="119850"/>
                    <a:pt x="92773" y="119551"/>
                    <a:pt x="92340" y="118953"/>
                  </a:cubicBezTo>
                  <a:cubicBezTo>
                    <a:pt x="91764" y="118057"/>
                    <a:pt x="91764" y="116413"/>
                    <a:pt x="92773" y="115815"/>
                  </a:cubicBezTo>
                  <a:cubicBezTo>
                    <a:pt x="107034" y="104308"/>
                    <a:pt x="115390" y="86376"/>
                    <a:pt x="115390" y="66650"/>
                  </a:cubicBezTo>
                  <a:cubicBezTo>
                    <a:pt x="115390" y="32577"/>
                    <a:pt x="88451" y="4632"/>
                    <a:pt x="55750" y="4632"/>
                  </a:cubicBezTo>
                  <a:cubicBezTo>
                    <a:pt x="34861" y="4632"/>
                    <a:pt x="14981" y="16139"/>
                    <a:pt x="4321" y="34520"/>
                  </a:cubicBezTo>
                  <a:cubicBezTo>
                    <a:pt x="3601" y="35716"/>
                    <a:pt x="2304" y="36014"/>
                    <a:pt x="1296" y="35267"/>
                  </a:cubicBezTo>
                  <a:cubicBezTo>
                    <a:pt x="144" y="34669"/>
                    <a:pt x="0" y="33175"/>
                    <a:pt x="720" y="32129"/>
                  </a:cubicBezTo>
                  <a:cubicBezTo>
                    <a:pt x="12244" y="12403"/>
                    <a:pt x="33277" y="0"/>
                    <a:pt x="56038" y="0"/>
                  </a:cubicBezTo>
                  <a:cubicBezTo>
                    <a:pt x="91044" y="0"/>
                    <a:pt x="119855" y="29887"/>
                    <a:pt x="119855" y="66500"/>
                  </a:cubicBezTo>
                  <a:cubicBezTo>
                    <a:pt x="119855" y="87721"/>
                    <a:pt x="110924" y="106699"/>
                    <a:pt x="95510" y="119103"/>
                  </a:cubicBezTo>
                  <a:cubicBezTo>
                    <a:pt x="95078" y="119551"/>
                    <a:pt x="94645" y="119850"/>
                    <a:pt x="94069" y="11985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2003" name="Google Shape;2003;p233"/>
          <p:cNvGrpSpPr/>
          <p:nvPr/>
        </p:nvGrpSpPr>
        <p:grpSpPr>
          <a:xfrm>
            <a:off x="5351812" y="2474658"/>
            <a:ext cx="188435" cy="179429"/>
            <a:chOff x="9064151" y="6401164"/>
            <a:chExt cx="306000" cy="294291"/>
          </a:xfrm>
        </p:grpSpPr>
        <p:sp>
          <p:nvSpPr>
            <p:cNvPr id="2004" name="Google Shape;2004;p233"/>
            <p:cNvSpPr/>
            <p:nvPr/>
          </p:nvSpPr>
          <p:spPr>
            <a:xfrm>
              <a:off x="9207026" y="6401164"/>
              <a:ext cx="10200" cy="245400"/>
            </a:xfrm>
            <a:custGeom>
              <a:rect b="b" l="l" r="r" t="t"/>
              <a:pathLst>
                <a:path extrusionOk="0" h="120000" w="120000">
                  <a:moveTo>
                    <a:pt x="56000" y="119839"/>
                  </a:moveTo>
                  <a:cubicBezTo>
                    <a:pt x="24000" y="119839"/>
                    <a:pt x="0" y="118877"/>
                    <a:pt x="0" y="117593"/>
                  </a:cubicBezTo>
                  <a:lnTo>
                    <a:pt x="0" y="2406"/>
                  </a:lnTo>
                  <a:cubicBezTo>
                    <a:pt x="0" y="962"/>
                    <a:pt x="24000" y="0"/>
                    <a:pt x="56000" y="0"/>
                  </a:cubicBezTo>
                  <a:cubicBezTo>
                    <a:pt x="92000" y="0"/>
                    <a:pt x="116000" y="962"/>
                    <a:pt x="116000" y="2406"/>
                  </a:cubicBezTo>
                  <a:lnTo>
                    <a:pt x="116000" y="117593"/>
                  </a:lnTo>
                  <a:cubicBezTo>
                    <a:pt x="116000" y="118877"/>
                    <a:pt x="92000" y="119839"/>
                    <a:pt x="56000" y="11983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05" name="Google Shape;2005;p233"/>
            <p:cNvSpPr/>
            <p:nvPr/>
          </p:nvSpPr>
          <p:spPr>
            <a:xfrm>
              <a:off x="9149299" y="6578676"/>
              <a:ext cx="124200" cy="66300"/>
            </a:xfrm>
            <a:custGeom>
              <a:rect b="b" l="l" r="r" t="t"/>
              <a:pathLst>
                <a:path extrusionOk="0" h="120000" w="120000">
                  <a:moveTo>
                    <a:pt x="59842" y="119414"/>
                  </a:moveTo>
                  <a:cubicBezTo>
                    <a:pt x="58267" y="119414"/>
                    <a:pt x="57637" y="118829"/>
                    <a:pt x="56692" y="117073"/>
                  </a:cubicBezTo>
                  <a:lnTo>
                    <a:pt x="1889" y="15804"/>
                  </a:lnTo>
                  <a:cubicBezTo>
                    <a:pt x="0" y="12292"/>
                    <a:pt x="0" y="7024"/>
                    <a:pt x="1889" y="3512"/>
                  </a:cubicBezTo>
                  <a:cubicBezTo>
                    <a:pt x="3779" y="0"/>
                    <a:pt x="6614" y="0"/>
                    <a:pt x="8503" y="3512"/>
                  </a:cubicBezTo>
                  <a:lnTo>
                    <a:pt x="59842" y="98926"/>
                  </a:lnTo>
                  <a:lnTo>
                    <a:pt x="111181" y="3512"/>
                  </a:lnTo>
                  <a:cubicBezTo>
                    <a:pt x="113070" y="0"/>
                    <a:pt x="115905" y="0"/>
                    <a:pt x="117795" y="3512"/>
                  </a:cubicBezTo>
                  <a:cubicBezTo>
                    <a:pt x="119685" y="7024"/>
                    <a:pt x="119685" y="12292"/>
                    <a:pt x="117795" y="15804"/>
                  </a:cubicBezTo>
                  <a:lnTo>
                    <a:pt x="62992" y="117073"/>
                  </a:lnTo>
                  <a:cubicBezTo>
                    <a:pt x="62677" y="118829"/>
                    <a:pt x="61102" y="119414"/>
                    <a:pt x="59842" y="11941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06" name="Google Shape;2006;p233"/>
            <p:cNvSpPr/>
            <p:nvPr/>
          </p:nvSpPr>
          <p:spPr>
            <a:xfrm>
              <a:off x="9064151" y="6614755"/>
              <a:ext cx="306000" cy="80700"/>
            </a:xfrm>
            <a:custGeom>
              <a:rect b="b" l="l" r="r" t="t"/>
              <a:pathLst>
                <a:path extrusionOk="0" h="120000" w="120000">
                  <a:moveTo>
                    <a:pt x="117944" y="119516"/>
                  </a:moveTo>
                  <a:lnTo>
                    <a:pt x="1927" y="119516"/>
                  </a:lnTo>
                  <a:cubicBezTo>
                    <a:pt x="770" y="119516"/>
                    <a:pt x="0" y="116612"/>
                    <a:pt x="0" y="112258"/>
                  </a:cubicBezTo>
                  <a:lnTo>
                    <a:pt x="0" y="6774"/>
                  </a:lnTo>
                  <a:cubicBezTo>
                    <a:pt x="0" y="2419"/>
                    <a:pt x="770" y="0"/>
                    <a:pt x="1927" y="0"/>
                  </a:cubicBezTo>
                  <a:cubicBezTo>
                    <a:pt x="3083" y="0"/>
                    <a:pt x="3854" y="2419"/>
                    <a:pt x="3854" y="6774"/>
                  </a:cubicBezTo>
                  <a:lnTo>
                    <a:pt x="3854" y="105000"/>
                  </a:lnTo>
                  <a:lnTo>
                    <a:pt x="116017" y="105000"/>
                  </a:lnTo>
                  <a:lnTo>
                    <a:pt x="116017" y="6774"/>
                  </a:lnTo>
                  <a:cubicBezTo>
                    <a:pt x="116017" y="2419"/>
                    <a:pt x="116788" y="0"/>
                    <a:pt x="117944" y="0"/>
                  </a:cubicBezTo>
                  <a:cubicBezTo>
                    <a:pt x="119100" y="0"/>
                    <a:pt x="119871" y="2419"/>
                    <a:pt x="119871" y="6774"/>
                  </a:cubicBezTo>
                  <a:lnTo>
                    <a:pt x="119871" y="112258"/>
                  </a:lnTo>
                  <a:cubicBezTo>
                    <a:pt x="119871" y="116612"/>
                    <a:pt x="119100" y="119516"/>
                    <a:pt x="117944" y="11951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2007" name="Google Shape;2007;p233"/>
          <p:cNvSpPr txBox="1"/>
          <p:nvPr/>
        </p:nvSpPr>
        <p:spPr>
          <a:xfrm>
            <a:off x="4225834" y="2390549"/>
            <a:ext cx="6987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GUI Elements</a:t>
            </a:r>
            <a:endParaRPr b="1" i="0" sz="700" u="none" cap="none" strike="noStrike">
              <a:latin typeface="Heebo"/>
              <a:ea typeface="Heebo"/>
              <a:cs typeface="Heebo"/>
              <a:sym typeface="Heebo"/>
            </a:endParaRPr>
          </a:p>
        </p:txBody>
      </p:sp>
      <p:grpSp>
        <p:nvGrpSpPr>
          <p:cNvPr id="2008" name="Google Shape;2008;p233"/>
          <p:cNvGrpSpPr/>
          <p:nvPr/>
        </p:nvGrpSpPr>
        <p:grpSpPr>
          <a:xfrm>
            <a:off x="3797674" y="2455544"/>
            <a:ext cx="217191" cy="217716"/>
            <a:chOff x="5105400" y="5797550"/>
            <a:chExt cx="57100" cy="57238"/>
          </a:xfrm>
        </p:grpSpPr>
        <p:sp>
          <p:nvSpPr>
            <p:cNvPr id="2009" name="Google Shape;2009;p233"/>
            <p:cNvSpPr/>
            <p:nvPr/>
          </p:nvSpPr>
          <p:spPr>
            <a:xfrm>
              <a:off x="5126038" y="5824538"/>
              <a:ext cx="11100" cy="28500"/>
            </a:xfrm>
            <a:custGeom>
              <a:rect b="b" l="l" r="r" t="t"/>
              <a:pathLst>
                <a:path extrusionOk="0" h="120000" w="120000">
                  <a:moveTo>
                    <a:pt x="11250" y="118481"/>
                  </a:moveTo>
                  <a:cubicBezTo>
                    <a:pt x="11250" y="118481"/>
                    <a:pt x="7500" y="118481"/>
                    <a:pt x="3750" y="118481"/>
                  </a:cubicBezTo>
                  <a:cubicBezTo>
                    <a:pt x="0" y="116962"/>
                    <a:pt x="0" y="113924"/>
                    <a:pt x="3750" y="112405"/>
                  </a:cubicBezTo>
                  <a:cubicBezTo>
                    <a:pt x="67500" y="83544"/>
                    <a:pt x="93750" y="44050"/>
                    <a:pt x="75000" y="6075"/>
                  </a:cubicBezTo>
                  <a:cubicBezTo>
                    <a:pt x="75000" y="3037"/>
                    <a:pt x="78750" y="1518"/>
                    <a:pt x="82500" y="1518"/>
                  </a:cubicBezTo>
                  <a:cubicBezTo>
                    <a:pt x="90000" y="0"/>
                    <a:pt x="93750" y="1518"/>
                    <a:pt x="97500" y="4556"/>
                  </a:cubicBezTo>
                  <a:cubicBezTo>
                    <a:pt x="116250" y="45569"/>
                    <a:pt x="86250" y="86582"/>
                    <a:pt x="22500" y="116962"/>
                  </a:cubicBezTo>
                  <a:cubicBezTo>
                    <a:pt x="18750" y="118481"/>
                    <a:pt x="15000" y="118481"/>
                    <a:pt x="11250" y="11848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10" name="Google Shape;2010;p233"/>
            <p:cNvSpPr/>
            <p:nvPr/>
          </p:nvSpPr>
          <p:spPr>
            <a:xfrm>
              <a:off x="5126038" y="5818188"/>
              <a:ext cx="18900" cy="36600"/>
            </a:xfrm>
            <a:custGeom>
              <a:rect b="b" l="l" r="r" t="t"/>
              <a:pathLst>
                <a:path extrusionOk="0" h="120000" w="120000">
                  <a:moveTo>
                    <a:pt x="58823" y="118811"/>
                  </a:moveTo>
                  <a:cubicBezTo>
                    <a:pt x="58823" y="118811"/>
                    <a:pt x="56470" y="118811"/>
                    <a:pt x="56470" y="117623"/>
                  </a:cubicBezTo>
                  <a:cubicBezTo>
                    <a:pt x="54117" y="116435"/>
                    <a:pt x="51764" y="115247"/>
                    <a:pt x="54117" y="114059"/>
                  </a:cubicBezTo>
                  <a:cubicBezTo>
                    <a:pt x="91764" y="86732"/>
                    <a:pt x="103529" y="54653"/>
                    <a:pt x="91764" y="22574"/>
                  </a:cubicBezTo>
                  <a:lnTo>
                    <a:pt x="91764" y="22574"/>
                  </a:lnTo>
                  <a:cubicBezTo>
                    <a:pt x="87058" y="11881"/>
                    <a:pt x="68235" y="5940"/>
                    <a:pt x="47058" y="8316"/>
                  </a:cubicBezTo>
                  <a:cubicBezTo>
                    <a:pt x="28235" y="9504"/>
                    <a:pt x="14117" y="20198"/>
                    <a:pt x="18823" y="29702"/>
                  </a:cubicBezTo>
                  <a:lnTo>
                    <a:pt x="18823" y="30891"/>
                  </a:lnTo>
                  <a:cubicBezTo>
                    <a:pt x="18823" y="32079"/>
                    <a:pt x="16470" y="34455"/>
                    <a:pt x="14117" y="34455"/>
                  </a:cubicBezTo>
                  <a:cubicBezTo>
                    <a:pt x="9411" y="34455"/>
                    <a:pt x="7058" y="33267"/>
                    <a:pt x="4705" y="32079"/>
                  </a:cubicBezTo>
                  <a:lnTo>
                    <a:pt x="4705" y="32079"/>
                  </a:lnTo>
                  <a:lnTo>
                    <a:pt x="4705" y="32079"/>
                  </a:lnTo>
                  <a:cubicBezTo>
                    <a:pt x="0" y="17821"/>
                    <a:pt x="18823" y="5940"/>
                    <a:pt x="44705" y="2376"/>
                  </a:cubicBezTo>
                  <a:cubicBezTo>
                    <a:pt x="72941" y="0"/>
                    <a:pt x="98823" y="8316"/>
                    <a:pt x="103529" y="21386"/>
                  </a:cubicBezTo>
                  <a:cubicBezTo>
                    <a:pt x="103529" y="21386"/>
                    <a:pt x="103529" y="21386"/>
                    <a:pt x="103529" y="22574"/>
                  </a:cubicBezTo>
                  <a:cubicBezTo>
                    <a:pt x="117647" y="54653"/>
                    <a:pt x="103529" y="89108"/>
                    <a:pt x="65882" y="117623"/>
                  </a:cubicBezTo>
                  <a:cubicBezTo>
                    <a:pt x="63529" y="117623"/>
                    <a:pt x="63529" y="118811"/>
                    <a:pt x="58823" y="11881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11" name="Google Shape;2011;p233"/>
            <p:cNvSpPr/>
            <p:nvPr/>
          </p:nvSpPr>
          <p:spPr>
            <a:xfrm>
              <a:off x="5119688" y="5830888"/>
              <a:ext cx="9600" cy="18900"/>
            </a:xfrm>
            <a:custGeom>
              <a:rect b="b" l="l" r="r" t="t"/>
              <a:pathLst>
                <a:path extrusionOk="0" h="120000" w="120000">
                  <a:moveTo>
                    <a:pt x="13846" y="117777"/>
                  </a:moveTo>
                  <a:cubicBezTo>
                    <a:pt x="9230" y="117777"/>
                    <a:pt x="4615" y="117777"/>
                    <a:pt x="4615" y="115555"/>
                  </a:cubicBezTo>
                  <a:cubicBezTo>
                    <a:pt x="0" y="113333"/>
                    <a:pt x="0" y="111111"/>
                    <a:pt x="4615" y="108888"/>
                  </a:cubicBezTo>
                  <a:cubicBezTo>
                    <a:pt x="60000" y="82222"/>
                    <a:pt x="92307" y="44444"/>
                    <a:pt x="92307" y="4444"/>
                  </a:cubicBezTo>
                  <a:cubicBezTo>
                    <a:pt x="92307" y="2222"/>
                    <a:pt x="96923" y="0"/>
                    <a:pt x="101538" y="0"/>
                  </a:cubicBezTo>
                  <a:cubicBezTo>
                    <a:pt x="110769" y="0"/>
                    <a:pt x="115384" y="2222"/>
                    <a:pt x="115384" y="4444"/>
                  </a:cubicBezTo>
                  <a:cubicBezTo>
                    <a:pt x="115384" y="46666"/>
                    <a:pt x="78461" y="86666"/>
                    <a:pt x="18461" y="115555"/>
                  </a:cubicBezTo>
                  <a:cubicBezTo>
                    <a:pt x="18461" y="117777"/>
                    <a:pt x="13846" y="117777"/>
                    <a:pt x="13846" y="11777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12" name="Google Shape;2012;p233"/>
            <p:cNvSpPr/>
            <p:nvPr/>
          </p:nvSpPr>
          <p:spPr>
            <a:xfrm>
              <a:off x="5143500" y="5837238"/>
              <a:ext cx="6300" cy="15900"/>
            </a:xfrm>
            <a:custGeom>
              <a:rect b="b" l="l" r="r" t="t"/>
              <a:pathLst>
                <a:path extrusionOk="0" h="120000" w="120000">
                  <a:moveTo>
                    <a:pt x="18947" y="117333"/>
                  </a:moveTo>
                  <a:cubicBezTo>
                    <a:pt x="18947" y="117333"/>
                    <a:pt x="18947" y="117333"/>
                    <a:pt x="12631" y="114666"/>
                  </a:cubicBezTo>
                  <a:cubicBezTo>
                    <a:pt x="6315" y="114666"/>
                    <a:pt x="0" y="109333"/>
                    <a:pt x="6315" y="104000"/>
                  </a:cubicBezTo>
                  <a:cubicBezTo>
                    <a:pt x="44210" y="74666"/>
                    <a:pt x="63157" y="40000"/>
                    <a:pt x="75789" y="8000"/>
                  </a:cubicBezTo>
                  <a:cubicBezTo>
                    <a:pt x="75789" y="2666"/>
                    <a:pt x="82105" y="0"/>
                    <a:pt x="94736" y="2666"/>
                  </a:cubicBezTo>
                  <a:cubicBezTo>
                    <a:pt x="107368" y="2666"/>
                    <a:pt x="113684" y="5333"/>
                    <a:pt x="107368" y="10666"/>
                  </a:cubicBezTo>
                  <a:cubicBezTo>
                    <a:pt x="101052" y="45333"/>
                    <a:pt x="69473" y="80000"/>
                    <a:pt x="37894" y="112000"/>
                  </a:cubicBezTo>
                  <a:cubicBezTo>
                    <a:pt x="31578" y="114666"/>
                    <a:pt x="25263" y="117333"/>
                    <a:pt x="18947" y="1173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13" name="Google Shape;2013;p233"/>
            <p:cNvSpPr/>
            <p:nvPr/>
          </p:nvSpPr>
          <p:spPr>
            <a:xfrm>
              <a:off x="5114925" y="5810250"/>
              <a:ext cx="34800" cy="36600"/>
            </a:xfrm>
            <a:custGeom>
              <a:rect b="b" l="l" r="r" t="t"/>
              <a:pathLst>
                <a:path extrusionOk="0" h="120000" w="120000">
                  <a:moveTo>
                    <a:pt x="4897" y="118800"/>
                  </a:moveTo>
                  <a:cubicBezTo>
                    <a:pt x="3673" y="118800"/>
                    <a:pt x="2448" y="117600"/>
                    <a:pt x="1224" y="117600"/>
                  </a:cubicBezTo>
                  <a:cubicBezTo>
                    <a:pt x="0" y="116400"/>
                    <a:pt x="1224" y="114000"/>
                    <a:pt x="2448" y="112800"/>
                  </a:cubicBezTo>
                  <a:cubicBezTo>
                    <a:pt x="18367" y="100800"/>
                    <a:pt x="24489" y="80400"/>
                    <a:pt x="20816" y="62400"/>
                  </a:cubicBezTo>
                  <a:lnTo>
                    <a:pt x="20816" y="61200"/>
                  </a:lnTo>
                  <a:cubicBezTo>
                    <a:pt x="15918" y="36000"/>
                    <a:pt x="31836" y="9600"/>
                    <a:pt x="58775" y="4800"/>
                  </a:cubicBezTo>
                  <a:cubicBezTo>
                    <a:pt x="84489" y="0"/>
                    <a:pt x="110204" y="16800"/>
                    <a:pt x="116326" y="43200"/>
                  </a:cubicBezTo>
                  <a:cubicBezTo>
                    <a:pt x="118775" y="54000"/>
                    <a:pt x="118775" y="64800"/>
                    <a:pt x="118775" y="76800"/>
                  </a:cubicBezTo>
                  <a:cubicBezTo>
                    <a:pt x="118775" y="78000"/>
                    <a:pt x="118775" y="79200"/>
                    <a:pt x="116326" y="79200"/>
                  </a:cubicBezTo>
                  <a:cubicBezTo>
                    <a:pt x="115102" y="79200"/>
                    <a:pt x="112653" y="78000"/>
                    <a:pt x="112653" y="76800"/>
                  </a:cubicBezTo>
                  <a:cubicBezTo>
                    <a:pt x="112653" y="66000"/>
                    <a:pt x="111428" y="55200"/>
                    <a:pt x="110204" y="44400"/>
                  </a:cubicBezTo>
                  <a:cubicBezTo>
                    <a:pt x="105306" y="21600"/>
                    <a:pt x="83265" y="7200"/>
                    <a:pt x="59999" y="10800"/>
                  </a:cubicBezTo>
                  <a:cubicBezTo>
                    <a:pt x="48979" y="14400"/>
                    <a:pt x="39183" y="20400"/>
                    <a:pt x="33061" y="28800"/>
                  </a:cubicBezTo>
                  <a:cubicBezTo>
                    <a:pt x="28163" y="38400"/>
                    <a:pt x="25714" y="49200"/>
                    <a:pt x="28163" y="60000"/>
                  </a:cubicBezTo>
                  <a:lnTo>
                    <a:pt x="28163" y="60000"/>
                  </a:lnTo>
                  <a:cubicBezTo>
                    <a:pt x="31836" y="81600"/>
                    <a:pt x="24489" y="103200"/>
                    <a:pt x="7346" y="117600"/>
                  </a:cubicBezTo>
                  <a:cubicBezTo>
                    <a:pt x="6122" y="118800"/>
                    <a:pt x="4897" y="118800"/>
                    <a:pt x="4897" y="1188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14" name="Google Shape;2014;p233"/>
            <p:cNvSpPr/>
            <p:nvPr/>
          </p:nvSpPr>
          <p:spPr>
            <a:xfrm>
              <a:off x="5140325" y="5807075"/>
              <a:ext cx="15900" cy="39600"/>
            </a:xfrm>
            <a:custGeom>
              <a:rect b="b" l="l" r="r" t="t"/>
              <a:pathLst>
                <a:path extrusionOk="0" h="120000" w="120000">
                  <a:moveTo>
                    <a:pt x="93333" y="118918"/>
                  </a:moveTo>
                  <a:lnTo>
                    <a:pt x="93333" y="118918"/>
                  </a:lnTo>
                  <a:cubicBezTo>
                    <a:pt x="88000" y="117837"/>
                    <a:pt x="88000" y="116756"/>
                    <a:pt x="88000" y="115675"/>
                  </a:cubicBezTo>
                  <a:cubicBezTo>
                    <a:pt x="101333" y="92972"/>
                    <a:pt x="104000" y="70270"/>
                    <a:pt x="93333" y="47567"/>
                  </a:cubicBezTo>
                  <a:lnTo>
                    <a:pt x="93333" y="47567"/>
                  </a:lnTo>
                  <a:cubicBezTo>
                    <a:pt x="82666" y="29189"/>
                    <a:pt x="48000" y="12972"/>
                    <a:pt x="5333" y="5405"/>
                  </a:cubicBezTo>
                  <a:cubicBezTo>
                    <a:pt x="0" y="5405"/>
                    <a:pt x="0" y="3243"/>
                    <a:pt x="0" y="2162"/>
                  </a:cubicBezTo>
                  <a:cubicBezTo>
                    <a:pt x="2666" y="1081"/>
                    <a:pt x="5333" y="0"/>
                    <a:pt x="8000" y="1081"/>
                  </a:cubicBezTo>
                  <a:cubicBezTo>
                    <a:pt x="58666" y="8648"/>
                    <a:pt x="96000" y="25945"/>
                    <a:pt x="106666" y="46486"/>
                  </a:cubicBezTo>
                  <a:lnTo>
                    <a:pt x="106666" y="46486"/>
                  </a:lnTo>
                  <a:cubicBezTo>
                    <a:pt x="117333" y="70270"/>
                    <a:pt x="117333" y="94054"/>
                    <a:pt x="101333" y="116756"/>
                  </a:cubicBezTo>
                  <a:cubicBezTo>
                    <a:pt x="98666" y="117837"/>
                    <a:pt x="96000" y="118918"/>
                    <a:pt x="93333" y="11891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15" name="Google Shape;2015;p233"/>
            <p:cNvSpPr/>
            <p:nvPr/>
          </p:nvSpPr>
          <p:spPr>
            <a:xfrm>
              <a:off x="5114925" y="5805488"/>
              <a:ext cx="25500" cy="17400"/>
            </a:xfrm>
            <a:custGeom>
              <a:rect b="b" l="l" r="r" t="t"/>
              <a:pathLst>
                <a:path extrusionOk="0" h="120000" w="120000">
                  <a:moveTo>
                    <a:pt x="3478" y="117600"/>
                  </a:moveTo>
                  <a:lnTo>
                    <a:pt x="3478" y="117600"/>
                  </a:lnTo>
                  <a:cubicBezTo>
                    <a:pt x="0" y="117600"/>
                    <a:pt x="0" y="115200"/>
                    <a:pt x="0" y="110400"/>
                  </a:cubicBezTo>
                  <a:cubicBezTo>
                    <a:pt x="8695" y="57600"/>
                    <a:pt x="40000" y="16800"/>
                    <a:pt x="76521" y="4800"/>
                  </a:cubicBezTo>
                  <a:cubicBezTo>
                    <a:pt x="88695" y="0"/>
                    <a:pt x="100869" y="0"/>
                    <a:pt x="113043" y="2400"/>
                  </a:cubicBezTo>
                  <a:cubicBezTo>
                    <a:pt x="116521" y="2400"/>
                    <a:pt x="118260" y="7200"/>
                    <a:pt x="116521" y="12000"/>
                  </a:cubicBezTo>
                  <a:cubicBezTo>
                    <a:pt x="116521" y="14400"/>
                    <a:pt x="114782" y="16800"/>
                    <a:pt x="111304" y="16800"/>
                  </a:cubicBezTo>
                  <a:cubicBezTo>
                    <a:pt x="100869" y="14400"/>
                    <a:pt x="90434" y="14400"/>
                    <a:pt x="78260" y="16800"/>
                  </a:cubicBezTo>
                  <a:cubicBezTo>
                    <a:pt x="45217" y="26400"/>
                    <a:pt x="17391" y="64800"/>
                    <a:pt x="8695" y="112800"/>
                  </a:cubicBezTo>
                  <a:cubicBezTo>
                    <a:pt x="8695" y="117600"/>
                    <a:pt x="6956" y="117600"/>
                    <a:pt x="3478" y="1176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16" name="Google Shape;2016;p233"/>
            <p:cNvSpPr/>
            <p:nvPr/>
          </p:nvSpPr>
          <p:spPr>
            <a:xfrm>
              <a:off x="5110163" y="5824538"/>
              <a:ext cx="6300" cy="15900"/>
            </a:xfrm>
            <a:custGeom>
              <a:rect b="b" l="l" r="r" t="t"/>
              <a:pathLst>
                <a:path extrusionOk="0" h="120000" w="120000">
                  <a:moveTo>
                    <a:pt x="20000" y="117333"/>
                  </a:moveTo>
                  <a:cubicBezTo>
                    <a:pt x="20000" y="117333"/>
                    <a:pt x="6666" y="117333"/>
                    <a:pt x="6666" y="114666"/>
                  </a:cubicBezTo>
                  <a:cubicBezTo>
                    <a:pt x="0" y="112000"/>
                    <a:pt x="0" y="109333"/>
                    <a:pt x="6666" y="106666"/>
                  </a:cubicBezTo>
                  <a:cubicBezTo>
                    <a:pt x="53333" y="90666"/>
                    <a:pt x="80000" y="64000"/>
                    <a:pt x="66666" y="40000"/>
                  </a:cubicBezTo>
                  <a:lnTo>
                    <a:pt x="66666" y="40000"/>
                  </a:lnTo>
                  <a:cubicBezTo>
                    <a:pt x="60000" y="29333"/>
                    <a:pt x="60000" y="18666"/>
                    <a:pt x="60000" y="5333"/>
                  </a:cubicBezTo>
                  <a:cubicBezTo>
                    <a:pt x="60000" y="2666"/>
                    <a:pt x="66666" y="0"/>
                    <a:pt x="73333" y="0"/>
                  </a:cubicBezTo>
                  <a:lnTo>
                    <a:pt x="73333" y="0"/>
                  </a:lnTo>
                  <a:cubicBezTo>
                    <a:pt x="86666" y="0"/>
                    <a:pt x="93333" y="2666"/>
                    <a:pt x="93333" y="5333"/>
                  </a:cubicBezTo>
                  <a:cubicBezTo>
                    <a:pt x="93333" y="16000"/>
                    <a:pt x="100000" y="26666"/>
                    <a:pt x="100000" y="34666"/>
                  </a:cubicBezTo>
                  <a:cubicBezTo>
                    <a:pt x="100000" y="34666"/>
                    <a:pt x="100000" y="34666"/>
                    <a:pt x="100000" y="37333"/>
                  </a:cubicBezTo>
                  <a:cubicBezTo>
                    <a:pt x="113333" y="66666"/>
                    <a:pt x="93333" y="96000"/>
                    <a:pt x="33333" y="114666"/>
                  </a:cubicBezTo>
                  <a:cubicBezTo>
                    <a:pt x="26666" y="117333"/>
                    <a:pt x="26666" y="117333"/>
                    <a:pt x="20000" y="1173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17" name="Google Shape;2017;p233"/>
            <p:cNvSpPr/>
            <p:nvPr/>
          </p:nvSpPr>
          <p:spPr>
            <a:xfrm>
              <a:off x="5118100" y="5797550"/>
              <a:ext cx="44400" cy="30300"/>
            </a:xfrm>
            <a:custGeom>
              <a:rect b="b" l="l" r="r" t="t"/>
              <a:pathLst>
                <a:path extrusionOk="0" h="120000" w="120000">
                  <a:moveTo>
                    <a:pt x="117096" y="118588"/>
                  </a:moveTo>
                  <a:lnTo>
                    <a:pt x="117096" y="118588"/>
                  </a:lnTo>
                  <a:cubicBezTo>
                    <a:pt x="115161" y="118588"/>
                    <a:pt x="114193" y="117176"/>
                    <a:pt x="114193" y="114352"/>
                  </a:cubicBezTo>
                  <a:cubicBezTo>
                    <a:pt x="114193" y="107294"/>
                    <a:pt x="113225" y="100235"/>
                    <a:pt x="112258" y="93176"/>
                  </a:cubicBezTo>
                  <a:lnTo>
                    <a:pt x="112258" y="91764"/>
                  </a:lnTo>
                  <a:cubicBezTo>
                    <a:pt x="109354" y="64941"/>
                    <a:pt x="98709" y="42352"/>
                    <a:pt x="83225" y="28235"/>
                  </a:cubicBezTo>
                  <a:cubicBezTo>
                    <a:pt x="66774" y="12705"/>
                    <a:pt x="49354" y="7058"/>
                    <a:pt x="30967" y="12705"/>
                  </a:cubicBezTo>
                  <a:cubicBezTo>
                    <a:pt x="21290" y="15529"/>
                    <a:pt x="12580" y="22588"/>
                    <a:pt x="4838" y="29647"/>
                  </a:cubicBezTo>
                  <a:cubicBezTo>
                    <a:pt x="3870" y="31058"/>
                    <a:pt x="1935" y="31058"/>
                    <a:pt x="967" y="29647"/>
                  </a:cubicBezTo>
                  <a:cubicBezTo>
                    <a:pt x="0" y="28235"/>
                    <a:pt x="967" y="25411"/>
                    <a:pt x="1935" y="24000"/>
                  </a:cubicBezTo>
                  <a:cubicBezTo>
                    <a:pt x="10645" y="15529"/>
                    <a:pt x="19354" y="8470"/>
                    <a:pt x="30000" y="5647"/>
                  </a:cubicBezTo>
                  <a:cubicBezTo>
                    <a:pt x="49354" y="0"/>
                    <a:pt x="69677" y="7058"/>
                    <a:pt x="86129" y="22588"/>
                  </a:cubicBezTo>
                  <a:cubicBezTo>
                    <a:pt x="103548" y="39529"/>
                    <a:pt x="113225" y="62117"/>
                    <a:pt x="118064" y="90352"/>
                  </a:cubicBezTo>
                  <a:lnTo>
                    <a:pt x="118064" y="91764"/>
                  </a:lnTo>
                  <a:cubicBezTo>
                    <a:pt x="119032" y="100235"/>
                    <a:pt x="119032" y="107294"/>
                    <a:pt x="119032" y="115764"/>
                  </a:cubicBezTo>
                  <a:cubicBezTo>
                    <a:pt x="119032" y="117176"/>
                    <a:pt x="118064" y="118588"/>
                    <a:pt x="117096" y="11858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18" name="Google Shape;2018;p233"/>
            <p:cNvSpPr/>
            <p:nvPr/>
          </p:nvSpPr>
          <p:spPr>
            <a:xfrm>
              <a:off x="5105400" y="5805488"/>
              <a:ext cx="11100" cy="28500"/>
            </a:xfrm>
            <a:custGeom>
              <a:rect b="b" l="l" r="r" t="t"/>
              <a:pathLst>
                <a:path extrusionOk="0" h="120000" w="120000">
                  <a:moveTo>
                    <a:pt x="32727" y="118461"/>
                  </a:moveTo>
                  <a:cubicBezTo>
                    <a:pt x="29090" y="118461"/>
                    <a:pt x="25454" y="116923"/>
                    <a:pt x="21818" y="115384"/>
                  </a:cubicBezTo>
                  <a:cubicBezTo>
                    <a:pt x="21818" y="113846"/>
                    <a:pt x="21818" y="112307"/>
                    <a:pt x="21818" y="110769"/>
                  </a:cubicBezTo>
                  <a:lnTo>
                    <a:pt x="21818" y="110769"/>
                  </a:lnTo>
                  <a:cubicBezTo>
                    <a:pt x="0" y="70769"/>
                    <a:pt x="29090" y="30769"/>
                    <a:pt x="98181" y="3076"/>
                  </a:cubicBezTo>
                  <a:cubicBezTo>
                    <a:pt x="101818" y="0"/>
                    <a:pt x="105454" y="1538"/>
                    <a:pt x="112727" y="3076"/>
                  </a:cubicBezTo>
                  <a:cubicBezTo>
                    <a:pt x="116363" y="6153"/>
                    <a:pt x="116363" y="6153"/>
                    <a:pt x="112727" y="7692"/>
                  </a:cubicBezTo>
                  <a:cubicBezTo>
                    <a:pt x="47272" y="33846"/>
                    <a:pt x="21818" y="70769"/>
                    <a:pt x="40000" y="107692"/>
                  </a:cubicBezTo>
                  <a:lnTo>
                    <a:pt x="40000" y="109230"/>
                  </a:lnTo>
                  <a:cubicBezTo>
                    <a:pt x="40000" y="110769"/>
                    <a:pt x="40000" y="112307"/>
                    <a:pt x="40000" y="113846"/>
                  </a:cubicBezTo>
                  <a:cubicBezTo>
                    <a:pt x="43636" y="115384"/>
                    <a:pt x="40000" y="116923"/>
                    <a:pt x="32727" y="11846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2019" name="Google Shape;2019;p233"/>
          <p:cNvGrpSpPr/>
          <p:nvPr/>
        </p:nvGrpSpPr>
        <p:grpSpPr>
          <a:xfrm>
            <a:off x="5848702" y="2041130"/>
            <a:ext cx="191082" cy="219273"/>
            <a:chOff x="8530174" y="4365021"/>
            <a:chExt cx="253929" cy="291393"/>
          </a:xfrm>
        </p:grpSpPr>
        <p:sp>
          <p:nvSpPr>
            <p:cNvPr id="2020" name="Google Shape;2020;p233"/>
            <p:cNvSpPr/>
            <p:nvPr/>
          </p:nvSpPr>
          <p:spPr>
            <a:xfrm>
              <a:off x="8531617" y="4461714"/>
              <a:ext cx="251100" cy="194700"/>
            </a:xfrm>
            <a:custGeom>
              <a:rect b="b" l="l" r="r" t="t"/>
              <a:pathLst>
                <a:path extrusionOk="0" h="120000" w="120000">
                  <a:moveTo>
                    <a:pt x="57737" y="119798"/>
                  </a:moveTo>
                  <a:cubicBezTo>
                    <a:pt x="57269" y="119798"/>
                    <a:pt x="57113" y="119798"/>
                    <a:pt x="56644" y="119596"/>
                  </a:cubicBezTo>
                  <a:lnTo>
                    <a:pt x="1092" y="80672"/>
                  </a:lnTo>
                  <a:cubicBezTo>
                    <a:pt x="468" y="80067"/>
                    <a:pt x="0" y="79058"/>
                    <a:pt x="0" y="78050"/>
                  </a:cubicBezTo>
                  <a:lnTo>
                    <a:pt x="0" y="3831"/>
                  </a:lnTo>
                  <a:cubicBezTo>
                    <a:pt x="0" y="3025"/>
                    <a:pt x="468" y="2016"/>
                    <a:pt x="936" y="1411"/>
                  </a:cubicBezTo>
                  <a:cubicBezTo>
                    <a:pt x="1404" y="806"/>
                    <a:pt x="2340" y="806"/>
                    <a:pt x="2964" y="1210"/>
                  </a:cubicBezTo>
                  <a:lnTo>
                    <a:pt x="57581" y="29848"/>
                  </a:lnTo>
                  <a:lnTo>
                    <a:pt x="116723" y="201"/>
                  </a:lnTo>
                  <a:cubicBezTo>
                    <a:pt x="117503" y="0"/>
                    <a:pt x="118439" y="0"/>
                    <a:pt x="118907" y="605"/>
                  </a:cubicBezTo>
                  <a:cubicBezTo>
                    <a:pt x="119375" y="1210"/>
                    <a:pt x="119843" y="2016"/>
                    <a:pt x="119843" y="3025"/>
                  </a:cubicBezTo>
                  <a:lnTo>
                    <a:pt x="119843" y="77647"/>
                  </a:lnTo>
                  <a:cubicBezTo>
                    <a:pt x="119843" y="78857"/>
                    <a:pt x="119375" y="79663"/>
                    <a:pt x="118439" y="80268"/>
                  </a:cubicBezTo>
                  <a:lnTo>
                    <a:pt x="58205" y="119193"/>
                  </a:lnTo>
                  <a:cubicBezTo>
                    <a:pt x="58517" y="119798"/>
                    <a:pt x="58205" y="119798"/>
                    <a:pt x="57737" y="119798"/>
                  </a:cubicBezTo>
                  <a:close/>
                  <a:moveTo>
                    <a:pt x="4681" y="76235"/>
                  </a:moveTo>
                  <a:lnTo>
                    <a:pt x="57737" y="113546"/>
                  </a:lnTo>
                  <a:lnTo>
                    <a:pt x="115630" y="76235"/>
                  </a:lnTo>
                  <a:lnTo>
                    <a:pt x="115630" y="7663"/>
                  </a:lnTo>
                  <a:lnTo>
                    <a:pt x="58673" y="36100"/>
                  </a:lnTo>
                  <a:cubicBezTo>
                    <a:pt x="58205" y="36504"/>
                    <a:pt x="57581" y="36504"/>
                    <a:pt x="57113" y="36100"/>
                  </a:cubicBezTo>
                  <a:lnTo>
                    <a:pt x="4837" y="8672"/>
                  </a:lnTo>
                  <a:lnTo>
                    <a:pt x="4837" y="76235"/>
                  </a:lnTo>
                  <a:lnTo>
                    <a:pt x="4681" y="762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21" name="Google Shape;2021;p233"/>
            <p:cNvSpPr/>
            <p:nvPr/>
          </p:nvSpPr>
          <p:spPr>
            <a:xfrm>
              <a:off x="8648515" y="4515112"/>
              <a:ext cx="10200" cy="135600"/>
            </a:xfrm>
            <a:custGeom>
              <a:rect b="b" l="l" r="r" t="t"/>
              <a:pathLst>
                <a:path extrusionOk="0" h="120000" w="120000">
                  <a:moveTo>
                    <a:pt x="56000" y="119711"/>
                  </a:moveTo>
                  <a:lnTo>
                    <a:pt x="0" y="119711"/>
                  </a:lnTo>
                  <a:lnTo>
                    <a:pt x="0" y="0"/>
                  </a:lnTo>
                  <a:lnTo>
                    <a:pt x="116000" y="0"/>
                  </a:lnTo>
                  <a:lnTo>
                    <a:pt x="116000" y="119711"/>
                  </a:lnTo>
                  <a:lnTo>
                    <a:pt x="56000" y="119711"/>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22" name="Google Shape;2022;p233"/>
            <p:cNvSpPr/>
            <p:nvPr/>
          </p:nvSpPr>
          <p:spPr>
            <a:xfrm>
              <a:off x="8530174" y="4435737"/>
              <a:ext cx="51900" cy="34500"/>
            </a:xfrm>
            <a:custGeom>
              <a:rect b="b" l="l" r="r" t="t"/>
              <a:pathLst>
                <a:path extrusionOk="0" h="120000" w="120000">
                  <a:moveTo>
                    <a:pt x="13757" y="118888"/>
                  </a:moveTo>
                  <a:cubicBezTo>
                    <a:pt x="9936" y="118888"/>
                    <a:pt x="5350" y="115555"/>
                    <a:pt x="3057" y="110000"/>
                  </a:cubicBezTo>
                  <a:cubicBezTo>
                    <a:pt x="0" y="102222"/>
                    <a:pt x="2292" y="92222"/>
                    <a:pt x="6878" y="87777"/>
                  </a:cubicBezTo>
                  <a:lnTo>
                    <a:pt x="99363" y="5555"/>
                  </a:lnTo>
                  <a:cubicBezTo>
                    <a:pt x="105477" y="0"/>
                    <a:pt x="112356" y="3333"/>
                    <a:pt x="115414" y="10000"/>
                  </a:cubicBezTo>
                  <a:cubicBezTo>
                    <a:pt x="119235" y="17777"/>
                    <a:pt x="116942" y="27777"/>
                    <a:pt x="112356" y="33333"/>
                  </a:cubicBezTo>
                  <a:lnTo>
                    <a:pt x="19108" y="115555"/>
                  </a:lnTo>
                  <a:cubicBezTo>
                    <a:pt x="18343" y="118888"/>
                    <a:pt x="16050" y="118888"/>
                    <a:pt x="13757" y="11888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23" name="Google Shape;2023;p233"/>
            <p:cNvSpPr/>
            <p:nvPr/>
          </p:nvSpPr>
          <p:spPr>
            <a:xfrm>
              <a:off x="8725003" y="4441510"/>
              <a:ext cx="59100" cy="30300"/>
            </a:xfrm>
            <a:custGeom>
              <a:rect b="b" l="l" r="r" t="t"/>
              <a:pathLst>
                <a:path extrusionOk="0" h="120000" w="120000">
                  <a:moveTo>
                    <a:pt x="108852" y="118709"/>
                  </a:moveTo>
                  <a:cubicBezTo>
                    <a:pt x="107540" y="118709"/>
                    <a:pt x="106885" y="118709"/>
                    <a:pt x="104918" y="116129"/>
                  </a:cubicBezTo>
                  <a:lnTo>
                    <a:pt x="7868" y="40000"/>
                  </a:lnTo>
                  <a:cubicBezTo>
                    <a:pt x="2622" y="36129"/>
                    <a:pt x="0" y="24516"/>
                    <a:pt x="1967" y="15483"/>
                  </a:cubicBezTo>
                  <a:cubicBezTo>
                    <a:pt x="3934" y="5161"/>
                    <a:pt x="9836" y="0"/>
                    <a:pt x="14426" y="3870"/>
                  </a:cubicBezTo>
                  <a:lnTo>
                    <a:pt x="111475" y="80000"/>
                  </a:lnTo>
                  <a:cubicBezTo>
                    <a:pt x="116721" y="83870"/>
                    <a:pt x="119344" y="95483"/>
                    <a:pt x="117377" y="104516"/>
                  </a:cubicBezTo>
                  <a:cubicBezTo>
                    <a:pt x="116721" y="114838"/>
                    <a:pt x="112786" y="118709"/>
                    <a:pt x="108852" y="11870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24" name="Google Shape;2024;p233"/>
            <p:cNvSpPr/>
            <p:nvPr/>
          </p:nvSpPr>
          <p:spPr>
            <a:xfrm>
              <a:off x="8648515" y="4365021"/>
              <a:ext cx="10200" cy="106800"/>
            </a:xfrm>
            <a:custGeom>
              <a:rect b="b" l="l" r="r" t="t"/>
              <a:pathLst>
                <a:path extrusionOk="0" h="120000" w="120000">
                  <a:moveTo>
                    <a:pt x="56000" y="119633"/>
                  </a:moveTo>
                  <a:cubicBezTo>
                    <a:pt x="24000" y="119633"/>
                    <a:pt x="0" y="117431"/>
                    <a:pt x="0" y="114128"/>
                  </a:cubicBezTo>
                  <a:lnTo>
                    <a:pt x="0" y="5504"/>
                  </a:lnTo>
                  <a:cubicBezTo>
                    <a:pt x="0" y="2201"/>
                    <a:pt x="20000" y="0"/>
                    <a:pt x="56000" y="0"/>
                  </a:cubicBezTo>
                  <a:cubicBezTo>
                    <a:pt x="88000" y="0"/>
                    <a:pt x="116000" y="2201"/>
                    <a:pt x="116000" y="5504"/>
                  </a:cubicBezTo>
                  <a:lnTo>
                    <a:pt x="116000" y="114128"/>
                  </a:lnTo>
                  <a:cubicBezTo>
                    <a:pt x="116000" y="117431"/>
                    <a:pt x="92000" y="119633"/>
                    <a:pt x="56000" y="1196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25" name="Google Shape;2025;p233"/>
            <p:cNvSpPr/>
            <p:nvPr/>
          </p:nvSpPr>
          <p:spPr>
            <a:xfrm>
              <a:off x="8599447" y="4412646"/>
              <a:ext cx="109800" cy="59100"/>
            </a:xfrm>
            <a:custGeom>
              <a:rect b="b" l="l" r="r" t="t"/>
              <a:pathLst>
                <a:path extrusionOk="0" h="120000" w="120000">
                  <a:moveTo>
                    <a:pt x="59819" y="119340"/>
                  </a:moveTo>
                  <a:cubicBezTo>
                    <a:pt x="58018" y="119340"/>
                    <a:pt x="56936" y="118021"/>
                    <a:pt x="56216" y="116043"/>
                  </a:cubicBezTo>
                  <a:lnTo>
                    <a:pt x="2162" y="17802"/>
                  </a:lnTo>
                  <a:cubicBezTo>
                    <a:pt x="0" y="13846"/>
                    <a:pt x="0" y="7912"/>
                    <a:pt x="2162" y="3956"/>
                  </a:cubicBezTo>
                  <a:cubicBezTo>
                    <a:pt x="4324" y="0"/>
                    <a:pt x="7567" y="0"/>
                    <a:pt x="9729" y="3956"/>
                  </a:cubicBezTo>
                  <a:lnTo>
                    <a:pt x="59819" y="95604"/>
                  </a:lnTo>
                  <a:lnTo>
                    <a:pt x="109909" y="3956"/>
                  </a:lnTo>
                  <a:cubicBezTo>
                    <a:pt x="112072" y="0"/>
                    <a:pt x="115315" y="0"/>
                    <a:pt x="117477" y="3956"/>
                  </a:cubicBezTo>
                  <a:cubicBezTo>
                    <a:pt x="119639" y="7912"/>
                    <a:pt x="119639" y="13846"/>
                    <a:pt x="117477" y="17802"/>
                  </a:cubicBezTo>
                  <a:lnTo>
                    <a:pt x="63423" y="116043"/>
                  </a:lnTo>
                  <a:cubicBezTo>
                    <a:pt x="63063" y="118021"/>
                    <a:pt x="61261" y="119340"/>
                    <a:pt x="59819" y="11934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2026" name="Google Shape;2026;p233"/>
          <p:cNvGrpSpPr/>
          <p:nvPr/>
        </p:nvGrpSpPr>
        <p:grpSpPr>
          <a:xfrm>
            <a:off x="5174072" y="2049638"/>
            <a:ext cx="202357" cy="202357"/>
            <a:chOff x="8280503" y="6034596"/>
            <a:chExt cx="295800" cy="295800"/>
          </a:xfrm>
        </p:grpSpPr>
        <p:sp>
          <p:nvSpPr>
            <p:cNvPr id="2027" name="Google Shape;2027;p233"/>
            <p:cNvSpPr/>
            <p:nvPr/>
          </p:nvSpPr>
          <p:spPr>
            <a:xfrm>
              <a:off x="8369980" y="6124073"/>
              <a:ext cx="115500" cy="115500"/>
            </a:xfrm>
            <a:custGeom>
              <a:rect b="b" l="l" r="r" t="t"/>
              <a:pathLst>
                <a:path extrusionOk="0" h="120000" w="120000">
                  <a:moveTo>
                    <a:pt x="59999" y="119661"/>
                  </a:moveTo>
                  <a:cubicBezTo>
                    <a:pt x="26779" y="119661"/>
                    <a:pt x="0" y="92881"/>
                    <a:pt x="0" y="59661"/>
                  </a:cubicBezTo>
                  <a:cubicBezTo>
                    <a:pt x="0" y="26779"/>
                    <a:pt x="26779" y="0"/>
                    <a:pt x="59999" y="0"/>
                  </a:cubicBezTo>
                  <a:cubicBezTo>
                    <a:pt x="93220" y="0"/>
                    <a:pt x="119661" y="26779"/>
                    <a:pt x="119661" y="59661"/>
                  </a:cubicBezTo>
                  <a:cubicBezTo>
                    <a:pt x="119661" y="92881"/>
                    <a:pt x="93220" y="119661"/>
                    <a:pt x="59999" y="119661"/>
                  </a:cubicBezTo>
                  <a:close/>
                  <a:moveTo>
                    <a:pt x="59999" y="10169"/>
                  </a:moveTo>
                  <a:cubicBezTo>
                    <a:pt x="32203" y="10169"/>
                    <a:pt x="10169" y="32203"/>
                    <a:pt x="10169" y="59661"/>
                  </a:cubicBezTo>
                  <a:cubicBezTo>
                    <a:pt x="10169" y="87457"/>
                    <a:pt x="32203" y="109491"/>
                    <a:pt x="59999" y="109491"/>
                  </a:cubicBezTo>
                  <a:cubicBezTo>
                    <a:pt x="87457" y="109491"/>
                    <a:pt x="109491" y="87457"/>
                    <a:pt x="109491" y="59661"/>
                  </a:cubicBezTo>
                  <a:cubicBezTo>
                    <a:pt x="109491" y="32203"/>
                    <a:pt x="87457" y="10169"/>
                    <a:pt x="59999" y="10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28" name="Google Shape;2028;p233"/>
            <p:cNvSpPr/>
            <p:nvPr/>
          </p:nvSpPr>
          <p:spPr>
            <a:xfrm>
              <a:off x="8280503" y="6034596"/>
              <a:ext cx="295800" cy="295800"/>
            </a:xfrm>
            <a:custGeom>
              <a:rect b="b" l="l" r="r" t="t"/>
              <a:pathLst>
                <a:path extrusionOk="0" h="120000" w="120000">
                  <a:moveTo>
                    <a:pt x="59800" y="119867"/>
                  </a:moveTo>
                  <a:cubicBezTo>
                    <a:pt x="57009" y="119867"/>
                    <a:pt x="54352" y="119602"/>
                    <a:pt x="51561" y="119337"/>
                  </a:cubicBezTo>
                  <a:cubicBezTo>
                    <a:pt x="50764" y="119071"/>
                    <a:pt x="49966" y="118541"/>
                    <a:pt x="49966" y="117480"/>
                  </a:cubicBezTo>
                  <a:lnTo>
                    <a:pt x="48239" y="103160"/>
                  </a:lnTo>
                  <a:cubicBezTo>
                    <a:pt x="44651" y="102232"/>
                    <a:pt x="41063" y="100773"/>
                    <a:pt x="38006" y="98784"/>
                  </a:cubicBezTo>
                  <a:lnTo>
                    <a:pt x="26312" y="107668"/>
                  </a:lnTo>
                  <a:cubicBezTo>
                    <a:pt x="25514" y="108331"/>
                    <a:pt x="24717" y="108331"/>
                    <a:pt x="23920" y="107668"/>
                  </a:cubicBezTo>
                  <a:cubicBezTo>
                    <a:pt x="19800" y="104751"/>
                    <a:pt x="15946" y="100773"/>
                    <a:pt x="12358" y="96132"/>
                  </a:cubicBezTo>
                  <a:cubicBezTo>
                    <a:pt x="11694" y="95337"/>
                    <a:pt x="11694" y="94276"/>
                    <a:pt x="12358" y="93745"/>
                  </a:cubicBezTo>
                  <a:lnTo>
                    <a:pt x="21262" y="82077"/>
                  </a:lnTo>
                  <a:cubicBezTo>
                    <a:pt x="19269" y="78629"/>
                    <a:pt x="17807" y="75314"/>
                    <a:pt x="16877" y="71734"/>
                  </a:cubicBezTo>
                  <a:lnTo>
                    <a:pt x="2524" y="70011"/>
                  </a:lnTo>
                  <a:cubicBezTo>
                    <a:pt x="1727" y="69745"/>
                    <a:pt x="930" y="69215"/>
                    <a:pt x="664" y="68154"/>
                  </a:cubicBezTo>
                  <a:cubicBezTo>
                    <a:pt x="0" y="62453"/>
                    <a:pt x="0" y="57016"/>
                    <a:pt x="664" y="51712"/>
                  </a:cubicBezTo>
                  <a:cubicBezTo>
                    <a:pt x="930" y="50917"/>
                    <a:pt x="1461" y="50121"/>
                    <a:pt x="2524" y="50121"/>
                  </a:cubicBezTo>
                  <a:lnTo>
                    <a:pt x="16877" y="48265"/>
                  </a:lnTo>
                  <a:cubicBezTo>
                    <a:pt x="17807" y="44552"/>
                    <a:pt x="19269" y="41237"/>
                    <a:pt x="21262" y="37922"/>
                  </a:cubicBezTo>
                  <a:lnTo>
                    <a:pt x="12358" y="26254"/>
                  </a:lnTo>
                  <a:cubicBezTo>
                    <a:pt x="11694" y="25591"/>
                    <a:pt x="11694" y="24795"/>
                    <a:pt x="12358" y="24000"/>
                  </a:cubicBezTo>
                  <a:cubicBezTo>
                    <a:pt x="15282" y="19889"/>
                    <a:pt x="19269" y="15911"/>
                    <a:pt x="23920" y="12331"/>
                  </a:cubicBezTo>
                  <a:cubicBezTo>
                    <a:pt x="24717" y="11801"/>
                    <a:pt x="25780" y="11801"/>
                    <a:pt x="26312" y="12331"/>
                  </a:cubicBezTo>
                  <a:lnTo>
                    <a:pt x="38006" y="21215"/>
                  </a:lnTo>
                  <a:cubicBezTo>
                    <a:pt x="41328" y="19226"/>
                    <a:pt x="44651" y="17900"/>
                    <a:pt x="48239" y="16839"/>
                  </a:cubicBezTo>
                  <a:lnTo>
                    <a:pt x="49966" y="2519"/>
                  </a:lnTo>
                  <a:cubicBezTo>
                    <a:pt x="50232" y="1723"/>
                    <a:pt x="50764" y="928"/>
                    <a:pt x="51561" y="795"/>
                  </a:cubicBezTo>
                  <a:cubicBezTo>
                    <a:pt x="57009" y="0"/>
                    <a:pt x="62325" y="0"/>
                    <a:pt x="68039" y="795"/>
                  </a:cubicBezTo>
                  <a:cubicBezTo>
                    <a:pt x="68837" y="928"/>
                    <a:pt x="69634" y="1591"/>
                    <a:pt x="69900" y="2519"/>
                  </a:cubicBezTo>
                  <a:lnTo>
                    <a:pt x="71627" y="16839"/>
                  </a:lnTo>
                  <a:cubicBezTo>
                    <a:pt x="75215" y="17900"/>
                    <a:pt x="78671" y="19226"/>
                    <a:pt x="81860" y="21215"/>
                  </a:cubicBezTo>
                  <a:lnTo>
                    <a:pt x="93554" y="12331"/>
                  </a:lnTo>
                  <a:cubicBezTo>
                    <a:pt x="94352" y="11801"/>
                    <a:pt x="95282" y="11801"/>
                    <a:pt x="95813" y="12331"/>
                  </a:cubicBezTo>
                  <a:cubicBezTo>
                    <a:pt x="100598" y="15911"/>
                    <a:pt x="104584" y="19889"/>
                    <a:pt x="107508" y="24000"/>
                  </a:cubicBezTo>
                  <a:cubicBezTo>
                    <a:pt x="108039" y="24795"/>
                    <a:pt x="108039" y="25591"/>
                    <a:pt x="107508" y="26254"/>
                  </a:cubicBezTo>
                  <a:lnTo>
                    <a:pt x="98604" y="37922"/>
                  </a:lnTo>
                  <a:cubicBezTo>
                    <a:pt x="100598" y="41237"/>
                    <a:pt x="101926" y="44552"/>
                    <a:pt x="102990" y="48132"/>
                  </a:cubicBezTo>
                  <a:lnTo>
                    <a:pt x="117342" y="49856"/>
                  </a:lnTo>
                  <a:cubicBezTo>
                    <a:pt x="118139" y="50121"/>
                    <a:pt x="118936" y="50651"/>
                    <a:pt x="119069" y="51712"/>
                  </a:cubicBezTo>
                  <a:cubicBezTo>
                    <a:pt x="119867" y="57414"/>
                    <a:pt x="119867" y="62718"/>
                    <a:pt x="119069" y="68154"/>
                  </a:cubicBezTo>
                  <a:cubicBezTo>
                    <a:pt x="118936" y="68950"/>
                    <a:pt x="118272" y="69745"/>
                    <a:pt x="117342" y="69745"/>
                  </a:cubicBezTo>
                  <a:lnTo>
                    <a:pt x="102990" y="71469"/>
                  </a:lnTo>
                  <a:cubicBezTo>
                    <a:pt x="101926" y="75049"/>
                    <a:pt x="100598" y="78364"/>
                    <a:pt x="98604" y="82077"/>
                  </a:cubicBezTo>
                  <a:lnTo>
                    <a:pt x="107508" y="93745"/>
                  </a:lnTo>
                  <a:cubicBezTo>
                    <a:pt x="108039" y="94541"/>
                    <a:pt x="108039" y="95469"/>
                    <a:pt x="107508" y="96132"/>
                  </a:cubicBezTo>
                  <a:cubicBezTo>
                    <a:pt x="103920" y="100773"/>
                    <a:pt x="100066" y="104751"/>
                    <a:pt x="95813" y="107668"/>
                  </a:cubicBezTo>
                  <a:cubicBezTo>
                    <a:pt x="95016" y="108331"/>
                    <a:pt x="94352" y="108331"/>
                    <a:pt x="93554" y="107668"/>
                  </a:cubicBezTo>
                  <a:lnTo>
                    <a:pt x="81860" y="98784"/>
                  </a:lnTo>
                  <a:cubicBezTo>
                    <a:pt x="78538" y="100773"/>
                    <a:pt x="75215" y="102232"/>
                    <a:pt x="71627" y="103160"/>
                  </a:cubicBezTo>
                  <a:lnTo>
                    <a:pt x="69900" y="117480"/>
                  </a:lnTo>
                  <a:cubicBezTo>
                    <a:pt x="69634" y="118276"/>
                    <a:pt x="69102" y="119071"/>
                    <a:pt x="68305" y="119337"/>
                  </a:cubicBezTo>
                  <a:cubicBezTo>
                    <a:pt x="65382" y="119602"/>
                    <a:pt x="62591" y="119867"/>
                    <a:pt x="59800" y="119867"/>
                  </a:cubicBezTo>
                  <a:close/>
                  <a:moveTo>
                    <a:pt x="53554" y="115491"/>
                  </a:moveTo>
                  <a:cubicBezTo>
                    <a:pt x="57674" y="116154"/>
                    <a:pt x="61794" y="116154"/>
                    <a:pt x="65913" y="115491"/>
                  </a:cubicBezTo>
                  <a:lnTo>
                    <a:pt x="67641" y="101436"/>
                  </a:lnTo>
                  <a:cubicBezTo>
                    <a:pt x="67906" y="100640"/>
                    <a:pt x="68438" y="99845"/>
                    <a:pt x="69235" y="99580"/>
                  </a:cubicBezTo>
                  <a:cubicBezTo>
                    <a:pt x="73222" y="98651"/>
                    <a:pt x="77209" y="97060"/>
                    <a:pt x="80930" y="94674"/>
                  </a:cubicBezTo>
                  <a:cubicBezTo>
                    <a:pt x="81727" y="94276"/>
                    <a:pt x="82524" y="94276"/>
                    <a:pt x="83056" y="94939"/>
                  </a:cubicBezTo>
                  <a:lnTo>
                    <a:pt x="94485" y="103558"/>
                  </a:lnTo>
                  <a:cubicBezTo>
                    <a:pt x="97408" y="101171"/>
                    <a:pt x="100332" y="98254"/>
                    <a:pt x="103122" y="94939"/>
                  </a:cubicBezTo>
                  <a:lnTo>
                    <a:pt x="94485" y="83535"/>
                  </a:lnTo>
                  <a:cubicBezTo>
                    <a:pt x="94086" y="82872"/>
                    <a:pt x="93953" y="81944"/>
                    <a:pt x="94352" y="81281"/>
                  </a:cubicBezTo>
                  <a:cubicBezTo>
                    <a:pt x="96611" y="77038"/>
                    <a:pt x="98205" y="73060"/>
                    <a:pt x="99269" y="69348"/>
                  </a:cubicBezTo>
                  <a:cubicBezTo>
                    <a:pt x="99401" y="68552"/>
                    <a:pt x="100066" y="68022"/>
                    <a:pt x="100996" y="67756"/>
                  </a:cubicBezTo>
                  <a:lnTo>
                    <a:pt x="115215" y="66033"/>
                  </a:lnTo>
                  <a:cubicBezTo>
                    <a:pt x="115747" y="61922"/>
                    <a:pt x="115747" y="57944"/>
                    <a:pt x="115215" y="53569"/>
                  </a:cubicBezTo>
                  <a:lnTo>
                    <a:pt x="100996" y="51845"/>
                  </a:lnTo>
                  <a:cubicBezTo>
                    <a:pt x="100199" y="51712"/>
                    <a:pt x="99401" y="51049"/>
                    <a:pt x="99269" y="50254"/>
                  </a:cubicBezTo>
                  <a:cubicBezTo>
                    <a:pt x="98205" y="46408"/>
                    <a:pt x="96611" y="42430"/>
                    <a:pt x="94352" y="38718"/>
                  </a:cubicBezTo>
                  <a:cubicBezTo>
                    <a:pt x="93953" y="37922"/>
                    <a:pt x="93953" y="37127"/>
                    <a:pt x="94485" y="36596"/>
                  </a:cubicBezTo>
                  <a:lnTo>
                    <a:pt x="103122" y="25193"/>
                  </a:lnTo>
                  <a:cubicBezTo>
                    <a:pt x="100730" y="22143"/>
                    <a:pt x="97807" y="19226"/>
                    <a:pt x="94485" y="16441"/>
                  </a:cubicBezTo>
                  <a:lnTo>
                    <a:pt x="83056" y="25193"/>
                  </a:lnTo>
                  <a:cubicBezTo>
                    <a:pt x="82524" y="25723"/>
                    <a:pt x="81461" y="25723"/>
                    <a:pt x="80930" y="25325"/>
                  </a:cubicBezTo>
                  <a:cubicBezTo>
                    <a:pt x="77209" y="22939"/>
                    <a:pt x="73355" y="21348"/>
                    <a:pt x="69235" y="20419"/>
                  </a:cubicBezTo>
                  <a:cubicBezTo>
                    <a:pt x="68438" y="20287"/>
                    <a:pt x="67906" y="19624"/>
                    <a:pt x="67641" y="18696"/>
                  </a:cubicBezTo>
                  <a:lnTo>
                    <a:pt x="65913" y="4508"/>
                  </a:lnTo>
                  <a:cubicBezTo>
                    <a:pt x="61528" y="3977"/>
                    <a:pt x="57674" y="3977"/>
                    <a:pt x="53554" y="4508"/>
                  </a:cubicBezTo>
                  <a:lnTo>
                    <a:pt x="51694" y="18696"/>
                  </a:lnTo>
                  <a:cubicBezTo>
                    <a:pt x="51561" y="19491"/>
                    <a:pt x="50897" y="20287"/>
                    <a:pt x="50232" y="20419"/>
                  </a:cubicBezTo>
                  <a:cubicBezTo>
                    <a:pt x="46245" y="21348"/>
                    <a:pt x="42259" y="22939"/>
                    <a:pt x="38538" y="25325"/>
                  </a:cubicBezTo>
                  <a:cubicBezTo>
                    <a:pt x="37740" y="25723"/>
                    <a:pt x="36943" y="25723"/>
                    <a:pt x="36411" y="25193"/>
                  </a:cubicBezTo>
                  <a:lnTo>
                    <a:pt x="24983" y="16441"/>
                  </a:lnTo>
                  <a:cubicBezTo>
                    <a:pt x="21661" y="19226"/>
                    <a:pt x="18604" y="22143"/>
                    <a:pt x="16345" y="25193"/>
                  </a:cubicBezTo>
                  <a:lnTo>
                    <a:pt x="24983" y="36596"/>
                  </a:lnTo>
                  <a:cubicBezTo>
                    <a:pt x="25514" y="37127"/>
                    <a:pt x="25514" y="38055"/>
                    <a:pt x="25116" y="38718"/>
                  </a:cubicBezTo>
                  <a:cubicBezTo>
                    <a:pt x="22857" y="42430"/>
                    <a:pt x="21262" y="46408"/>
                    <a:pt x="20199" y="50519"/>
                  </a:cubicBezTo>
                  <a:cubicBezTo>
                    <a:pt x="20066" y="51314"/>
                    <a:pt x="19401" y="51845"/>
                    <a:pt x="18471" y="52110"/>
                  </a:cubicBezTo>
                  <a:lnTo>
                    <a:pt x="4252" y="53834"/>
                  </a:lnTo>
                  <a:cubicBezTo>
                    <a:pt x="3853" y="57812"/>
                    <a:pt x="3853" y="61922"/>
                    <a:pt x="4252" y="66165"/>
                  </a:cubicBezTo>
                  <a:lnTo>
                    <a:pt x="18471" y="68022"/>
                  </a:lnTo>
                  <a:cubicBezTo>
                    <a:pt x="19269" y="68154"/>
                    <a:pt x="20066" y="68817"/>
                    <a:pt x="20199" y="69613"/>
                  </a:cubicBezTo>
                  <a:cubicBezTo>
                    <a:pt x="21262" y="73458"/>
                    <a:pt x="22857" y="77436"/>
                    <a:pt x="25116" y="81281"/>
                  </a:cubicBezTo>
                  <a:cubicBezTo>
                    <a:pt x="25514" y="82077"/>
                    <a:pt x="25514" y="82872"/>
                    <a:pt x="24983" y="83535"/>
                  </a:cubicBezTo>
                  <a:lnTo>
                    <a:pt x="16345" y="94939"/>
                  </a:lnTo>
                  <a:cubicBezTo>
                    <a:pt x="19003" y="98254"/>
                    <a:pt x="22059" y="101171"/>
                    <a:pt x="24983" y="103558"/>
                  </a:cubicBezTo>
                  <a:lnTo>
                    <a:pt x="36411" y="94939"/>
                  </a:lnTo>
                  <a:cubicBezTo>
                    <a:pt x="36943" y="94276"/>
                    <a:pt x="38006" y="94276"/>
                    <a:pt x="38538" y="94674"/>
                  </a:cubicBezTo>
                  <a:cubicBezTo>
                    <a:pt x="42259" y="97060"/>
                    <a:pt x="45980" y="98651"/>
                    <a:pt x="50232" y="99580"/>
                  </a:cubicBezTo>
                  <a:cubicBezTo>
                    <a:pt x="50897" y="99845"/>
                    <a:pt x="51561" y="100375"/>
                    <a:pt x="51694" y="101436"/>
                  </a:cubicBezTo>
                  <a:lnTo>
                    <a:pt x="53554" y="11549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2029" name="Google Shape;2029;p233"/>
          <p:cNvSpPr/>
          <p:nvPr/>
        </p:nvSpPr>
        <p:spPr>
          <a:xfrm>
            <a:off x="4570907" y="2039663"/>
            <a:ext cx="222600" cy="222600"/>
          </a:xfrm>
          <a:custGeom>
            <a:rect b="b" l="l" r="r" t="t"/>
            <a:pathLst>
              <a:path extrusionOk="0" h="120000" w="120000">
                <a:moveTo>
                  <a:pt x="12079" y="119866"/>
                </a:moveTo>
                <a:cubicBezTo>
                  <a:pt x="8893" y="119866"/>
                  <a:pt x="5973" y="118669"/>
                  <a:pt x="3584" y="116274"/>
                </a:cubicBezTo>
                <a:cubicBezTo>
                  <a:pt x="1460" y="114146"/>
                  <a:pt x="0" y="111219"/>
                  <a:pt x="0" y="108159"/>
                </a:cubicBezTo>
                <a:cubicBezTo>
                  <a:pt x="0" y="104966"/>
                  <a:pt x="1194" y="101906"/>
                  <a:pt x="3584" y="99512"/>
                </a:cubicBezTo>
                <a:lnTo>
                  <a:pt x="51371" y="51618"/>
                </a:lnTo>
                <a:cubicBezTo>
                  <a:pt x="45530" y="38580"/>
                  <a:pt x="48185" y="23414"/>
                  <a:pt x="58539" y="13170"/>
                </a:cubicBezTo>
                <a:cubicBezTo>
                  <a:pt x="69159" y="2527"/>
                  <a:pt x="85221" y="0"/>
                  <a:pt x="98628" y="6784"/>
                </a:cubicBezTo>
                <a:cubicBezTo>
                  <a:pt x="99159" y="7050"/>
                  <a:pt x="99557" y="7583"/>
                  <a:pt x="99557" y="8248"/>
                </a:cubicBezTo>
                <a:cubicBezTo>
                  <a:pt x="99823" y="8780"/>
                  <a:pt x="99557" y="9445"/>
                  <a:pt x="99159" y="9844"/>
                </a:cubicBezTo>
                <a:lnTo>
                  <a:pt x="85221" y="25543"/>
                </a:lnTo>
                <a:lnTo>
                  <a:pt x="85221" y="36851"/>
                </a:lnTo>
                <a:lnTo>
                  <a:pt x="93849" y="36851"/>
                </a:lnTo>
                <a:lnTo>
                  <a:pt x="109778" y="21019"/>
                </a:lnTo>
                <a:cubicBezTo>
                  <a:pt x="110176" y="20620"/>
                  <a:pt x="110840" y="20487"/>
                  <a:pt x="111637" y="20487"/>
                </a:cubicBezTo>
                <a:cubicBezTo>
                  <a:pt x="112168" y="20620"/>
                  <a:pt x="112831" y="20886"/>
                  <a:pt x="112964" y="21419"/>
                </a:cubicBezTo>
                <a:cubicBezTo>
                  <a:pt x="119867" y="34589"/>
                  <a:pt x="117345" y="50820"/>
                  <a:pt x="106725" y="61463"/>
                </a:cubicBezTo>
                <a:lnTo>
                  <a:pt x="106725" y="61463"/>
                </a:lnTo>
                <a:cubicBezTo>
                  <a:pt x="96637" y="71574"/>
                  <a:pt x="81106" y="74101"/>
                  <a:pt x="68097" y="68115"/>
                </a:cubicBezTo>
                <a:lnTo>
                  <a:pt x="20309" y="116141"/>
                </a:lnTo>
                <a:cubicBezTo>
                  <a:pt x="18318" y="118669"/>
                  <a:pt x="15398" y="119866"/>
                  <a:pt x="12079" y="119866"/>
                </a:cubicBezTo>
                <a:close/>
                <a:moveTo>
                  <a:pt x="82831" y="7050"/>
                </a:moveTo>
                <a:cubicBezTo>
                  <a:pt x="75000" y="7050"/>
                  <a:pt x="67300" y="10243"/>
                  <a:pt x="61460" y="15964"/>
                </a:cubicBezTo>
                <a:cubicBezTo>
                  <a:pt x="52035" y="25410"/>
                  <a:pt x="49778" y="39379"/>
                  <a:pt x="55752" y="50953"/>
                </a:cubicBezTo>
                <a:cubicBezTo>
                  <a:pt x="56150" y="51751"/>
                  <a:pt x="55884" y="52815"/>
                  <a:pt x="55353" y="53348"/>
                </a:cubicBezTo>
                <a:lnTo>
                  <a:pt x="6504" y="102439"/>
                </a:lnTo>
                <a:cubicBezTo>
                  <a:pt x="4911" y="104035"/>
                  <a:pt x="4115" y="106031"/>
                  <a:pt x="4115" y="108159"/>
                </a:cubicBezTo>
                <a:cubicBezTo>
                  <a:pt x="4115" y="110155"/>
                  <a:pt x="4911" y="112150"/>
                  <a:pt x="6504" y="113481"/>
                </a:cubicBezTo>
                <a:cubicBezTo>
                  <a:pt x="8097" y="115077"/>
                  <a:pt x="10221" y="116141"/>
                  <a:pt x="12212" y="115875"/>
                </a:cubicBezTo>
                <a:cubicBezTo>
                  <a:pt x="14203" y="115875"/>
                  <a:pt x="16194" y="115077"/>
                  <a:pt x="17522" y="113481"/>
                </a:cubicBezTo>
                <a:lnTo>
                  <a:pt x="66371" y="64656"/>
                </a:lnTo>
                <a:cubicBezTo>
                  <a:pt x="66902" y="63991"/>
                  <a:pt x="67964" y="63858"/>
                  <a:pt x="68761" y="64257"/>
                </a:cubicBezTo>
                <a:cubicBezTo>
                  <a:pt x="80309" y="70376"/>
                  <a:pt x="94911" y="67982"/>
                  <a:pt x="103938" y="58935"/>
                </a:cubicBezTo>
                <a:cubicBezTo>
                  <a:pt x="112566" y="50155"/>
                  <a:pt x="115088" y="37250"/>
                  <a:pt x="110575" y="25942"/>
                </a:cubicBezTo>
                <a:lnTo>
                  <a:pt x="96106" y="40310"/>
                </a:lnTo>
                <a:cubicBezTo>
                  <a:pt x="95707" y="40709"/>
                  <a:pt x="95309" y="40975"/>
                  <a:pt x="94646" y="40975"/>
                </a:cubicBezTo>
                <a:lnTo>
                  <a:pt x="83230" y="40975"/>
                </a:lnTo>
                <a:cubicBezTo>
                  <a:pt x="82035" y="40975"/>
                  <a:pt x="81238" y="40177"/>
                  <a:pt x="81238" y="38980"/>
                </a:cubicBezTo>
                <a:lnTo>
                  <a:pt x="81238" y="25011"/>
                </a:lnTo>
                <a:cubicBezTo>
                  <a:pt x="81238" y="24611"/>
                  <a:pt x="81504" y="23946"/>
                  <a:pt x="81637" y="23547"/>
                </a:cubicBezTo>
                <a:lnTo>
                  <a:pt x="94247" y="9179"/>
                </a:lnTo>
                <a:cubicBezTo>
                  <a:pt x="90796" y="7849"/>
                  <a:pt x="86814" y="7050"/>
                  <a:pt x="82831" y="705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2030" name="Google Shape;2030;p233"/>
          <p:cNvGrpSpPr/>
          <p:nvPr/>
        </p:nvGrpSpPr>
        <p:grpSpPr>
          <a:xfrm>
            <a:off x="4280919" y="2062963"/>
            <a:ext cx="204247" cy="175865"/>
            <a:chOff x="4906802" y="2136418"/>
            <a:chExt cx="298563" cy="257075"/>
          </a:xfrm>
        </p:grpSpPr>
        <p:sp>
          <p:nvSpPr>
            <p:cNvPr id="2031" name="Google Shape;2031;p233"/>
            <p:cNvSpPr/>
            <p:nvPr/>
          </p:nvSpPr>
          <p:spPr>
            <a:xfrm>
              <a:off x="4906802" y="2265006"/>
              <a:ext cx="139800" cy="11100"/>
            </a:xfrm>
            <a:custGeom>
              <a:rect b="b" l="l" r="r" t="t"/>
              <a:pathLst>
                <a:path extrusionOk="0" h="120000" w="120000">
                  <a:moveTo>
                    <a:pt x="115336" y="116000"/>
                  </a:moveTo>
                  <a:lnTo>
                    <a:pt x="4663" y="116000"/>
                  </a:lnTo>
                  <a:cubicBezTo>
                    <a:pt x="1865" y="116000"/>
                    <a:pt x="0" y="92000"/>
                    <a:pt x="0" y="56000"/>
                  </a:cubicBezTo>
                  <a:cubicBezTo>
                    <a:pt x="0" y="20000"/>
                    <a:pt x="1865" y="0"/>
                    <a:pt x="4663" y="0"/>
                  </a:cubicBezTo>
                  <a:lnTo>
                    <a:pt x="115336" y="0"/>
                  </a:lnTo>
                  <a:cubicBezTo>
                    <a:pt x="118134" y="0"/>
                    <a:pt x="119689" y="20000"/>
                    <a:pt x="119689" y="56000"/>
                  </a:cubicBezTo>
                  <a:cubicBezTo>
                    <a:pt x="119689" y="92000"/>
                    <a:pt x="118134" y="116000"/>
                    <a:pt x="115336"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32" name="Google Shape;2032;p233"/>
            <p:cNvSpPr/>
            <p:nvPr/>
          </p:nvSpPr>
          <p:spPr>
            <a:xfrm>
              <a:off x="5076665" y="2265006"/>
              <a:ext cx="128700" cy="11100"/>
            </a:xfrm>
            <a:custGeom>
              <a:rect b="b" l="l" r="r" t="t"/>
              <a:pathLst>
                <a:path extrusionOk="0" h="120000" w="120000">
                  <a:moveTo>
                    <a:pt x="114621" y="116000"/>
                  </a:moveTo>
                  <a:lnTo>
                    <a:pt x="5042" y="116000"/>
                  </a:lnTo>
                  <a:cubicBezTo>
                    <a:pt x="2016" y="116000"/>
                    <a:pt x="0" y="92000"/>
                    <a:pt x="0" y="56000"/>
                  </a:cubicBezTo>
                  <a:cubicBezTo>
                    <a:pt x="0" y="20000"/>
                    <a:pt x="2016" y="0"/>
                    <a:pt x="5042" y="0"/>
                  </a:cubicBezTo>
                  <a:lnTo>
                    <a:pt x="114621" y="0"/>
                  </a:lnTo>
                  <a:cubicBezTo>
                    <a:pt x="117647" y="0"/>
                    <a:pt x="119663" y="20000"/>
                    <a:pt x="119663" y="56000"/>
                  </a:cubicBezTo>
                  <a:cubicBezTo>
                    <a:pt x="119663" y="92000"/>
                    <a:pt x="117647" y="116000"/>
                    <a:pt x="114621"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33" name="Google Shape;2033;p233"/>
            <p:cNvSpPr/>
            <p:nvPr/>
          </p:nvSpPr>
          <p:spPr>
            <a:xfrm>
              <a:off x="4906802" y="2190393"/>
              <a:ext cx="298500" cy="203100"/>
            </a:xfrm>
            <a:custGeom>
              <a:rect b="b" l="l" r="r" t="t"/>
              <a:pathLst>
                <a:path extrusionOk="0" h="120000" w="120000">
                  <a:moveTo>
                    <a:pt x="117689" y="119787"/>
                  </a:moveTo>
                  <a:lnTo>
                    <a:pt x="2166" y="119787"/>
                  </a:lnTo>
                  <a:cubicBezTo>
                    <a:pt x="866" y="119787"/>
                    <a:pt x="0" y="118510"/>
                    <a:pt x="0" y="116595"/>
                  </a:cubicBezTo>
                  <a:lnTo>
                    <a:pt x="0" y="3191"/>
                  </a:lnTo>
                  <a:cubicBezTo>
                    <a:pt x="0" y="1276"/>
                    <a:pt x="866" y="0"/>
                    <a:pt x="2166" y="0"/>
                  </a:cubicBezTo>
                  <a:lnTo>
                    <a:pt x="117689" y="0"/>
                  </a:lnTo>
                  <a:cubicBezTo>
                    <a:pt x="118989" y="0"/>
                    <a:pt x="119855" y="1276"/>
                    <a:pt x="119855" y="3191"/>
                  </a:cubicBezTo>
                  <a:lnTo>
                    <a:pt x="119855" y="116595"/>
                  </a:lnTo>
                  <a:cubicBezTo>
                    <a:pt x="119855" y="118297"/>
                    <a:pt x="118989" y="119787"/>
                    <a:pt x="117689" y="119787"/>
                  </a:cubicBezTo>
                  <a:close/>
                  <a:moveTo>
                    <a:pt x="4332" y="113617"/>
                  </a:moveTo>
                  <a:lnTo>
                    <a:pt x="115667" y="113617"/>
                  </a:lnTo>
                  <a:lnTo>
                    <a:pt x="115667" y="6382"/>
                  </a:lnTo>
                  <a:lnTo>
                    <a:pt x="4332" y="6382"/>
                  </a:lnTo>
                  <a:lnTo>
                    <a:pt x="4332" y="1136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34" name="Google Shape;2034;p233"/>
            <p:cNvSpPr/>
            <p:nvPr/>
          </p:nvSpPr>
          <p:spPr>
            <a:xfrm>
              <a:off x="5035390" y="2242781"/>
              <a:ext cx="54000" cy="65100"/>
            </a:xfrm>
            <a:custGeom>
              <a:rect b="b" l="l" r="r" t="t"/>
              <a:pathLst>
                <a:path extrusionOk="0" h="120000" w="120000">
                  <a:moveTo>
                    <a:pt x="107114" y="119329"/>
                  </a:moveTo>
                  <a:lnTo>
                    <a:pt x="12080" y="119329"/>
                  </a:lnTo>
                  <a:cubicBezTo>
                    <a:pt x="4832" y="119329"/>
                    <a:pt x="0" y="115307"/>
                    <a:pt x="0" y="109273"/>
                  </a:cubicBezTo>
                  <a:lnTo>
                    <a:pt x="0" y="10055"/>
                  </a:lnTo>
                  <a:cubicBezTo>
                    <a:pt x="0" y="4022"/>
                    <a:pt x="4832" y="0"/>
                    <a:pt x="12080" y="0"/>
                  </a:cubicBezTo>
                  <a:lnTo>
                    <a:pt x="107114" y="0"/>
                  </a:lnTo>
                  <a:cubicBezTo>
                    <a:pt x="114362" y="0"/>
                    <a:pt x="119194" y="4022"/>
                    <a:pt x="119194" y="10055"/>
                  </a:cubicBezTo>
                  <a:lnTo>
                    <a:pt x="119194" y="109273"/>
                  </a:lnTo>
                  <a:cubicBezTo>
                    <a:pt x="119194" y="114636"/>
                    <a:pt x="114362" y="119329"/>
                    <a:pt x="107114" y="119329"/>
                  </a:cubicBezTo>
                  <a:close/>
                  <a:moveTo>
                    <a:pt x="23355" y="99217"/>
                  </a:moveTo>
                  <a:lnTo>
                    <a:pt x="95033" y="99217"/>
                  </a:lnTo>
                  <a:lnTo>
                    <a:pt x="95033" y="20111"/>
                  </a:lnTo>
                  <a:lnTo>
                    <a:pt x="23355" y="20111"/>
                  </a:lnTo>
                  <a:lnTo>
                    <a:pt x="23355" y="992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35" name="Google Shape;2035;p233"/>
            <p:cNvSpPr/>
            <p:nvPr/>
          </p:nvSpPr>
          <p:spPr>
            <a:xfrm>
              <a:off x="5002052" y="2136418"/>
              <a:ext cx="117600" cy="58800"/>
            </a:xfrm>
            <a:custGeom>
              <a:rect b="b" l="l" r="r" t="t"/>
              <a:pathLst>
                <a:path extrusionOk="0" h="120000" w="120000">
                  <a:moveTo>
                    <a:pt x="119633" y="119268"/>
                  </a:moveTo>
                  <a:lnTo>
                    <a:pt x="108623" y="119268"/>
                  </a:lnTo>
                  <a:cubicBezTo>
                    <a:pt x="108623" y="65121"/>
                    <a:pt x="86972" y="21219"/>
                    <a:pt x="59816" y="21219"/>
                  </a:cubicBezTo>
                  <a:cubicBezTo>
                    <a:pt x="32660" y="21219"/>
                    <a:pt x="11009" y="65121"/>
                    <a:pt x="11009" y="119268"/>
                  </a:cubicBezTo>
                  <a:lnTo>
                    <a:pt x="0" y="119268"/>
                  </a:lnTo>
                  <a:cubicBezTo>
                    <a:pt x="0" y="51951"/>
                    <a:pt x="26055" y="0"/>
                    <a:pt x="59816" y="0"/>
                  </a:cubicBezTo>
                  <a:cubicBezTo>
                    <a:pt x="93577" y="0"/>
                    <a:pt x="119633" y="51951"/>
                    <a:pt x="119633" y="11926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2036" name="Google Shape;2036;p233"/>
          <p:cNvGrpSpPr/>
          <p:nvPr/>
        </p:nvGrpSpPr>
        <p:grpSpPr>
          <a:xfrm>
            <a:off x="4869051" y="2041240"/>
            <a:ext cx="219391" cy="219288"/>
            <a:chOff x="5429090" y="2050693"/>
            <a:chExt cx="320700" cy="320550"/>
          </a:xfrm>
        </p:grpSpPr>
        <p:sp>
          <p:nvSpPr>
            <p:cNvPr id="2037" name="Google Shape;2037;p233"/>
            <p:cNvSpPr/>
            <p:nvPr/>
          </p:nvSpPr>
          <p:spPr>
            <a:xfrm>
              <a:off x="5495765" y="2212618"/>
              <a:ext cx="92100" cy="92100"/>
            </a:xfrm>
            <a:custGeom>
              <a:rect b="b" l="l" r="r" t="t"/>
              <a:pathLst>
                <a:path extrusionOk="0" h="120000" w="120000">
                  <a:moveTo>
                    <a:pt x="59531" y="119531"/>
                  </a:moveTo>
                  <a:cubicBezTo>
                    <a:pt x="27187" y="119531"/>
                    <a:pt x="0" y="91875"/>
                    <a:pt x="0" y="59531"/>
                  </a:cubicBezTo>
                  <a:cubicBezTo>
                    <a:pt x="0" y="26718"/>
                    <a:pt x="26718" y="0"/>
                    <a:pt x="59531" y="0"/>
                  </a:cubicBezTo>
                  <a:cubicBezTo>
                    <a:pt x="91875" y="0"/>
                    <a:pt x="119531" y="26718"/>
                    <a:pt x="119531" y="59531"/>
                  </a:cubicBezTo>
                  <a:cubicBezTo>
                    <a:pt x="119531" y="91875"/>
                    <a:pt x="93281" y="119531"/>
                    <a:pt x="59531" y="119531"/>
                  </a:cubicBezTo>
                  <a:close/>
                  <a:moveTo>
                    <a:pt x="59531" y="13593"/>
                  </a:moveTo>
                  <a:cubicBezTo>
                    <a:pt x="34687" y="13593"/>
                    <a:pt x="14062" y="34218"/>
                    <a:pt x="14062" y="59531"/>
                  </a:cubicBezTo>
                  <a:cubicBezTo>
                    <a:pt x="14062" y="84375"/>
                    <a:pt x="34218" y="105468"/>
                    <a:pt x="59531" y="105468"/>
                  </a:cubicBezTo>
                  <a:cubicBezTo>
                    <a:pt x="84375" y="105468"/>
                    <a:pt x="105468" y="84375"/>
                    <a:pt x="105468" y="59531"/>
                  </a:cubicBezTo>
                  <a:cubicBezTo>
                    <a:pt x="105468" y="34218"/>
                    <a:pt x="85312" y="13593"/>
                    <a:pt x="59531" y="1359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38" name="Google Shape;2038;p233"/>
            <p:cNvSpPr/>
            <p:nvPr/>
          </p:nvSpPr>
          <p:spPr>
            <a:xfrm>
              <a:off x="5657690" y="2091968"/>
              <a:ext cx="50700" cy="50700"/>
            </a:xfrm>
            <a:custGeom>
              <a:rect b="b" l="l" r="r" t="t"/>
              <a:pathLst>
                <a:path extrusionOk="0" h="120000" w="120000">
                  <a:moveTo>
                    <a:pt x="59580" y="119160"/>
                  </a:moveTo>
                  <a:cubicBezTo>
                    <a:pt x="27692" y="119160"/>
                    <a:pt x="0" y="91468"/>
                    <a:pt x="0" y="59580"/>
                  </a:cubicBezTo>
                  <a:cubicBezTo>
                    <a:pt x="0" y="26853"/>
                    <a:pt x="26853" y="0"/>
                    <a:pt x="59580" y="0"/>
                  </a:cubicBezTo>
                  <a:cubicBezTo>
                    <a:pt x="91468" y="0"/>
                    <a:pt x="119160" y="26853"/>
                    <a:pt x="119160" y="59580"/>
                  </a:cubicBezTo>
                  <a:cubicBezTo>
                    <a:pt x="119160" y="93146"/>
                    <a:pt x="93146" y="119160"/>
                    <a:pt x="59580" y="119160"/>
                  </a:cubicBezTo>
                  <a:close/>
                  <a:moveTo>
                    <a:pt x="59580" y="24335"/>
                  </a:moveTo>
                  <a:cubicBezTo>
                    <a:pt x="41118" y="24335"/>
                    <a:pt x="25174" y="41118"/>
                    <a:pt x="25174" y="59580"/>
                  </a:cubicBezTo>
                  <a:cubicBezTo>
                    <a:pt x="25174" y="78041"/>
                    <a:pt x="41118" y="93986"/>
                    <a:pt x="59580" y="93986"/>
                  </a:cubicBezTo>
                  <a:cubicBezTo>
                    <a:pt x="78041" y="93986"/>
                    <a:pt x="94825" y="78041"/>
                    <a:pt x="94825" y="59580"/>
                  </a:cubicBezTo>
                  <a:cubicBezTo>
                    <a:pt x="94825" y="41118"/>
                    <a:pt x="79720" y="24335"/>
                    <a:pt x="59580" y="243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39" name="Google Shape;2039;p233"/>
            <p:cNvSpPr/>
            <p:nvPr/>
          </p:nvSpPr>
          <p:spPr>
            <a:xfrm>
              <a:off x="5429090" y="2145943"/>
              <a:ext cx="225300" cy="225300"/>
            </a:xfrm>
            <a:custGeom>
              <a:rect b="b" l="l" r="r" t="t"/>
              <a:pathLst>
                <a:path extrusionOk="0" h="120000" w="120000">
                  <a:moveTo>
                    <a:pt x="74713" y="119808"/>
                  </a:moveTo>
                  <a:lnTo>
                    <a:pt x="46050" y="119808"/>
                  </a:lnTo>
                  <a:cubicBezTo>
                    <a:pt x="44331" y="119808"/>
                    <a:pt x="43184" y="118848"/>
                    <a:pt x="43184" y="117120"/>
                  </a:cubicBezTo>
                  <a:lnTo>
                    <a:pt x="43184" y="105984"/>
                  </a:lnTo>
                  <a:cubicBezTo>
                    <a:pt x="38216" y="104256"/>
                    <a:pt x="33630" y="101760"/>
                    <a:pt x="28853" y="97728"/>
                  </a:cubicBezTo>
                  <a:lnTo>
                    <a:pt x="18917" y="103296"/>
                  </a:lnTo>
                  <a:cubicBezTo>
                    <a:pt x="17579" y="104256"/>
                    <a:pt x="15859" y="103680"/>
                    <a:pt x="14904" y="102336"/>
                  </a:cubicBezTo>
                  <a:lnTo>
                    <a:pt x="764" y="77568"/>
                  </a:lnTo>
                  <a:cubicBezTo>
                    <a:pt x="0" y="76032"/>
                    <a:pt x="573" y="74304"/>
                    <a:pt x="1910" y="73536"/>
                  </a:cubicBezTo>
                  <a:lnTo>
                    <a:pt x="11464" y="68160"/>
                  </a:lnTo>
                  <a:cubicBezTo>
                    <a:pt x="10891" y="65472"/>
                    <a:pt x="10700" y="62976"/>
                    <a:pt x="10700" y="59904"/>
                  </a:cubicBezTo>
                  <a:cubicBezTo>
                    <a:pt x="10700" y="57216"/>
                    <a:pt x="10891" y="54144"/>
                    <a:pt x="11464" y="51648"/>
                  </a:cubicBezTo>
                  <a:lnTo>
                    <a:pt x="1910" y="45888"/>
                  </a:lnTo>
                  <a:cubicBezTo>
                    <a:pt x="1337" y="45696"/>
                    <a:pt x="764" y="44736"/>
                    <a:pt x="573" y="44160"/>
                  </a:cubicBezTo>
                  <a:cubicBezTo>
                    <a:pt x="191" y="43392"/>
                    <a:pt x="573" y="42816"/>
                    <a:pt x="764" y="41856"/>
                  </a:cubicBezTo>
                  <a:lnTo>
                    <a:pt x="15286" y="17088"/>
                  </a:lnTo>
                  <a:cubicBezTo>
                    <a:pt x="16050" y="15744"/>
                    <a:pt x="17770" y="15552"/>
                    <a:pt x="19108" y="15936"/>
                  </a:cubicBezTo>
                  <a:lnTo>
                    <a:pt x="28853" y="21504"/>
                  </a:lnTo>
                  <a:cubicBezTo>
                    <a:pt x="33630" y="17472"/>
                    <a:pt x="38216" y="14976"/>
                    <a:pt x="43184" y="13248"/>
                  </a:cubicBezTo>
                  <a:lnTo>
                    <a:pt x="43184" y="2880"/>
                  </a:lnTo>
                  <a:cubicBezTo>
                    <a:pt x="43184" y="1152"/>
                    <a:pt x="44331" y="0"/>
                    <a:pt x="46050" y="0"/>
                  </a:cubicBezTo>
                  <a:lnTo>
                    <a:pt x="74713" y="0"/>
                  </a:lnTo>
                  <a:cubicBezTo>
                    <a:pt x="76433" y="0"/>
                    <a:pt x="77579" y="1152"/>
                    <a:pt x="77579" y="2880"/>
                  </a:cubicBezTo>
                  <a:lnTo>
                    <a:pt x="77579" y="13440"/>
                  </a:lnTo>
                  <a:cubicBezTo>
                    <a:pt x="83503" y="15552"/>
                    <a:pt x="87707" y="18624"/>
                    <a:pt x="91337" y="21696"/>
                  </a:cubicBezTo>
                  <a:lnTo>
                    <a:pt x="100700" y="16320"/>
                  </a:lnTo>
                  <a:cubicBezTo>
                    <a:pt x="101273" y="15936"/>
                    <a:pt x="102038" y="15552"/>
                    <a:pt x="102993" y="15936"/>
                  </a:cubicBezTo>
                  <a:cubicBezTo>
                    <a:pt x="103757" y="16128"/>
                    <a:pt x="104522" y="16512"/>
                    <a:pt x="104713" y="17472"/>
                  </a:cubicBezTo>
                  <a:lnTo>
                    <a:pt x="118853" y="42240"/>
                  </a:lnTo>
                  <a:cubicBezTo>
                    <a:pt x="119808" y="43584"/>
                    <a:pt x="119235" y="45312"/>
                    <a:pt x="117707" y="46272"/>
                  </a:cubicBezTo>
                  <a:lnTo>
                    <a:pt x="108152" y="51648"/>
                  </a:lnTo>
                  <a:cubicBezTo>
                    <a:pt x="108726" y="54144"/>
                    <a:pt x="108917" y="56640"/>
                    <a:pt x="108917" y="59904"/>
                  </a:cubicBezTo>
                  <a:cubicBezTo>
                    <a:pt x="108917" y="62976"/>
                    <a:pt x="108726" y="65472"/>
                    <a:pt x="108343" y="67776"/>
                  </a:cubicBezTo>
                  <a:lnTo>
                    <a:pt x="117707" y="73152"/>
                  </a:lnTo>
                  <a:cubicBezTo>
                    <a:pt x="119235" y="74112"/>
                    <a:pt x="119426" y="75840"/>
                    <a:pt x="118853" y="77184"/>
                  </a:cubicBezTo>
                  <a:lnTo>
                    <a:pt x="104713" y="101952"/>
                  </a:lnTo>
                  <a:cubicBezTo>
                    <a:pt x="104522" y="102528"/>
                    <a:pt x="103566" y="103104"/>
                    <a:pt x="102993" y="103296"/>
                  </a:cubicBezTo>
                  <a:cubicBezTo>
                    <a:pt x="102229" y="103680"/>
                    <a:pt x="101656" y="103296"/>
                    <a:pt x="100700" y="103104"/>
                  </a:cubicBezTo>
                  <a:lnTo>
                    <a:pt x="91337" y="97728"/>
                  </a:lnTo>
                  <a:cubicBezTo>
                    <a:pt x="87707" y="100800"/>
                    <a:pt x="83503" y="103872"/>
                    <a:pt x="77579" y="105984"/>
                  </a:cubicBezTo>
                  <a:lnTo>
                    <a:pt x="77579" y="117120"/>
                  </a:lnTo>
                  <a:cubicBezTo>
                    <a:pt x="77579" y="118464"/>
                    <a:pt x="76433" y="119808"/>
                    <a:pt x="74713" y="119808"/>
                  </a:cubicBezTo>
                  <a:close/>
                  <a:moveTo>
                    <a:pt x="71847" y="114240"/>
                  </a:moveTo>
                  <a:lnTo>
                    <a:pt x="71847" y="103872"/>
                  </a:lnTo>
                  <a:cubicBezTo>
                    <a:pt x="71847" y="102912"/>
                    <a:pt x="72802" y="101760"/>
                    <a:pt x="73949" y="101184"/>
                  </a:cubicBezTo>
                  <a:cubicBezTo>
                    <a:pt x="80063" y="99456"/>
                    <a:pt x="84076" y="96576"/>
                    <a:pt x="89235" y="91968"/>
                  </a:cubicBezTo>
                  <a:cubicBezTo>
                    <a:pt x="90000" y="91200"/>
                    <a:pt x="91337" y="91200"/>
                    <a:pt x="92484" y="91776"/>
                  </a:cubicBezTo>
                  <a:lnTo>
                    <a:pt x="101082" y="96768"/>
                  </a:lnTo>
                  <a:lnTo>
                    <a:pt x="112356" y="76992"/>
                  </a:lnTo>
                  <a:lnTo>
                    <a:pt x="103566" y="71808"/>
                  </a:lnTo>
                  <a:cubicBezTo>
                    <a:pt x="102420" y="71232"/>
                    <a:pt x="101847" y="69888"/>
                    <a:pt x="102229" y="68352"/>
                  </a:cubicBezTo>
                  <a:cubicBezTo>
                    <a:pt x="102802" y="66048"/>
                    <a:pt x="103375" y="63360"/>
                    <a:pt x="103375" y="59904"/>
                  </a:cubicBezTo>
                  <a:cubicBezTo>
                    <a:pt x="103375" y="56448"/>
                    <a:pt x="102993" y="53568"/>
                    <a:pt x="102229" y="51072"/>
                  </a:cubicBezTo>
                  <a:cubicBezTo>
                    <a:pt x="101847" y="49920"/>
                    <a:pt x="102420" y="48384"/>
                    <a:pt x="103566" y="47808"/>
                  </a:cubicBezTo>
                  <a:lnTo>
                    <a:pt x="112356" y="42816"/>
                  </a:lnTo>
                  <a:lnTo>
                    <a:pt x="101082" y="22848"/>
                  </a:lnTo>
                  <a:lnTo>
                    <a:pt x="92484" y="28032"/>
                  </a:lnTo>
                  <a:cubicBezTo>
                    <a:pt x="91337" y="28608"/>
                    <a:pt x="90382" y="28608"/>
                    <a:pt x="89235" y="27648"/>
                  </a:cubicBezTo>
                  <a:cubicBezTo>
                    <a:pt x="84076" y="23232"/>
                    <a:pt x="80063" y="20352"/>
                    <a:pt x="73949" y="18624"/>
                  </a:cubicBezTo>
                  <a:cubicBezTo>
                    <a:pt x="72802" y="18240"/>
                    <a:pt x="71847" y="17088"/>
                    <a:pt x="71847" y="15744"/>
                  </a:cubicBezTo>
                  <a:lnTo>
                    <a:pt x="71847" y="6144"/>
                  </a:lnTo>
                  <a:lnTo>
                    <a:pt x="48917" y="6144"/>
                  </a:lnTo>
                  <a:lnTo>
                    <a:pt x="48917" y="15552"/>
                  </a:lnTo>
                  <a:cubicBezTo>
                    <a:pt x="48917" y="16512"/>
                    <a:pt x="48152" y="17664"/>
                    <a:pt x="47006" y="18240"/>
                  </a:cubicBezTo>
                  <a:cubicBezTo>
                    <a:pt x="41273" y="19968"/>
                    <a:pt x="36496" y="22656"/>
                    <a:pt x="31146" y="27456"/>
                  </a:cubicBezTo>
                  <a:cubicBezTo>
                    <a:pt x="30191" y="28224"/>
                    <a:pt x="28853" y="28224"/>
                    <a:pt x="27707" y="27648"/>
                  </a:cubicBezTo>
                  <a:lnTo>
                    <a:pt x="18917" y="22656"/>
                  </a:lnTo>
                  <a:lnTo>
                    <a:pt x="7261" y="42432"/>
                  </a:lnTo>
                  <a:lnTo>
                    <a:pt x="16050" y="47616"/>
                  </a:lnTo>
                  <a:cubicBezTo>
                    <a:pt x="17197" y="48192"/>
                    <a:pt x="17770" y="49344"/>
                    <a:pt x="17579" y="50496"/>
                  </a:cubicBezTo>
                  <a:cubicBezTo>
                    <a:pt x="17006" y="53376"/>
                    <a:pt x="16433" y="56640"/>
                    <a:pt x="16433" y="59520"/>
                  </a:cubicBezTo>
                  <a:cubicBezTo>
                    <a:pt x="16433" y="62976"/>
                    <a:pt x="16624" y="65856"/>
                    <a:pt x="17579" y="68352"/>
                  </a:cubicBezTo>
                  <a:cubicBezTo>
                    <a:pt x="17770" y="69504"/>
                    <a:pt x="17197" y="71040"/>
                    <a:pt x="16050" y="71424"/>
                  </a:cubicBezTo>
                  <a:lnTo>
                    <a:pt x="7261" y="76608"/>
                  </a:lnTo>
                  <a:lnTo>
                    <a:pt x="18726" y="96576"/>
                  </a:lnTo>
                  <a:lnTo>
                    <a:pt x="27707" y="91392"/>
                  </a:lnTo>
                  <a:cubicBezTo>
                    <a:pt x="28853" y="90816"/>
                    <a:pt x="30000" y="90816"/>
                    <a:pt x="31146" y="91776"/>
                  </a:cubicBezTo>
                  <a:cubicBezTo>
                    <a:pt x="36496" y="96576"/>
                    <a:pt x="41273" y="99072"/>
                    <a:pt x="47006" y="100800"/>
                  </a:cubicBezTo>
                  <a:cubicBezTo>
                    <a:pt x="48152" y="101184"/>
                    <a:pt x="48917" y="102336"/>
                    <a:pt x="48917" y="103680"/>
                  </a:cubicBezTo>
                  <a:lnTo>
                    <a:pt x="48917" y="114240"/>
                  </a:lnTo>
                  <a:lnTo>
                    <a:pt x="71847" y="114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40" name="Google Shape;2040;p233"/>
            <p:cNvSpPr/>
            <p:nvPr/>
          </p:nvSpPr>
          <p:spPr>
            <a:xfrm>
              <a:off x="5619590" y="2050693"/>
              <a:ext cx="130200" cy="131700"/>
            </a:xfrm>
            <a:custGeom>
              <a:rect b="b" l="l" r="r" t="t"/>
              <a:pathLst>
                <a:path extrusionOk="0" h="120000" w="120000">
                  <a:moveTo>
                    <a:pt x="72797" y="119670"/>
                  </a:moveTo>
                  <a:lnTo>
                    <a:pt x="48199" y="119670"/>
                  </a:lnTo>
                  <a:cubicBezTo>
                    <a:pt x="45207" y="119670"/>
                    <a:pt x="43213" y="117692"/>
                    <a:pt x="43213" y="114725"/>
                  </a:cubicBezTo>
                  <a:lnTo>
                    <a:pt x="43213" y="104175"/>
                  </a:lnTo>
                  <a:cubicBezTo>
                    <a:pt x="38891" y="102527"/>
                    <a:pt x="33905" y="99890"/>
                    <a:pt x="29916" y="96923"/>
                  </a:cubicBezTo>
                  <a:lnTo>
                    <a:pt x="20277" y="102527"/>
                  </a:lnTo>
                  <a:cubicBezTo>
                    <a:pt x="19279" y="103186"/>
                    <a:pt x="17617" y="103516"/>
                    <a:pt x="16288" y="103186"/>
                  </a:cubicBezTo>
                  <a:cubicBezTo>
                    <a:pt x="14626" y="102527"/>
                    <a:pt x="13628" y="102197"/>
                    <a:pt x="13296" y="100549"/>
                  </a:cubicBezTo>
                  <a:lnTo>
                    <a:pt x="997" y="79120"/>
                  </a:lnTo>
                  <a:cubicBezTo>
                    <a:pt x="332" y="78131"/>
                    <a:pt x="0" y="76813"/>
                    <a:pt x="332" y="75164"/>
                  </a:cubicBezTo>
                  <a:cubicBezTo>
                    <a:pt x="997" y="73846"/>
                    <a:pt x="1329" y="72857"/>
                    <a:pt x="2991" y="72527"/>
                  </a:cubicBezTo>
                  <a:lnTo>
                    <a:pt x="12299" y="66923"/>
                  </a:lnTo>
                  <a:cubicBezTo>
                    <a:pt x="11634" y="64615"/>
                    <a:pt x="11634" y="61978"/>
                    <a:pt x="11634" y="59670"/>
                  </a:cubicBezTo>
                  <a:cubicBezTo>
                    <a:pt x="11634" y="57362"/>
                    <a:pt x="11634" y="54725"/>
                    <a:pt x="12299" y="52417"/>
                  </a:cubicBezTo>
                  <a:lnTo>
                    <a:pt x="3324" y="47472"/>
                  </a:lnTo>
                  <a:cubicBezTo>
                    <a:pt x="2326" y="46813"/>
                    <a:pt x="1329" y="45824"/>
                    <a:pt x="997" y="44505"/>
                  </a:cubicBezTo>
                  <a:cubicBezTo>
                    <a:pt x="332" y="43186"/>
                    <a:pt x="997" y="42197"/>
                    <a:pt x="1329" y="40549"/>
                  </a:cubicBezTo>
                  <a:lnTo>
                    <a:pt x="13628" y="19120"/>
                  </a:lnTo>
                  <a:cubicBezTo>
                    <a:pt x="14293" y="18131"/>
                    <a:pt x="15623" y="17142"/>
                    <a:pt x="16620" y="16813"/>
                  </a:cubicBezTo>
                  <a:cubicBezTo>
                    <a:pt x="18282" y="16153"/>
                    <a:pt x="19279" y="16813"/>
                    <a:pt x="20609" y="17142"/>
                  </a:cubicBezTo>
                  <a:lnTo>
                    <a:pt x="30581" y="23076"/>
                  </a:lnTo>
                  <a:cubicBezTo>
                    <a:pt x="34570" y="20109"/>
                    <a:pt x="38891" y="17802"/>
                    <a:pt x="43878" y="15824"/>
                  </a:cubicBezTo>
                  <a:lnTo>
                    <a:pt x="43878" y="4945"/>
                  </a:lnTo>
                  <a:cubicBezTo>
                    <a:pt x="43878" y="1978"/>
                    <a:pt x="45872" y="0"/>
                    <a:pt x="48864" y="0"/>
                  </a:cubicBezTo>
                  <a:lnTo>
                    <a:pt x="73462" y="0"/>
                  </a:lnTo>
                  <a:cubicBezTo>
                    <a:pt x="76454" y="0"/>
                    <a:pt x="78448" y="1978"/>
                    <a:pt x="78448" y="4945"/>
                  </a:cubicBezTo>
                  <a:lnTo>
                    <a:pt x="78448" y="16813"/>
                  </a:lnTo>
                  <a:cubicBezTo>
                    <a:pt x="82770" y="18461"/>
                    <a:pt x="86759" y="21098"/>
                    <a:pt x="90747" y="24065"/>
                  </a:cubicBezTo>
                  <a:lnTo>
                    <a:pt x="99390" y="18461"/>
                  </a:lnTo>
                  <a:cubicBezTo>
                    <a:pt x="100387" y="18131"/>
                    <a:pt x="101717" y="17802"/>
                    <a:pt x="103379" y="18131"/>
                  </a:cubicBezTo>
                  <a:cubicBezTo>
                    <a:pt x="104709" y="18461"/>
                    <a:pt x="106038" y="19120"/>
                    <a:pt x="106371" y="20439"/>
                  </a:cubicBezTo>
                  <a:lnTo>
                    <a:pt x="118670" y="42197"/>
                  </a:lnTo>
                  <a:cubicBezTo>
                    <a:pt x="119335" y="43186"/>
                    <a:pt x="119667" y="44505"/>
                    <a:pt x="119335" y="45824"/>
                  </a:cubicBezTo>
                  <a:cubicBezTo>
                    <a:pt x="118670" y="47472"/>
                    <a:pt x="118337" y="48461"/>
                    <a:pt x="116675" y="48791"/>
                  </a:cubicBezTo>
                  <a:lnTo>
                    <a:pt x="107368" y="54395"/>
                  </a:lnTo>
                  <a:cubicBezTo>
                    <a:pt x="107700" y="56703"/>
                    <a:pt x="107700" y="59340"/>
                    <a:pt x="107700" y="61648"/>
                  </a:cubicBezTo>
                  <a:cubicBezTo>
                    <a:pt x="107700" y="63956"/>
                    <a:pt x="107700" y="65934"/>
                    <a:pt x="107368" y="67912"/>
                  </a:cubicBezTo>
                  <a:lnTo>
                    <a:pt x="116675" y="73186"/>
                  </a:lnTo>
                  <a:cubicBezTo>
                    <a:pt x="117673" y="73846"/>
                    <a:pt x="118670" y="74835"/>
                    <a:pt x="119335" y="76153"/>
                  </a:cubicBezTo>
                  <a:cubicBezTo>
                    <a:pt x="119667" y="77802"/>
                    <a:pt x="119335" y="78791"/>
                    <a:pt x="118670" y="80109"/>
                  </a:cubicBezTo>
                  <a:lnTo>
                    <a:pt x="106371" y="101538"/>
                  </a:lnTo>
                  <a:cubicBezTo>
                    <a:pt x="106038" y="102527"/>
                    <a:pt x="104376" y="103516"/>
                    <a:pt x="103379" y="104175"/>
                  </a:cubicBezTo>
                  <a:cubicBezTo>
                    <a:pt x="102049" y="104505"/>
                    <a:pt x="101052" y="104175"/>
                    <a:pt x="99390" y="103516"/>
                  </a:cubicBezTo>
                  <a:lnTo>
                    <a:pt x="90083" y="98241"/>
                  </a:lnTo>
                  <a:cubicBezTo>
                    <a:pt x="86759" y="101208"/>
                    <a:pt x="82105" y="103516"/>
                    <a:pt x="77783" y="105494"/>
                  </a:cubicBezTo>
                  <a:lnTo>
                    <a:pt x="77783" y="116373"/>
                  </a:lnTo>
                  <a:cubicBezTo>
                    <a:pt x="77783" y="117362"/>
                    <a:pt x="75789" y="119670"/>
                    <a:pt x="72797" y="119670"/>
                  </a:cubicBezTo>
                  <a:close/>
                  <a:moveTo>
                    <a:pt x="67811" y="110109"/>
                  </a:moveTo>
                  <a:lnTo>
                    <a:pt x="67811" y="100549"/>
                  </a:lnTo>
                  <a:cubicBezTo>
                    <a:pt x="67811" y="98901"/>
                    <a:pt x="69473" y="96923"/>
                    <a:pt x="71468" y="95934"/>
                  </a:cubicBezTo>
                  <a:cubicBezTo>
                    <a:pt x="77451" y="93956"/>
                    <a:pt x="81772" y="90659"/>
                    <a:pt x="86094" y="87032"/>
                  </a:cubicBezTo>
                  <a:cubicBezTo>
                    <a:pt x="87423" y="85384"/>
                    <a:pt x="90083" y="85054"/>
                    <a:pt x="92077" y="86043"/>
                  </a:cubicBezTo>
                  <a:lnTo>
                    <a:pt x="100055" y="90989"/>
                  </a:lnTo>
                  <a:lnTo>
                    <a:pt x="107368" y="78131"/>
                  </a:lnTo>
                  <a:lnTo>
                    <a:pt x="99390" y="73846"/>
                  </a:lnTo>
                  <a:cubicBezTo>
                    <a:pt x="97396" y="72857"/>
                    <a:pt x="96398" y="70549"/>
                    <a:pt x="97063" y="68571"/>
                  </a:cubicBezTo>
                  <a:cubicBezTo>
                    <a:pt x="97396" y="66923"/>
                    <a:pt x="98060" y="63626"/>
                    <a:pt x="98060" y="60659"/>
                  </a:cubicBezTo>
                  <a:cubicBezTo>
                    <a:pt x="98060" y="57692"/>
                    <a:pt x="97396" y="54395"/>
                    <a:pt x="97063" y="51758"/>
                  </a:cubicBezTo>
                  <a:cubicBezTo>
                    <a:pt x="96398" y="49780"/>
                    <a:pt x="97396" y="47802"/>
                    <a:pt x="99390" y="46813"/>
                  </a:cubicBezTo>
                  <a:lnTo>
                    <a:pt x="107368" y="42527"/>
                  </a:lnTo>
                  <a:lnTo>
                    <a:pt x="100055" y="30000"/>
                  </a:lnTo>
                  <a:lnTo>
                    <a:pt x="92742" y="34285"/>
                  </a:lnTo>
                  <a:cubicBezTo>
                    <a:pt x="90747" y="35274"/>
                    <a:pt x="88088" y="35274"/>
                    <a:pt x="86759" y="33626"/>
                  </a:cubicBezTo>
                  <a:cubicBezTo>
                    <a:pt x="82105" y="30000"/>
                    <a:pt x="76786" y="27032"/>
                    <a:pt x="71800" y="25054"/>
                  </a:cubicBezTo>
                  <a:cubicBezTo>
                    <a:pt x="69806" y="24395"/>
                    <a:pt x="68476" y="22417"/>
                    <a:pt x="68476" y="20439"/>
                  </a:cubicBezTo>
                  <a:lnTo>
                    <a:pt x="68476" y="10219"/>
                  </a:lnTo>
                  <a:lnTo>
                    <a:pt x="53518" y="10219"/>
                  </a:lnTo>
                  <a:lnTo>
                    <a:pt x="53518" y="19450"/>
                  </a:lnTo>
                  <a:cubicBezTo>
                    <a:pt x="53518" y="21428"/>
                    <a:pt x="52188" y="23406"/>
                    <a:pt x="50193" y="24395"/>
                  </a:cubicBezTo>
                  <a:cubicBezTo>
                    <a:pt x="44210" y="26373"/>
                    <a:pt x="38227" y="29340"/>
                    <a:pt x="34570" y="33296"/>
                  </a:cubicBezTo>
                  <a:cubicBezTo>
                    <a:pt x="32908" y="34615"/>
                    <a:pt x="30581" y="34615"/>
                    <a:pt x="28587" y="33626"/>
                  </a:cubicBezTo>
                  <a:lnTo>
                    <a:pt x="20277" y="29010"/>
                  </a:lnTo>
                  <a:lnTo>
                    <a:pt x="12631" y="41538"/>
                  </a:lnTo>
                  <a:lnTo>
                    <a:pt x="20609" y="45824"/>
                  </a:lnTo>
                  <a:cubicBezTo>
                    <a:pt x="22603" y="46813"/>
                    <a:pt x="23601" y="49450"/>
                    <a:pt x="23268" y="51428"/>
                  </a:cubicBezTo>
                  <a:cubicBezTo>
                    <a:pt x="22271" y="54725"/>
                    <a:pt x="21606" y="56703"/>
                    <a:pt x="21606" y="59670"/>
                  </a:cubicBezTo>
                  <a:cubicBezTo>
                    <a:pt x="21606" y="62637"/>
                    <a:pt x="22271" y="65934"/>
                    <a:pt x="22603" y="68571"/>
                  </a:cubicBezTo>
                  <a:cubicBezTo>
                    <a:pt x="23268" y="70549"/>
                    <a:pt x="22271" y="72527"/>
                    <a:pt x="20277" y="73186"/>
                  </a:cubicBezTo>
                  <a:lnTo>
                    <a:pt x="12299" y="77802"/>
                  </a:lnTo>
                  <a:lnTo>
                    <a:pt x="19612" y="90329"/>
                  </a:lnTo>
                  <a:lnTo>
                    <a:pt x="27922" y="85714"/>
                  </a:lnTo>
                  <a:cubicBezTo>
                    <a:pt x="29916" y="84725"/>
                    <a:pt x="31911" y="84725"/>
                    <a:pt x="33905" y="86043"/>
                  </a:cubicBezTo>
                  <a:cubicBezTo>
                    <a:pt x="38227" y="90000"/>
                    <a:pt x="44875" y="93296"/>
                    <a:pt x="49861" y="94945"/>
                  </a:cubicBezTo>
                  <a:cubicBezTo>
                    <a:pt x="51523" y="95274"/>
                    <a:pt x="53518" y="97252"/>
                    <a:pt x="53518" y="99890"/>
                  </a:cubicBezTo>
                  <a:lnTo>
                    <a:pt x="53518" y="110109"/>
                  </a:lnTo>
                  <a:lnTo>
                    <a:pt x="67811" y="11010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2041" name="Google Shape;2041;p233"/>
          <p:cNvGrpSpPr/>
          <p:nvPr/>
        </p:nvGrpSpPr>
        <p:grpSpPr>
          <a:xfrm>
            <a:off x="6165951" y="2041253"/>
            <a:ext cx="220485" cy="219468"/>
            <a:chOff x="6240302" y="1529993"/>
            <a:chExt cx="322300" cy="320813"/>
          </a:xfrm>
        </p:grpSpPr>
        <p:sp>
          <p:nvSpPr>
            <p:cNvPr id="2042" name="Google Shape;2042;p233"/>
            <p:cNvSpPr/>
            <p:nvPr/>
          </p:nvSpPr>
          <p:spPr>
            <a:xfrm>
              <a:off x="6348252" y="1550631"/>
              <a:ext cx="139800" cy="117600"/>
            </a:xfrm>
            <a:custGeom>
              <a:rect b="b" l="l" r="r" t="t"/>
              <a:pathLst>
                <a:path extrusionOk="0" h="120000" w="120000">
                  <a:moveTo>
                    <a:pt x="59689" y="119633"/>
                  </a:moveTo>
                  <a:cubicBezTo>
                    <a:pt x="59378" y="119633"/>
                    <a:pt x="58445" y="119633"/>
                    <a:pt x="57823" y="118899"/>
                  </a:cubicBezTo>
                  <a:lnTo>
                    <a:pt x="2487" y="91743"/>
                  </a:lnTo>
                  <a:cubicBezTo>
                    <a:pt x="932" y="90642"/>
                    <a:pt x="0" y="89174"/>
                    <a:pt x="0" y="86972"/>
                  </a:cubicBezTo>
                  <a:lnTo>
                    <a:pt x="0" y="5504"/>
                  </a:lnTo>
                  <a:cubicBezTo>
                    <a:pt x="0" y="3669"/>
                    <a:pt x="932" y="2201"/>
                    <a:pt x="1554" y="1100"/>
                  </a:cubicBezTo>
                  <a:cubicBezTo>
                    <a:pt x="3108" y="0"/>
                    <a:pt x="4352" y="0"/>
                    <a:pt x="5906" y="366"/>
                  </a:cubicBezTo>
                  <a:lnTo>
                    <a:pt x="59689" y="21651"/>
                  </a:lnTo>
                  <a:lnTo>
                    <a:pt x="113782" y="366"/>
                  </a:lnTo>
                  <a:cubicBezTo>
                    <a:pt x="115025" y="0"/>
                    <a:pt x="116580" y="0"/>
                    <a:pt x="117823" y="1100"/>
                  </a:cubicBezTo>
                  <a:cubicBezTo>
                    <a:pt x="119067" y="2201"/>
                    <a:pt x="119689" y="3669"/>
                    <a:pt x="119689" y="5504"/>
                  </a:cubicBezTo>
                  <a:lnTo>
                    <a:pt x="119689" y="86972"/>
                  </a:lnTo>
                  <a:cubicBezTo>
                    <a:pt x="119689" y="89174"/>
                    <a:pt x="118756" y="91376"/>
                    <a:pt x="116891" y="91743"/>
                  </a:cubicBezTo>
                  <a:lnTo>
                    <a:pt x="61554" y="118899"/>
                  </a:lnTo>
                  <a:cubicBezTo>
                    <a:pt x="61243" y="118899"/>
                    <a:pt x="60621" y="119633"/>
                    <a:pt x="59689" y="119633"/>
                  </a:cubicBezTo>
                  <a:close/>
                  <a:moveTo>
                    <a:pt x="9015" y="83302"/>
                  </a:moveTo>
                  <a:lnTo>
                    <a:pt x="59689" y="108256"/>
                  </a:lnTo>
                  <a:lnTo>
                    <a:pt x="110362" y="83302"/>
                  </a:lnTo>
                  <a:lnTo>
                    <a:pt x="110362" y="12477"/>
                  </a:lnTo>
                  <a:lnTo>
                    <a:pt x="61243" y="31926"/>
                  </a:lnTo>
                  <a:cubicBezTo>
                    <a:pt x="60310" y="32660"/>
                    <a:pt x="59378" y="32660"/>
                    <a:pt x="58445" y="31926"/>
                  </a:cubicBezTo>
                  <a:lnTo>
                    <a:pt x="9015" y="12477"/>
                  </a:lnTo>
                  <a:lnTo>
                    <a:pt x="9015" y="8330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43" name="Google Shape;2043;p233"/>
            <p:cNvSpPr/>
            <p:nvPr/>
          </p:nvSpPr>
          <p:spPr>
            <a:xfrm>
              <a:off x="6346665" y="1529993"/>
              <a:ext cx="139800" cy="33300"/>
            </a:xfrm>
            <a:custGeom>
              <a:rect b="b" l="l" r="r" t="t"/>
              <a:pathLst>
                <a:path extrusionOk="0" h="120000" w="120000">
                  <a:moveTo>
                    <a:pt x="115064" y="117419"/>
                  </a:moveTo>
                  <a:cubicBezTo>
                    <a:pt x="114755" y="117419"/>
                    <a:pt x="114138" y="117419"/>
                    <a:pt x="113830" y="114838"/>
                  </a:cubicBezTo>
                  <a:lnTo>
                    <a:pt x="60154" y="40000"/>
                  </a:lnTo>
                  <a:lnTo>
                    <a:pt x="6786" y="114838"/>
                  </a:lnTo>
                  <a:cubicBezTo>
                    <a:pt x="4318" y="118709"/>
                    <a:pt x="1850" y="112258"/>
                    <a:pt x="925" y="103225"/>
                  </a:cubicBezTo>
                  <a:cubicBezTo>
                    <a:pt x="0" y="92903"/>
                    <a:pt x="1233" y="82580"/>
                    <a:pt x="3393" y="78709"/>
                  </a:cubicBezTo>
                  <a:lnTo>
                    <a:pt x="58303" y="2580"/>
                  </a:lnTo>
                  <a:cubicBezTo>
                    <a:pt x="59228" y="0"/>
                    <a:pt x="60154" y="0"/>
                    <a:pt x="61079" y="2580"/>
                  </a:cubicBezTo>
                  <a:lnTo>
                    <a:pt x="115989" y="78709"/>
                  </a:lnTo>
                  <a:cubicBezTo>
                    <a:pt x="118149" y="82580"/>
                    <a:pt x="119691" y="91612"/>
                    <a:pt x="118766" y="103225"/>
                  </a:cubicBezTo>
                  <a:cubicBezTo>
                    <a:pt x="119074" y="110967"/>
                    <a:pt x="117532" y="117419"/>
                    <a:pt x="115064" y="11741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44" name="Google Shape;2044;p233"/>
            <p:cNvSpPr/>
            <p:nvPr/>
          </p:nvSpPr>
          <p:spPr>
            <a:xfrm>
              <a:off x="6411752" y="1572856"/>
              <a:ext cx="11100" cy="96900"/>
            </a:xfrm>
            <a:custGeom>
              <a:rect b="b" l="l" r="r" t="t"/>
              <a:pathLst>
                <a:path extrusionOk="0" h="120000" w="120000">
                  <a:moveTo>
                    <a:pt x="58064" y="119552"/>
                  </a:moveTo>
                  <a:cubicBezTo>
                    <a:pt x="23225" y="119552"/>
                    <a:pt x="0" y="116865"/>
                    <a:pt x="0" y="112835"/>
                  </a:cubicBezTo>
                  <a:lnTo>
                    <a:pt x="0" y="6716"/>
                  </a:lnTo>
                  <a:cubicBezTo>
                    <a:pt x="0" y="2686"/>
                    <a:pt x="23225" y="0"/>
                    <a:pt x="58064" y="0"/>
                  </a:cubicBezTo>
                  <a:cubicBezTo>
                    <a:pt x="92903" y="0"/>
                    <a:pt x="116129" y="2686"/>
                    <a:pt x="116129" y="6716"/>
                  </a:cubicBezTo>
                  <a:lnTo>
                    <a:pt x="116129" y="112835"/>
                  </a:lnTo>
                  <a:cubicBezTo>
                    <a:pt x="116129" y="116417"/>
                    <a:pt x="92903" y="119552"/>
                    <a:pt x="58064" y="11955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45" name="Google Shape;2045;p233"/>
            <p:cNvSpPr/>
            <p:nvPr/>
          </p:nvSpPr>
          <p:spPr>
            <a:xfrm>
              <a:off x="6443502" y="1690331"/>
              <a:ext cx="115800" cy="96900"/>
            </a:xfrm>
            <a:custGeom>
              <a:rect b="b" l="l" r="r" t="t"/>
              <a:pathLst>
                <a:path extrusionOk="0" h="120000" w="120000">
                  <a:moveTo>
                    <a:pt x="60370" y="119552"/>
                  </a:moveTo>
                  <a:cubicBezTo>
                    <a:pt x="59259" y="119552"/>
                    <a:pt x="58888" y="119552"/>
                    <a:pt x="58148" y="119104"/>
                  </a:cubicBezTo>
                  <a:lnTo>
                    <a:pt x="3333" y="85522"/>
                  </a:lnTo>
                  <a:cubicBezTo>
                    <a:pt x="1851" y="84179"/>
                    <a:pt x="0" y="82388"/>
                    <a:pt x="0" y="79701"/>
                  </a:cubicBezTo>
                  <a:lnTo>
                    <a:pt x="0" y="6716"/>
                  </a:lnTo>
                  <a:cubicBezTo>
                    <a:pt x="0" y="4925"/>
                    <a:pt x="1111" y="2686"/>
                    <a:pt x="2222" y="1343"/>
                  </a:cubicBezTo>
                  <a:cubicBezTo>
                    <a:pt x="4074" y="0"/>
                    <a:pt x="5555" y="0"/>
                    <a:pt x="7407" y="895"/>
                  </a:cubicBezTo>
                  <a:lnTo>
                    <a:pt x="60000" y="26865"/>
                  </a:lnTo>
                  <a:lnTo>
                    <a:pt x="112592" y="895"/>
                  </a:lnTo>
                  <a:cubicBezTo>
                    <a:pt x="114444" y="0"/>
                    <a:pt x="116666" y="0"/>
                    <a:pt x="117777" y="1343"/>
                  </a:cubicBezTo>
                  <a:cubicBezTo>
                    <a:pt x="119259" y="2686"/>
                    <a:pt x="119629" y="4925"/>
                    <a:pt x="119629" y="6716"/>
                  </a:cubicBezTo>
                  <a:lnTo>
                    <a:pt x="119629" y="79701"/>
                  </a:lnTo>
                  <a:cubicBezTo>
                    <a:pt x="119629" y="82388"/>
                    <a:pt x="118888" y="84179"/>
                    <a:pt x="116666" y="85522"/>
                  </a:cubicBezTo>
                  <a:lnTo>
                    <a:pt x="61481" y="119104"/>
                  </a:lnTo>
                  <a:cubicBezTo>
                    <a:pt x="62592" y="119104"/>
                    <a:pt x="61481" y="119552"/>
                    <a:pt x="60370" y="119552"/>
                  </a:cubicBezTo>
                  <a:close/>
                  <a:moveTo>
                    <a:pt x="11111" y="75223"/>
                  </a:moveTo>
                  <a:lnTo>
                    <a:pt x="60370" y="104776"/>
                  </a:lnTo>
                  <a:lnTo>
                    <a:pt x="110000" y="75223"/>
                  </a:lnTo>
                  <a:lnTo>
                    <a:pt x="110000" y="16119"/>
                  </a:lnTo>
                  <a:lnTo>
                    <a:pt x="62592" y="39402"/>
                  </a:lnTo>
                  <a:cubicBezTo>
                    <a:pt x="61481" y="39850"/>
                    <a:pt x="60000" y="39850"/>
                    <a:pt x="58888" y="39402"/>
                  </a:cubicBezTo>
                  <a:lnTo>
                    <a:pt x="11481" y="16119"/>
                  </a:lnTo>
                  <a:lnTo>
                    <a:pt x="11481" y="75223"/>
                  </a:lnTo>
                  <a:lnTo>
                    <a:pt x="11111" y="75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46" name="Google Shape;2046;p233"/>
            <p:cNvSpPr/>
            <p:nvPr/>
          </p:nvSpPr>
          <p:spPr>
            <a:xfrm>
              <a:off x="6443502" y="1668106"/>
              <a:ext cx="119100" cy="33300"/>
            </a:xfrm>
            <a:custGeom>
              <a:rect b="b" l="l" r="r" t="t"/>
              <a:pathLst>
                <a:path extrusionOk="0" h="120000" w="120000">
                  <a:moveTo>
                    <a:pt x="113474" y="117419"/>
                  </a:moveTo>
                  <a:cubicBezTo>
                    <a:pt x="112749" y="117419"/>
                    <a:pt x="112386" y="117419"/>
                    <a:pt x="111299" y="114838"/>
                  </a:cubicBezTo>
                  <a:lnTo>
                    <a:pt x="59456" y="41290"/>
                  </a:lnTo>
                  <a:lnTo>
                    <a:pt x="7975" y="114838"/>
                  </a:lnTo>
                  <a:cubicBezTo>
                    <a:pt x="5438" y="118709"/>
                    <a:pt x="2175" y="114838"/>
                    <a:pt x="1087" y="104516"/>
                  </a:cubicBezTo>
                  <a:cubicBezTo>
                    <a:pt x="0" y="94193"/>
                    <a:pt x="1087" y="82580"/>
                    <a:pt x="4350" y="78709"/>
                  </a:cubicBezTo>
                  <a:lnTo>
                    <a:pt x="58006" y="2580"/>
                  </a:lnTo>
                  <a:cubicBezTo>
                    <a:pt x="59093" y="0"/>
                    <a:pt x="60543" y="0"/>
                    <a:pt x="61631" y="2580"/>
                  </a:cubicBezTo>
                  <a:lnTo>
                    <a:pt x="115649" y="78709"/>
                  </a:lnTo>
                  <a:cubicBezTo>
                    <a:pt x="118187" y="82580"/>
                    <a:pt x="119637" y="94193"/>
                    <a:pt x="118549" y="104516"/>
                  </a:cubicBezTo>
                  <a:cubicBezTo>
                    <a:pt x="117462" y="110967"/>
                    <a:pt x="115649" y="117419"/>
                    <a:pt x="113474" y="11741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47" name="Google Shape;2047;p233"/>
            <p:cNvSpPr/>
            <p:nvPr/>
          </p:nvSpPr>
          <p:spPr>
            <a:xfrm>
              <a:off x="6497477" y="1710968"/>
              <a:ext cx="11100" cy="74700"/>
            </a:xfrm>
            <a:custGeom>
              <a:rect b="b" l="l" r="r" t="t"/>
              <a:pathLst>
                <a:path extrusionOk="0" h="120000" w="120000">
                  <a:moveTo>
                    <a:pt x="56000" y="119423"/>
                  </a:moveTo>
                  <a:cubicBezTo>
                    <a:pt x="24000" y="119423"/>
                    <a:pt x="0" y="115961"/>
                    <a:pt x="0" y="110769"/>
                  </a:cubicBezTo>
                  <a:lnTo>
                    <a:pt x="0" y="8076"/>
                  </a:lnTo>
                  <a:cubicBezTo>
                    <a:pt x="0" y="2884"/>
                    <a:pt x="20000" y="0"/>
                    <a:pt x="56000" y="0"/>
                  </a:cubicBezTo>
                  <a:cubicBezTo>
                    <a:pt x="88000" y="0"/>
                    <a:pt x="116000" y="2884"/>
                    <a:pt x="116000" y="8076"/>
                  </a:cubicBezTo>
                  <a:lnTo>
                    <a:pt x="116000" y="110769"/>
                  </a:lnTo>
                  <a:cubicBezTo>
                    <a:pt x="116000" y="115384"/>
                    <a:pt x="92000" y="119423"/>
                    <a:pt x="56000" y="11942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48" name="Google Shape;2048;p233"/>
            <p:cNvSpPr/>
            <p:nvPr/>
          </p:nvSpPr>
          <p:spPr>
            <a:xfrm>
              <a:off x="6240302" y="1706206"/>
              <a:ext cx="182700" cy="144600"/>
            </a:xfrm>
            <a:custGeom>
              <a:rect b="b" l="l" r="r" t="t"/>
              <a:pathLst>
                <a:path extrusionOk="0" h="120000" w="120000">
                  <a:moveTo>
                    <a:pt x="59881" y="119700"/>
                  </a:moveTo>
                  <a:cubicBezTo>
                    <a:pt x="59643" y="119700"/>
                    <a:pt x="59168" y="119700"/>
                    <a:pt x="58455" y="119102"/>
                  </a:cubicBezTo>
                  <a:lnTo>
                    <a:pt x="2138" y="92468"/>
                  </a:lnTo>
                  <a:cubicBezTo>
                    <a:pt x="712" y="92169"/>
                    <a:pt x="0" y="90374"/>
                    <a:pt x="0" y="88578"/>
                  </a:cubicBezTo>
                  <a:lnTo>
                    <a:pt x="0" y="4488"/>
                  </a:lnTo>
                  <a:cubicBezTo>
                    <a:pt x="0" y="2992"/>
                    <a:pt x="712" y="1795"/>
                    <a:pt x="1425" y="897"/>
                  </a:cubicBezTo>
                  <a:cubicBezTo>
                    <a:pt x="2138" y="0"/>
                    <a:pt x="3564" y="0"/>
                    <a:pt x="4514" y="299"/>
                  </a:cubicBezTo>
                  <a:lnTo>
                    <a:pt x="59881" y="22144"/>
                  </a:lnTo>
                  <a:lnTo>
                    <a:pt x="115247" y="299"/>
                  </a:lnTo>
                  <a:cubicBezTo>
                    <a:pt x="116198" y="0"/>
                    <a:pt x="117148" y="299"/>
                    <a:pt x="118336" y="897"/>
                  </a:cubicBezTo>
                  <a:cubicBezTo>
                    <a:pt x="119287" y="1197"/>
                    <a:pt x="119762" y="2992"/>
                    <a:pt x="119762" y="4488"/>
                  </a:cubicBezTo>
                  <a:lnTo>
                    <a:pt x="119762" y="88578"/>
                  </a:lnTo>
                  <a:cubicBezTo>
                    <a:pt x="119762" y="90374"/>
                    <a:pt x="118811" y="92169"/>
                    <a:pt x="117623" y="92468"/>
                  </a:cubicBezTo>
                  <a:lnTo>
                    <a:pt x="61306" y="119102"/>
                  </a:lnTo>
                  <a:cubicBezTo>
                    <a:pt x="61069" y="119102"/>
                    <a:pt x="60594" y="119700"/>
                    <a:pt x="59881" y="119700"/>
                  </a:cubicBezTo>
                  <a:close/>
                  <a:moveTo>
                    <a:pt x="7128" y="85586"/>
                  </a:moveTo>
                  <a:lnTo>
                    <a:pt x="59881" y="110423"/>
                  </a:lnTo>
                  <a:lnTo>
                    <a:pt x="112633" y="85586"/>
                  </a:lnTo>
                  <a:lnTo>
                    <a:pt x="112633" y="10174"/>
                  </a:lnTo>
                  <a:lnTo>
                    <a:pt x="61069" y="30523"/>
                  </a:lnTo>
                  <a:cubicBezTo>
                    <a:pt x="60356" y="30822"/>
                    <a:pt x="59643" y="30822"/>
                    <a:pt x="58930" y="30523"/>
                  </a:cubicBezTo>
                  <a:lnTo>
                    <a:pt x="7128" y="10174"/>
                  </a:lnTo>
                  <a:lnTo>
                    <a:pt x="7128" y="8558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49" name="Google Shape;2049;p233"/>
            <p:cNvSpPr/>
            <p:nvPr/>
          </p:nvSpPr>
          <p:spPr>
            <a:xfrm>
              <a:off x="6240302" y="1679218"/>
              <a:ext cx="184200" cy="39600"/>
            </a:xfrm>
            <a:custGeom>
              <a:rect b="b" l="l" r="r" t="t"/>
              <a:pathLst>
                <a:path extrusionOk="0" h="120000" w="120000">
                  <a:moveTo>
                    <a:pt x="115764" y="115596"/>
                  </a:moveTo>
                  <a:cubicBezTo>
                    <a:pt x="115529" y="115596"/>
                    <a:pt x="115058" y="115596"/>
                    <a:pt x="114823" y="115596"/>
                  </a:cubicBezTo>
                  <a:lnTo>
                    <a:pt x="60000" y="36330"/>
                  </a:lnTo>
                  <a:lnTo>
                    <a:pt x="5176" y="115596"/>
                  </a:lnTo>
                  <a:cubicBezTo>
                    <a:pt x="3529" y="118899"/>
                    <a:pt x="1411" y="114495"/>
                    <a:pt x="705" y="104587"/>
                  </a:cubicBezTo>
                  <a:cubicBezTo>
                    <a:pt x="0" y="96880"/>
                    <a:pt x="1176" y="86972"/>
                    <a:pt x="3058" y="83669"/>
                  </a:cubicBezTo>
                  <a:lnTo>
                    <a:pt x="59058" y="2201"/>
                  </a:lnTo>
                  <a:cubicBezTo>
                    <a:pt x="59764" y="0"/>
                    <a:pt x="60470" y="0"/>
                    <a:pt x="61176" y="2201"/>
                  </a:cubicBezTo>
                  <a:lnTo>
                    <a:pt x="116941" y="83669"/>
                  </a:lnTo>
                  <a:cubicBezTo>
                    <a:pt x="118588" y="86972"/>
                    <a:pt x="119764" y="94678"/>
                    <a:pt x="119294" y="104587"/>
                  </a:cubicBezTo>
                  <a:cubicBezTo>
                    <a:pt x="119058" y="111192"/>
                    <a:pt x="117647" y="115596"/>
                    <a:pt x="115764" y="11559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50" name="Google Shape;2050;p233"/>
            <p:cNvSpPr/>
            <p:nvPr/>
          </p:nvSpPr>
          <p:spPr>
            <a:xfrm>
              <a:off x="6326027" y="1733193"/>
              <a:ext cx="11100" cy="117600"/>
            </a:xfrm>
            <a:custGeom>
              <a:rect b="b" l="l" r="r" t="t"/>
              <a:pathLst>
                <a:path extrusionOk="0" h="120000" w="120000">
                  <a:moveTo>
                    <a:pt x="58064" y="119633"/>
                  </a:moveTo>
                  <a:cubicBezTo>
                    <a:pt x="23225" y="119633"/>
                    <a:pt x="0" y="117431"/>
                    <a:pt x="0" y="114128"/>
                  </a:cubicBezTo>
                  <a:lnTo>
                    <a:pt x="0" y="5504"/>
                  </a:lnTo>
                  <a:cubicBezTo>
                    <a:pt x="0" y="2201"/>
                    <a:pt x="23225" y="0"/>
                    <a:pt x="58064" y="0"/>
                  </a:cubicBezTo>
                  <a:cubicBezTo>
                    <a:pt x="92903" y="0"/>
                    <a:pt x="116129" y="2201"/>
                    <a:pt x="116129" y="5504"/>
                  </a:cubicBezTo>
                  <a:lnTo>
                    <a:pt x="116129" y="114128"/>
                  </a:lnTo>
                  <a:cubicBezTo>
                    <a:pt x="116129" y="116697"/>
                    <a:pt x="92903" y="119633"/>
                    <a:pt x="58064" y="1196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2051" name="Google Shape;2051;p233"/>
          <p:cNvGrpSpPr/>
          <p:nvPr/>
        </p:nvGrpSpPr>
        <p:grpSpPr>
          <a:xfrm>
            <a:off x="5502448" y="2055916"/>
            <a:ext cx="220417" cy="190077"/>
            <a:chOff x="6741952" y="1577618"/>
            <a:chExt cx="322200" cy="277850"/>
          </a:xfrm>
        </p:grpSpPr>
        <p:sp>
          <p:nvSpPr>
            <p:cNvPr id="2052" name="Google Shape;2052;p233"/>
            <p:cNvSpPr/>
            <p:nvPr/>
          </p:nvSpPr>
          <p:spPr>
            <a:xfrm>
              <a:off x="6741952" y="1774468"/>
              <a:ext cx="322200" cy="81000"/>
            </a:xfrm>
            <a:custGeom>
              <a:rect b="b" l="l" r="r" t="t"/>
              <a:pathLst>
                <a:path extrusionOk="0" h="120000" w="120000">
                  <a:moveTo>
                    <a:pt x="60000" y="119466"/>
                  </a:moveTo>
                  <a:cubicBezTo>
                    <a:pt x="59731" y="119466"/>
                    <a:pt x="59328" y="119466"/>
                    <a:pt x="59194" y="118400"/>
                  </a:cubicBezTo>
                  <a:lnTo>
                    <a:pt x="1476" y="16000"/>
                  </a:lnTo>
                  <a:cubicBezTo>
                    <a:pt x="402" y="14400"/>
                    <a:pt x="0" y="9066"/>
                    <a:pt x="402" y="5333"/>
                  </a:cubicBezTo>
                  <a:cubicBezTo>
                    <a:pt x="805" y="1066"/>
                    <a:pt x="2013" y="0"/>
                    <a:pt x="3087" y="1600"/>
                  </a:cubicBezTo>
                  <a:lnTo>
                    <a:pt x="60000" y="102933"/>
                  </a:lnTo>
                  <a:lnTo>
                    <a:pt x="116778" y="1600"/>
                  </a:lnTo>
                  <a:cubicBezTo>
                    <a:pt x="117852" y="0"/>
                    <a:pt x="119060" y="1600"/>
                    <a:pt x="119463" y="5333"/>
                  </a:cubicBezTo>
                  <a:cubicBezTo>
                    <a:pt x="119865" y="9600"/>
                    <a:pt x="119463" y="14400"/>
                    <a:pt x="118389" y="16000"/>
                  </a:cubicBezTo>
                  <a:lnTo>
                    <a:pt x="60805" y="118400"/>
                  </a:lnTo>
                  <a:cubicBezTo>
                    <a:pt x="60536" y="118400"/>
                    <a:pt x="60402" y="119466"/>
                    <a:pt x="60000" y="1194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53" name="Google Shape;2053;p233"/>
            <p:cNvSpPr/>
            <p:nvPr/>
          </p:nvSpPr>
          <p:spPr>
            <a:xfrm>
              <a:off x="6741952" y="1731606"/>
              <a:ext cx="322200" cy="81000"/>
            </a:xfrm>
            <a:custGeom>
              <a:rect b="b" l="l" r="r" t="t"/>
              <a:pathLst>
                <a:path extrusionOk="0" h="120000" w="120000">
                  <a:moveTo>
                    <a:pt x="60000" y="119466"/>
                  </a:moveTo>
                  <a:cubicBezTo>
                    <a:pt x="59731" y="119466"/>
                    <a:pt x="59328" y="119466"/>
                    <a:pt x="59194" y="118933"/>
                  </a:cubicBezTo>
                  <a:lnTo>
                    <a:pt x="1476" y="16000"/>
                  </a:lnTo>
                  <a:cubicBezTo>
                    <a:pt x="402" y="14400"/>
                    <a:pt x="0" y="9600"/>
                    <a:pt x="402" y="5866"/>
                  </a:cubicBezTo>
                  <a:cubicBezTo>
                    <a:pt x="805" y="1600"/>
                    <a:pt x="2013" y="0"/>
                    <a:pt x="3087" y="1600"/>
                  </a:cubicBezTo>
                  <a:lnTo>
                    <a:pt x="60000" y="102933"/>
                  </a:lnTo>
                  <a:lnTo>
                    <a:pt x="116778" y="1600"/>
                  </a:lnTo>
                  <a:cubicBezTo>
                    <a:pt x="117852" y="0"/>
                    <a:pt x="119060" y="1600"/>
                    <a:pt x="119463" y="5866"/>
                  </a:cubicBezTo>
                  <a:cubicBezTo>
                    <a:pt x="119865" y="9600"/>
                    <a:pt x="119463" y="14400"/>
                    <a:pt x="118389" y="16000"/>
                  </a:cubicBezTo>
                  <a:lnTo>
                    <a:pt x="60805" y="118933"/>
                  </a:lnTo>
                  <a:cubicBezTo>
                    <a:pt x="60536" y="118933"/>
                    <a:pt x="60402" y="119466"/>
                    <a:pt x="60000" y="1194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54" name="Google Shape;2054;p233"/>
            <p:cNvSpPr/>
            <p:nvPr/>
          </p:nvSpPr>
          <p:spPr>
            <a:xfrm>
              <a:off x="6741952" y="1690331"/>
              <a:ext cx="322200" cy="81000"/>
            </a:xfrm>
            <a:custGeom>
              <a:rect b="b" l="l" r="r" t="t"/>
              <a:pathLst>
                <a:path extrusionOk="0" h="120000" w="120000">
                  <a:moveTo>
                    <a:pt x="60000" y="119466"/>
                  </a:moveTo>
                  <a:cubicBezTo>
                    <a:pt x="59731" y="119466"/>
                    <a:pt x="59328" y="119466"/>
                    <a:pt x="59194" y="118400"/>
                  </a:cubicBezTo>
                  <a:lnTo>
                    <a:pt x="1476" y="15466"/>
                  </a:lnTo>
                  <a:cubicBezTo>
                    <a:pt x="402" y="13866"/>
                    <a:pt x="0" y="9066"/>
                    <a:pt x="402" y="5333"/>
                  </a:cubicBezTo>
                  <a:cubicBezTo>
                    <a:pt x="805" y="1066"/>
                    <a:pt x="2013" y="0"/>
                    <a:pt x="3087" y="1600"/>
                  </a:cubicBezTo>
                  <a:lnTo>
                    <a:pt x="60000" y="102400"/>
                  </a:lnTo>
                  <a:lnTo>
                    <a:pt x="116778" y="1600"/>
                  </a:lnTo>
                  <a:cubicBezTo>
                    <a:pt x="117852" y="0"/>
                    <a:pt x="119060" y="1600"/>
                    <a:pt x="119463" y="5333"/>
                  </a:cubicBezTo>
                  <a:cubicBezTo>
                    <a:pt x="119865" y="9600"/>
                    <a:pt x="119463" y="13866"/>
                    <a:pt x="118389" y="15466"/>
                  </a:cubicBezTo>
                  <a:lnTo>
                    <a:pt x="60805" y="118400"/>
                  </a:lnTo>
                  <a:cubicBezTo>
                    <a:pt x="60536" y="118400"/>
                    <a:pt x="60402" y="119466"/>
                    <a:pt x="60000" y="1194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055" name="Google Shape;2055;p233"/>
            <p:cNvSpPr/>
            <p:nvPr/>
          </p:nvSpPr>
          <p:spPr>
            <a:xfrm>
              <a:off x="6741952" y="1577618"/>
              <a:ext cx="320700" cy="149100"/>
            </a:xfrm>
            <a:custGeom>
              <a:rect b="b" l="l" r="r" t="t"/>
              <a:pathLst>
                <a:path extrusionOk="0" h="120000" w="120000">
                  <a:moveTo>
                    <a:pt x="60000" y="119711"/>
                  </a:moveTo>
                  <a:cubicBezTo>
                    <a:pt x="59730" y="119711"/>
                    <a:pt x="59325" y="119711"/>
                    <a:pt x="59191" y="119423"/>
                  </a:cubicBezTo>
                  <a:lnTo>
                    <a:pt x="1213" y="63750"/>
                  </a:lnTo>
                  <a:cubicBezTo>
                    <a:pt x="404" y="62884"/>
                    <a:pt x="0" y="61153"/>
                    <a:pt x="0" y="59711"/>
                  </a:cubicBezTo>
                  <a:cubicBezTo>
                    <a:pt x="0" y="57980"/>
                    <a:pt x="404" y="56538"/>
                    <a:pt x="1213" y="55961"/>
                  </a:cubicBezTo>
                  <a:lnTo>
                    <a:pt x="59191" y="288"/>
                  </a:lnTo>
                  <a:cubicBezTo>
                    <a:pt x="59730" y="0"/>
                    <a:pt x="60404" y="0"/>
                    <a:pt x="60808" y="288"/>
                  </a:cubicBezTo>
                  <a:lnTo>
                    <a:pt x="118651" y="55961"/>
                  </a:lnTo>
                  <a:cubicBezTo>
                    <a:pt x="119460" y="56826"/>
                    <a:pt x="119865" y="57980"/>
                    <a:pt x="119865" y="59711"/>
                  </a:cubicBezTo>
                  <a:cubicBezTo>
                    <a:pt x="119865" y="61153"/>
                    <a:pt x="119460" y="63173"/>
                    <a:pt x="118651" y="63750"/>
                  </a:cubicBezTo>
                  <a:lnTo>
                    <a:pt x="60808" y="119423"/>
                  </a:lnTo>
                  <a:cubicBezTo>
                    <a:pt x="60539" y="119423"/>
                    <a:pt x="60404" y="119711"/>
                    <a:pt x="60000" y="119711"/>
                  </a:cubicBezTo>
                  <a:close/>
                  <a:moveTo>
                    <a:pt x="7011" y="59711"/>
                  </a:moveTo>
                  <a:lnTo>
                    <a:pt x="60000" y="110769"/>
                  </a:lnTo>
                  <a:lnTo>
                    <a:pt x="113123" y="59711"/>
                  </a:lnTo>
                  <a:lnTo>
                    <a:pt x="60000" y="8653"/>
                  </a:lnTo>
                  <a:lnTo>
                    <a:pt x="7011" y="597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sp>
        <p:nvSpPr>
          <p:cNvPr id="2056" name="Google Shape;2056;p233"/>
          <p:cNvSpPr txBox="1"/>
          <p:nvPr/>
        </p:nvSpPr>
        <p:spPr>
          <a:xfrm>
            <a:off x="555524" y="4033875"/>
            <a:ext cx="7035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Maps &amp; Navigation</a:t>
            </a:r>
            <a:endParaRPr i="0" sz="700" u="none" cap="none" strike="noStrike">
              <a:latin typeface="Heebo"/>
              <a:ea typeface="Heebo"/>
              <a:cs typeface="Heebo"/>
              <a:sym typeface="Heebo"/>
            </a:endParaRPr>
          </a:p>
        </p:txBody>
      </p:sp>
      <p:sp>
        <p:nvSpPr>
          <p:cNvPr id="2057" name="Google Shape;2057;p233"/>
          <p:cNvSpPr txBox="1"/>
          <p:nvPr/>
        </p:nvSpPr>
        <p:spPr>
          <a:xfrm>
            <a:off x="555525" y="3627775"/>
            <a:ext cx="6987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Design &amp; Drawing</a:t>
            </a:r>
            <a:endParaRPr i="0" sz="700" u="none" cap="none" strike="noStrike">
              <a:latin typeface="Heebo"/>
              <a:ea typeface="Heebo"/>
              <a:cs typeface="Heebo"/>
              <a:sym typeface="Heebo"/>
            </a:endParaRPr>
          </a:p>
        </p:txBody>
      </p:sp>
      <p:sp>
        <p:nvSpPr>
          <p:cNvPr id="2058" name="Google Shape;2058;p233"/>
          <p:cNvSpPr txBox="1"/>
          <p:nvPr/>
        </p:nvSpPr>
        <p:spPr>
          <a:xfrm>
            <a:off x="555523" y="1218602"/>
            <a:ext cx="8091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Productivity</a:t>
            </a:r>
            <a:endParaRPr b="1" i="0" sz="700" u="none" cap="none" strike="noStrike">
              <a:latin typeface="Heebo"/>
              <a:ea typeface="Heebo"/>
              <a:cs typeface="Heebo"/>
              <a:sym typeface="Heebo"/>
            </a:endParaRPr>
          </a:p>
        </p:txBody>
      </p:sp>
      <p:sp>
        <p:nvSpPr>
          <p:cNvPr id="2059" name="Google Shape;2059;p233"/>
          <p:cNvSpPr txBox="1"/>
          <p:nvPr/>
        </p:nvSpPr>
        <p:spPr>
          <a:xfrm>
            <a:off x="555524" y="1977275"/>
            <a:ext cx="6216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Network </a:t>
            </a:r>
            <a:endParaRPr b="1" i="0" sz="700" u="none" cap="none" strike="noStrike">
              <a:latin typeface="Heebo"/>
              <a:ea typeface="Heebo"/>
              <a:cs typeface="Heebo"/>
              <a:sym typeface="Heebo"/>
            </a:endParaRPr>
          </a:p>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&amp; Servers</a:t>
            </a:r>
            <a:endParaRPr i="0" sz="700" u="none" cap="none" strike="noStrike">
              <a:latin typeface="Heebo"/>
              <a:ea typeface="Heebo"/>
              <a:cs typeface="Heebo"/>
              <a:sym typeface="Heebo"/>
            </a:endParaRPr>
          </a:p>
        </p:txBody>
      </p:sp>
      <p:sp>
        <p:nvSpPr>
          <p:cNvPr id="2060" name="Google Shape;2060;p233"/>
          <p:cNvSpPr txBox="1"/>
          <p:nvPr/>
        </p:nvSpPr>
        <p:spPr>
          <a:xfrm>
            <a:off x="555523" y="1554315"/>
            <a:ext cx="780900" cy="34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Computers &amp; Tech</a:t>
            </a:r>
            <a:endParaRPr i="0" sz="700" u="none" cap="none" strike="noStrike">
              <a:latin typeface="Heebo"/>
              <a:ea typeface="Heebo"/>
              <a:cs typeface="Heebo"/>
              <a:sym typeface="Heebo"/>
            </a:endParaRPr>
          </a:p>
        </p:txBody>
      </p:sp>
      <p:sp>
        <p:nvSpPr>
          <p:cNvPr id="2061" name="Google Shape;2061;p233"/>
          <p:cNvSpPr txBox="1"/>
          <p:nvPr/>
        </p:nvSpPr>
        <p:spPr>
          <a:xfrm>
            <a:off x="555523" y="2876260"/>
            <a:ext cx="7101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Marketing</a:t>
            </a:r>
            <a:endParaRPr b="1" i="0" sz="700" u="none" cap="none" strike="noStrike">
              <a:latin typeface="Heebo"/>
              <a:ea typeface="Heebo"/>
              <a:cs typeface="Heebo"/>
              <a:sym typeface="Heebo"/>
            </a:endParaRPr>
          </a:p>
        </p:txBody>
      </p:sp>
      <p:sp>
        <p:nvSpPr>
          <p:cNvPr id="2062" name="Google Shape;2062;p233"/>
          <p:cNvSpPr txBox="1"/>
          <p:nvPr/>
        </p:nvSpPr>
        <p:spPr>
          <a:xfrm>
            <a:off x="555523" y="3295175"/>
            <a:ext cx="4575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Retail</a:t>
            </a:r>
            <a:endParaRPr b="1" i="0" sz="700" u="none" cap="none" strike="noStrike">
              <a:latin typeface="Heebo"/>
              <a:ea typeface="Heebo"/>
              <a:cs typeface="Heebo"/>
              <a:sym typeface="Heebo"/>
            </a:endParaRPr>
          </a:p>
        </p:txBody>
      </p:sp>
      <p:sp>
        <p:nvSpPr>
          <p:cNvPr id="2063" name="Google Shape;2063;p233"/>
          <p:cNvSpPr txBox="1"/>
          <p:nvPr/>
        </p:nvSpPr>
        <p:spPr>
          <a:xfrm>
            <a:off x="555523" y="2460033"/>
            <a:ext cx="586200" cy="20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1" i="0" lang="en" sz="700" u="none" cap="none" strike="noStrike">
                <a:latin typeface="Heebo"/>
                <a:ea typeface="Heebo"/>
                <a:cs typeface="Heebo"/>
                <a:sym typeface="Heebo"/>
              </a:rPr>
              <a:t>Security</a:t>
            </a:r>
            <a:endParaRPr b="1" i="0" sz="700" u="none" cap="none" strike="noStrike">
              <a:latin typeface="Heebo"/>
              <a:ea typeface="Heebo"/>
              <a:cs typeface="Heebo"/>
              <a:sym typeface="Heebo"/>
            </a:endParaRPr>
          </a:p>
        </p:txBody>
      </p:sp>
      <p:grpSp>
        <p:nvGrpSpPr>
          <p:cNvPr id="2064" name="Google Shape;2064;p233"/>
          <p:cNvGrpSpPr/>
          <p:nvPr/>
        </p:nvGrpSpPr>
        <p:grpSpPr>
          <a:xfrm>
            <a:off x="8403806" y="4135874"/>
            <a:ext cx="124487" cy="174345"/>
            <a:chOff x="5002213" y="2354263"/>
            <a:chExt cx="39600" cy="55462"/>
          </a:xfrm>
        </p:grpSpPr>
        <p:sp>
          <p:nvSpPr>
            <p:cNvPr id="2065" name="Google Shape;2065;p233"/>
            <p:cNvSpPr/>
            <p:nvPr/>
          </p:nvSpPr>
          <p:spPr>
            <a:xfrm>
              <a:off x="5002213" y="2354263"/>
              <a:ext cx="39600" cy="41400"/>
            </a:xfrm>
            <a:custGeom>
              <a:rect b="b" l="l" r="r" t="t"/>
              <a:pathLst>
                <a:path extrusionOk="0" h="120000" w="120000">
                  <a:moveTo>
                    <a:pt x="88363" y="118956"/>
                  </a:moveTo>
                  <a:lnTo>
                    <a:pt x="29454" y="118956"/>
                  </a:lnTo>
                  <a:cubicBezTo>
                    <a:pt x="12000" y="118956"/>
                    <a:pt x="0" y="109565"/>
                    <a:pt x="0" y="94956"/>
                  </a:cubicBezTo>
                  <a:lnTo>
                    <a:pt x="6545" y="25043"/>
                  </a:lnTo>
                  <a:cubicBezTo>
                    <a:pt x="6545" y="10434"/>
                    <a:pt x="19636" y="0"/>
                    <a:pt x="37090" y="0"/>
                  </a:cubicBezTo>
                  <a:lnTo>
                    <a:pt x="81818" y="0"/>
                  </a:lnTo>
                  <a:cubicBezTo>
                    <a:pt x="99272" y="0"/>
                    <a:pt x="112363" y="10434"/>
                    <a:pt x="112363" y="26086"/>
                  </a:cubicBezTo>
                  <a:lnTo>
                    <a:pt x="118909" y="94956"/>
                  </a:lnTo>
                  <a:lnTo>
                    <a:pt x="118909" y="94956"/>
                  </a:lnTo>
                  <a:cubicBezTo>
                    <a:pt x="118909" y="109565"/>
                    <a:pt x="106909" y="118956"/>
                    <a:pt x="88363" y="118956"/>
                  </a:cubicBezTo>
                  <a:close/>
                  <a:moveTo>
                    <a:pt x="37090" y="5217"/>
                  </a:moveTo>
                  <a:cubicBezTo>
                    <a:pt x="22909" y="5217"/>
                    <a:pt x="12000" y="13565"/>
                    <a:pt x="12000" y="26086"/>
                  </a:cubicBezTo>
                  <a:lnTo>
                    <a:pt x="5454" y="96000"/>
                  </a:lnTo>
                  <a:cubicBezTo>
                    <a:pt x="5454" y="109565"/>
                    <a:pt x="17454" y="113739"/>
                    <a:pt x="29454" y="113739"/>
                  </a:cubicBezTo>
                  <a:lnTo>
                    <a:pt x="88363" y="113739"/>
                  </a:lnTo>
                  <a:cubicBezTo>
                    <a:pt x="100363" y="113739"/>
                    <a:pt x="113454" y="108521"/>
                    <a:pt x="113454" y="94956"/>
                  </a:cubicBezTo>
                  <a:lnTo>
                    <a:pt x="106909" y="25043"/>
                  </a:lnTo>
                  <a:cubicBezTo>
                    <a:pt x="106909" y="13565"/>
                    <a:pt x="96000" y="5217"/>
                    <a:pt x="81818" y="5217"/>
                  </a:cubicBezTo>
                  <a:lnTo>
                    <a:pt x="37090" y="521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66" name="Google Shape;2066;p233"/>
            <p:cNvSpPr/>
            <p:nvPr/>
          </p:nvSpPr>
          <p:spPr>
            <a:xfrm>
              <a:off x="5003800" y="2360613"/>
              <a:ext cx="36600" cy="4800"/>
            </a:xfrm>
            <a:custGeom>
              <a:rect b="b" l="l" r="r" t="t"/>
              <a:pathLst>
                <a:path extrusionOk="0" h="120000" w="120000">
                  <a:moveTo>
                    <a:pt x="115200" y="110769"/>
                  </a:moveTo>
                  <a:cubicBezTo>
                    <a:pt x="114000" y="110769"/>
                    <a:pt x="112800" y="101538"/>
                    <a:pt x="112800" y="101538"/>
                  </a:cubicBezTo>
                  <a:cubicBezTo>
                    <a:pt x="110400" y="83076"/>
                    <a:pt x="100800" y="46153"/>
                    <a:pt x="85200" y="46153"/>
                  </a:cubicBezTo>
                  <a:lnTo>
                    <a:pt x="33600" y="46153"/>
                  </a:lnTo>
                  <a:cubicBezTo>
                    <a:pt x="18000" y="46153"/>
                    <a:pt x="8400" y="83076"/>
                    <a:pt x="6000" y="101538"/>
                  </a:cubicBezTo>
                  <a:cubicBezTo>
                    <a:pt x="4800" y="110769"/>
                    <a:pt x="3600" y="110769"/>
                    <a:pt x="2400" y="101538"/>
                  </a:cubicBezTo>
                  <a:cubicBezTo>
                    <a:pt x="1200" y="92307"/>
                    <a:pt x="0" y="83076"/>
                    <a:pt x="1200" y="73846"/>
                  </a:cubicBezTo>
                  <a:cubicBezTo>
                    <a:pt x="6000" y="18461"/>
                    <a:pt x="21600" y="0"/>
                    <a:pt x="33600" y="0"/>
                  </a:cubicBezTo>
                  <a:lnTo>
                    <a:pt x="85200" y="0"/>
                  </a:lnTo>
                  <a:cubicBezTo>
                    <a:pt x="97200" y="0"/>
                    <a:pt x="112800" y="18461"/>
                    <a:pt x="117600" y="73846"/>
                  </a:cubicBezTo>
                  <a:cubicBezTo>
                    <a:pt x="118800" y="83076"/>
                    <a:pt x="117600" y="92307"/>
                    <a:pt x="116400" y="101538"/>
                  </a:cubicBezTo>
                  <a:cubicBezTo>
                    <a:pt x="116400" y="110769"/>
                    <a:pt x="115200" y="110769"/>
                    <a:pt x="115200" y="11076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67" name="Google Shape;2067;p233"/>
            <p:cNvSpPr/>
            <p:nvPr/>
          </p:nvSpPr>
          <p:spPr>
            <a:xfrm>
              <a:off x="5002213" y="2374900"/>
              <a:ext cx="38100" cy="6300"/>
            </a:xfrm>
            <a:custGeom>
              <a:rect b="b" l="l" r="r" t="t"/>
              <a:pathLst>
                <a:path extrusionOk="0" h="120000" w="120000">
                  <a:moveTo>
                    <a:pt x="85714" y="113333"/>
                  </a:moveTo>
                  <a:lnTo>
                    <a:pt x="34285" y="113333"/>
                  </a:lnTo>
                  <a:cubicBezTo>
                    <a:pt x="16000" y="113333"/>
                    <a:pt x="0" y="66666"/>
                    <a:pt x="0" y="20000"/>
                  </a:cubicBezTo>
                  <a:cubicBezTo>
                    <a:pt x="0" y="13333"/>
                    <a:pt x="1142" y="0"/>
                    <a:pt x="3428" y="0"/>
                  </a:cubicBezTo>
                  <a:cubicBezTo>
                    <a:pt x="5714" y="0"/>
                    <a:pt x="6857" y="13333"/>
                    <a:pt x="6857" y="20000"/>
                  </a:cubicBezTo>
                  <a:cubicBezTo>
                    <a:pt x="6857" y="40000"/>
                    <a:pt x="17142" y="80000"/>
                    <a:pt x="34285" y="80000"/>
                  </a:cubicBezTo>
                  <a:lnTo>
                    <a:pt x="85714" y="80000"/>
                  </a:lnTo>
                  <a:cubicBezTo>
                    <a:pt x="101714" y="80000"/>
                    <a:pt x="113142" y="40000"/>
                    <a:pt x="113142" y="20000"/>
                  </a:cubicBezTo>
                  <a:cubicBezTo>
                    <a:pt x="113142" y="13333"/>
                    <a:pt x="114285" y="0"/>
                    <a:pt x="116571" y="0"/>
                  </a:cubicBezTo>
                  <a:cubicBezTo>
                    <a:pt x="117714" y="0"/>
                    <a:pt x="118857" y="13333"/>
                    <a:pt x="118857" y="20000"/>
                  </a:cubicBezTo>
                  <a:cubicBezTo>
                    <a:pt x="118857" y="66666"/>
                    <a:pt x="102857" y="113333"/>
                    <a:pt x="85714" y="11333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68" name="Google Shape;2068;p233"/>
            <p:cNvSpPr/>
            <p:nvPr/>
          </p:nvSpPr>
          <p:spPr>
            <a:xfrm>
              <a:off x="5008563" y="2382838"/>
              <a:ext cx="7800" cy="7800"/>
            </a:xfrm>
            <a:custGeom>
              <a:rect b="b" l="l" r="r" t="t"/>
              <a:pathLst>
                <a:path extrusionOk="0" h="120000" w="120000">
                  <a:moveTo>
                    <a:pt x="57142" y="114285"/>
                  </a:moveTo>
                  <a:cubicBezTo>
                    <a:pt x="22857" y="114285"/>
                    <a:pt x="0" y="85714"/>
                    <a:pt x="0" y="57142"/>
                  </a:cubicBezTo>
                  <a:cubicBezTo>
                    <a:pt x="0" y="22857"/>
                    <a:pt x="28571" y="0"/>
                    <a:pt x="57142" y="0"/>
                  </a:cubicBezTo>
                  <a:cubicBezTo>
                    <a:pt x="85714" y="0"/>
                    <a:pt x="114285" y="22857"/>
                    <a:pt x="114285" y="57142"/>
                  </a:cubicBezTo>
                  <a:cubicBezTo>
                    <a:pt x="114285" y="85714"/>
                    <a:pt x="85714" y="114285"/>
                    <a:pt x="57142" y="114285"/>
                  </a:cubicBezTo>
                  <a:close/>
                  <a:moveTo>
                    <a:pt x="57142" y="34285"/>
                  </a:moveTo>
                  <a:cubicBezTo>
                    <a:pt x="40000" y="34285"/>
                    <a:pt x="28571" y="40000"/>
                    <a:pt x="28571" y="57142"/>
                  </a:cubicBezTo>
                  <a:cubicBezTo>
                    <a:pt x="28571" y="68571"/>
                    <a:pt x="40000" y="85714"/>
                    <a:pt x="57142" y="85714"/>
                  </a:cubicBezTo>
                  <a:cubicBezTo>
                    <a:pt x="74285" y="85714"/>
                    <a:pt x="85714" y="68571"/>
                    <a:pt x="85714" y="57142"/>
                  </a:cubicBezTo>
                  <a:cubicBezTo>
                    <a:pt x="85714" y="40000"/>
                    <a:pt x="74285" y="34285"/>
                    <a:pt x="57142" y="34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69" name="Google Shape;2069;p233"/>
            <p:cNvSpPr/>
            <p:nvPr/>
          </p:nvSpPr>
          <p:spPr>
            <a:xfrm>
              <a:off x="5029200" y="2382838"/>
              <a:ext cx="7800" cy="7800"/>
            </a:xfrm>
            <a:custGeom>
              <a:rect b="b" l="l" r="r" t="t"/>
              <a:pathLst>
                <a:path extrusionOk="0" h="120000" w="120000">
                  <a:moveTo>
                    <a:pt x="57142" y="114285"/>
                  </a:moveTo>
                  <a:cubicBezTo>
                    <a:pt x="22857" y="114285"/>
                    <a:pt x="0" y="85714"/>
                    <a:pt x="0" y="57142"/>
                  </a:cubicBezTo>
                  <a:cubicBezTo>
                    <a:pt x="0" y="22857"/>
                    <a:pt x="28571" y="0"/>
                    <a:pt x="57142" y="0"/>
                  </a:cubicBezTo>
                  <a:cubicBezTo>
                    <a:pt x="85714" y="0"/>
                    <a:pt x="114285" y="22857"/>
                    <a:pt x="114285" y="57142"/>
                  </a:cubicBezTo>
                  <a:cubicBezTo>
                    <a:pt x="114285" y="85714"/>
                    <a:pt x="91428" y="114285"/>
                    <a:pt x="57142" y="114285"/>
                  </a:cubicBezTo>
                  <a:close/>
                  <a:moveTo>
                    <a:pt x="57142" y="34285"/>
                  </a:moveTo>
                  <a:cubicBezTo>
                    <a:pt x="40000" y="34285"/>
                    <a:pt x="28571" y="40000"/>
                    <a:pt x="28571" y="57142"/>
                  </a:cubicBezTo>
                  <a:cubicBezTo>
                    <a:pt x="28571" y="68571"/>
                    <a:pt x="40000" y="85714"/>
                    <a:pt x="57142" y="85714"/>
                  </a:cubicBezTo>
                  <a:cubicBezTo>
                    <a:pt x="74285" y="85714"/>
                    <a:pt x="85714" y="68571"/>
                    <a:pt x="85714" y="57142"/>
                  </a:cubicBezTo>
                  <a:cubicBezTo>
                    <a:pt x="85714" y="40000"/>
                    <a:pt x="74285" y="34285"/>
                    <a:pt x="57142" y="342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70" name="Google Shape;2070;p233"/>
            <p:cNvSpPr/>
            <p:nvPr/>
          </p:nvSpPr>
          <p:spPr>
            <a:xfrm>
              <a:off x="5008563" y="2397125"/>
              <a:ext cx="6300" cy="12600"/>
            </a:xfrm>
            <a:custGeom>
              <a:rect b="b" l="l" r="r" t="t"/>
              <a:pathLst>
                <a:path extrusionOk="0" h="120000" w="120000">
                  <a:moveTo>
                    <a:pt x="21176" y="116666"/>
                  </a:moveTo>
                  <a:cubicBezTo>
                    <a:pt x="21176" y="116666"/>
                    <a:pt x="21176" y="116666"/>
                    <a:pt x="14117" y="116666"/>
                  </a:cubicBezTo>
                  <a:cubicBezTo>
                    <a:pt x="7058" y="113333"/>
                    <a:pt x="0" y="110000"/>
                    <a:pt x="7058" y="103333"/>
                  </a:cubicBezTo>
                  <a:lnTo>
                    <a:pt x="77647" y="6666"/>
                  </a:lnTo>
                  <a:cubicBezTo>
                    <a:pt x="84705" y="3333"/>
                    <a:pt x="91764" y="0"/>
                    <a:pt x="98823" y="3333"/>
                  </a:cubicBezTo>
                  <a:cubicBezTo>
                    <a:pt x="112941" y="3333"/>
                    <a:pt x="112941" y="10000"/>
                    <a:pt x="112941" y="13333"/>
                  </a:cubicBezTo>
                  <a:lnTo>
                    <a:pt x="35294" y="110000"/>
                  </a:lnTo>
                  <a:cubicBezTo>
                    <a:pt x="35294" y="113333"/>
                    <a:pt x="28235" y="116666"/>
                    <a:pt x="21176" y="116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71" name="Google Shape;2071;p233"/>
            <p:cNvSpPr/>
            <p:nvPr/>
          </p:nvSpPr>
          <p:spPr>
            <a:xfrm>
              <a:off x="5027613" y="2397125"/>
              <a:ext cx="6300" cy="12600"/>
            </a:xfrm>
            <a:custGeom>
              <a:rect b="b" l="l" r="r" t="t"/>
              <a:pathLst>
                <a:path extrusionOk="0" h="120000" w="120000">
                  <a:moveTo>
                    <a:pt x="100000" y="116666"/>
                  </a:moveTo>
                  <a:cubicBezTo>
                    <a:pt x="93333" y="116666"/>
                    <a:pt x="80000" y="113333"/>
                    <a:pt x="80000" y="110000"/>
                  </a:cubicBezTo>
                  <a:lnTo>
                    <a:pt x="6666" y="13333"/>
                  </a:lnTo>
                  <a:cubicBezTo>
                    <a:pt x="6666" y="6666"/>
                    <a:pt x="0" y="3333"/>
                    <a:pt x="20000" y="3333"/>
                  </a:cubicBezTo>
                  <a:cubicBezTo>
                    <a:pt x="33333" y="0"/>
                    <a:pt x="40000" y="3333"/>
                    <a:pt x="40000" y="6666"/>
                  </a:cubicBezTo>
                  <a:lnTo>
                    <a:pt x="113333" y="103333"/>
                  </a:lnTo>
                  <a:cubicBezTo>
                    <a:pt x="113333" y="110000"/>
                    <a:pt x="113333" y="113333"/>
                    <a:pt x="100000" y="116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72" name="Google Shape;2072;p233"/>
            <p:cNvSpPr/>
            <p:nvPr/>
          </p:nvSpPr>
          <p:spPr>
            <a:xfrm>
              <a:off x="5010150" y="2403475"/>
              <a:ext cx="22200" cy="1500"/>
            </a:xfrm>
            <a:custGeom>
              <a:rect b="b" l="l" r="r" t="t"/>
              <a:pathLst>
                <a:path extrusionOk="0" h="120000" w="120000">
                  <a:moveTo>
                    <a:pt x="112131" y="100000"/>
                  </a:moveTo>
                  <a:lnTo>
                    <a:pt x="5901" y="100000"/>
                  </a:lnTo>
                  <a:cubicBezTo>
                    <a:pt x="1967" y="100000"/>
                    <a:pt x="0" y="60000"/>
                    <a:pt x="0" y="40000"/>
                  </a:cubicBezTo>
                  <a:cubicBezTo>
                    <a:pt x="0" y="0"/>
                    <a:pt x="1967" y="0"/>
                    <a:pt x="5901" y="0"/>
                  </a:cubicBezTo>
                  <a:lnTo>
                    <a:pt x="112131" y="0"/>
                  </a:lnTo>
                  <a:cubicBezTo>
                    <a:pt x="116065" y="0"/>
                    <a:pt x="118032" y="0"/>
                    <a:pt x="118032" y="40000"/>
                  </a:cubicBezTo>
                  <a:cubicBezTo>
                    <a:pt x="118032" y="60000"/>
                    <a:pt x="116065" y="100000"/>
                    <a:pt x="112131"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73" name="Google Shape;2073;p233"/>
            <p:cNvSpPr/>
            <p:nvPr/>
          </p:nvSpPr>
          <p:spPr>
            <a:xfrm>
              <a:off x="5018088" y="2357438"/>
              <a:ext cx="7800" cy="1500"/>
            </a:xfrm>
            <a:custGeom>
              <a:rect b="b" l="l" r="r" t="t"/>
              <a:pathLst>
                <a:path extrusionOk="0" h="120000" w="120000">
                  <a:moveTo>
                    <a:pt x="105000" y="100000"/>
                  </a:moveTo>
                  <a:lnTo>
                    <a:pt x="10000" y="100000"/>
                  </a:lnTo>
                  <a:cubicBezTo>
                    <a:pt x="5000" y="100000"/>
                    <a:pt x="0" y="80000"/>
                    <a:pt x="0" y="60000"/>
                  </a:cubicBezTo>
                  <a:cubicBezTo>
                    <a:pt x="0" y="20000"/>
                    <a:pt x="5000" y="0"/>
                    <a:pt x="10000" y="0"/>
                  </a:cubicBezTo>
                  <a:lnTo>
                    <a:pt x="105000" y="0"/>
                  </a:lnTo>
                  <a:cubicBezTo>
                    <a:pt x="110000" y="0"/>
                    <a:pt x="115000" y="20000"/>
                    <a:pt x="115000" y="60000"/>
                  </a:cubicBezTo>
                  <a:cubicBezTo>
                    <a:pt x="115000" y="80000"/>
                    <a:pt x="110000" y="100000"/>
                    <a:pt x="105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074" name="Google Shape;2074;p233"/>
          <p:cNvGrpSpPr/>
          <p:nvPr/>
        </p:nvGrpSpPr>
        <p:grpSpPr>
          <a:xfrm>
            <a:off x="1406619" y="4112572"/>
            <a:ext cx="189758" cy="189758"/>
            <a:chOff x="1900238" y="2805113"/>
            <a:chExt cx="320700" cy="320700"/>
          </a:xfrm>
        </p:grpSpPr>
        <p:sp>
          <p:nvSpPr>
            <p:cNvPr id="2075" name="Google Shape;2075;p233"/>
            <p:cNvSpPr/>
            <p:nvPr/>
          </p:nvSpPr>
          <p:spPr>
            <a:xfrm>
              <a:off x="1900238" y="2805113"/>
              <a:ext cx="320700" cy="320700"/>
            </a:xfrm>
            <a:custGeom>
              <a:rect b="b" l="l" r="r" t="t"/>
              <a:pathLst>
                <a:path extrusionOk="0" h="120000" w="120000">
                  <a:moveTo>
                    <a:pt x="60000" y="119865"/>
                  </a:moveTo>
                  <a:cubicBezTo>
                    <a:pt x="26966" y="119865"/>
                    <a:pt x="0" y="92898"/>
                    <a:pt x="0" y="60000"/>
                  </a:cubicBezTo>
                  <a:cubicBezTo>
                    <a:pt x="0" y="26966"/>
                    <a:pt x="26966" y="0"/>
                    <a:pt x="60000" y="0"/>
                  </a:cubicBezTo>
                  <a:cubicBezTo>
                    <a:pt x="92898" y="0"/>
                    <a:pt x="119865" y="26966"/>
                    <a:pt x="119865" y="60000"/>
                  </a:cubicBezTo>
                  <a:cubicBezTo>
                    <a:pt x="119865" y="92898"/>
                    <a:pt x="93168" y="119865"/>
                    <a:pt x="60000" y="119865"/>
                  </a:cubicBezTo>
                  <a:close/>
                  <a:moveTo>
                    <a:pt x="60000" y="4044"/>
                  </a:moveTo>
                  <a:cubicBezTo>
                    <a:pt x="29123" y="4044"/>
                    <a:pt x="4044" y="29123"/>
                    <a:pt x="4044" y="60000"/>
                  </a:cubicBezTo>
                  <a:cubicBezTo>
                    <a:pt x="4044" y="90741"/>
                    <a:pt x="29123" y="115955"/>
                    <a:pt x="60000" y="115955"/>
                  </a:cubicBezTo>
                  <a:cubicBezTo>
                    <a:pt x="90741" y="115955"/>
                    <a:pt x="115955" y="90741"/>
                    <a:pt x="115955" y="60000"/>
                  </a:cubicBezTo>
                  <a:cubicBezTo>
                    <a:pt x="115955" y="29123"/>
                    <a:pt x="90876" y="4044"/>
                    <a:pt x="60000" y="404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76" name="Google Shape;2076;p233"/>
            <p:cNvSpPr/>
            <p:nvPr/>
          </p:nvSpPr>
          <p:spPr>
            <a:xfrm>
              <a:off x="1954213" y="2809875"/>
              <a:ext cx="227100" cy="266700"/>
            </a:xfrm>
            <a:custGeom>
              <a:rect b="b" l="l" r="r" t="t"/>
              <a:pathLst>
                <a:path extrusionOk="0" h="120000" w="120000">
                  <a:moveTo>
                    <a:pt x="49220" y="119838"/>
                  </a:moveTo>
                  <a:cubicBezTo>
                    <a:pt x="42925" y="119838"/>
                    <a:pt x="35484" y="105606"/>
                    <a:pt x="35484" y="102371"/>
                  </a:cubicBezTo>
                  <a:cubicBezTo>
                    <a:pt x="35484" y="100107"/>
                    <a:pt x="36629" y="98167"/>
                    <a:pt x="37774" y="96549"/>
                  </a:cubicBezTo>
                  <a:cubicBezTo>
                    <a:pt x="38728" y="95417"/>
                    <a:pt x="39300" y="94123"/>
                    <a:pt x="39300" y="93153"/>
                  </a:cubicBezTo>
                  <a:cubicBezTo>
                    <a:pt x="39300" y="92021"/>
                    <a:pt x="36057" y="88625"/>
                    <a:pt x="33004" y="85714"/>
                  </a:cubicBezTo>
                  <a:cubicBezTo>
                    <a:pt x="32432" y="85229"/>
                    <a:pt x="32241" y="84743"/>
                    <a:pt x="32241" y="84097"/>
                  </a:cubicBezTo>
                  <a:cubicBezTo>
                    <a:pt x="32241" y="81509"/>
                    <a:pt x="31669" y="79568"/>
                    <a:pt x="30143" y="78598"/>
                  </a:cubicBezTo>
                  <a:cubicBezTo>
                    <a:pt x="28235" y="76981"/>
                    <a:pt x="23656" y="77142"/>
                    <a:pt x="18887" y="77466"/>
                  </a:cubicBezTo>
                  <a:cubicBezTo>
                    <a:pt x="17170" y="77466"/>
                    <a:pt x="15262" y="77628"/>
                    <a:pt x="13545" y="77628"/>
                  </a:cubicBezTo>
                  <a:cubicBezTo>
                    <a:pt x="2670" y="77628"/>
                    <a:pt x="0" y="68247"/>
                    <a:pt x="0" y="63234"/>
                  </a:cubicBezTo>
                  <a:cubicBezTo>
                    <a:pt x="0" y="62264"/>
                    <a:pt x="190" y="40269"/>
                    <a:pt x="20031" y="36711"/>
                  </a:cubicBezTo>
                  <a:cubicBezTo>
                    <a:pt x="28807" y="35256"/>
                    <a:pt x="34912" y="35417"/>
                    <a:pt x="38728" y="37843"/>
                  </a:cubicBezTo>
                  <a:cubicBezTo>
                    <a:pt x="40063" y="38814"/>
                    <a:pt x="40635" y="39946"/>
                    <a:pt x="41017" y="40754"/>
                  </a:cubicBezTo>
                  <a:cubicBezTo>
                    <a:pt x="44833" y="43342"/>
                    <a:pt x="51891" y="41886"/>
                    <a:pt x="58187" y="40754"/>
                  </a:cubicBezTo>
                  <a:cubicBezTo>
                    <a:pt x="60476" y="40269"/>
                    <a:pt x="62384" y="39946"/>
                    <a:pt x="64483" y="39784"/>
                  </a:cubicBezTo>
                  <a:cubicBezTo>
                    <a:pt x="65246" y="33800"/>
                    <a:pt x="65246" y="27816"/>
                    <a:pt x="64101" y="26037"/>
                  </a:cubicBezTo>
                  <a:cubicBezTo>
                    <a:pt x="59523" y="27978"/>
                    <a:pt x="55135" y="27978"/>
                    <a:pt x="51891" y="26361"/>
                  </a:cubicBezTo>
                  <a:cubicBezTo>
                    <a:pt x="48457" y="24582"/>
                    <a:pt x="46550" y="21832"/>
                    <a:pt x="46359" y="17951"/>
                  </a:cubicBezTo>
                  <a:cubicBezTo>
                    <a:pt x="44833" y="7115"/>
                    <a:pt x="73640" y="1455"/>
                    <a:pt x="79745" y="161"/>
                  </a:cubicBezTo>
                  <a:cubicBezTo>
                    <a:pt x="81081" y="0"/>
                    <a:pt x="82798" y="646"/>
                    <a:pt x="82988" y="2102"/>
                  </a:cubicBezTo>
                  <a:cubicBezTo>
                    <a:pt x="83370" y="3396"/>
                    <a:pt x="82416" y="4690"/>
                    <a:pt x="80890" y="5013"/>
                  </a:cubicBezTo>
                  <a:cubicBezTo>
                    <a:pt x="68871" y="7115"/>
                    <a:pt x="51319" y="12614"/>
                    <a:pt x="51891" y="17466"/>
                  </a:cubicBezTo>
                  <a:cubicBezTo>
                    <a:pt x="51891" y="19083"/>
                    <a:pt x="52655" y="21024"/>
                    <a:pt x="54753" y="21994"/>
                  </a:cubicBezTo>
                  <a:cubicBezTo>
                    <a:pt x="56661" y="22964"/>
                    <a:pt x="59332" y="22803"/>
                    <a:pt x="62193" y="21509"/>
                  </a:cubicBezTo>
                  <a:cubicBezTo>
                    <a:pt x="65055" y="20539"/>
                    <a:pt x="66581" y="21347"/>
                    <a:pt x="67535" y="21832"/>
                  </a:cubicBezTo>
                  <a:cubicBezTo>
                    <a:pt x="72114" y="24582"/>
                    <a:pt x="70969" y="35902"/>
                    <a:pt x="69825" y="42210"/>
                  </a:cubicBezTo>
                  <a:cubicBezTo>
                    <a:pt x="69443" y="43342"/>
                    <a:pt x="68298" y="44312"/>
                    <a:pt x="66963" y="44312"/>
                  </a:cubicBezTo>
                  <a:cubicBezTo>
                    <a:pt x="65246" y="44312"/>
                    <a:pt x="62384" y="44797"/>
                    <a:pt x="59523" y="45444"/>
                  </a:cubicBezTo>
                  <a:cubicBezTo>
                    <a:pt x="51891" y="46900"/>
                    <a:pt x="42352" y="48840"/>
                    <a:pt x="36438" y="43827"/>
                  </a:cubicBezTo>
                  <a:cubicBezTo>
                    <a:pt x="35866" y="43342"/>
                    <a:pt x="35484" y="42857"/>
                    <a:pt x="35484" y="42210"/>
                  </a:cubicBezTo>
                  <a:lnTo>
                    <a:pt x="35484" y="42210"/>
                  </a:lnTo>
                  <a:cubicBezTo>
                    <a:pt x="35484" y="42210"/>
                    <a:pt x="35294" y="41886"/>
                    <a:pt x="34721" y="41401"/>
                  </a:cubicBezTo>
                  <a:cubicBezTo>
                    <a:pt x="33577" y="40916"/>
                    <a:pt x="30143" y="39784"/>
                    <a:pt x="21176" y="41239"/>
                  </a:cubicBezTo>
                  <a:cubicBezTo>
                    <a:pt x="5914" y="43827"/>
                    <a:pt x="5532" y="62749"/>
                    <a:pt x="5532" y="63072"/>
                  </a:cubicBezTo>
                  <a:cubicBezTo>
                    <a:pt x="5532" y="63557"/>
                    <a:pt x="5914" y="72614"/>
                    <a:pt x="13545" y="72614"/>
                  </a:cubicBezTo>
                  <a:cubicBezTo>
                    <a:pt x="15262" y="72614"/>
                    <a:pt x="16979" y="72614"/>
                    <a:pt x="18505" y="72291"/>
                  </a:cubicBezTo>
                  <a:cubicBezTo>
                    <a:pt x="24610" y="72129"/>
                    <a:pt x="30143" y="71805"/>
                    <a:pt x="34149" y="75040"/>
                  </a:cubicBezTo>
                  <a:cubicBezTo>
                    <a:pt x="36438" y="76981"/>
                    <a:pt x="37583" y="79568"/>
                    <a:pt x="37774" y="83126"/>
                  </a:cubicBezTo>
                  <a:cubicBezTo>
                    <a:pt x="40063" y="85229"/>
                    <a:pt x="44833" y="89919"/>
                    <a:pt x="44833" y="93153"/>
                  </a:cubicBezTo>
                  <a:cubicBezTo>
                    <a:pt x="44833" y="95417"/>
                    <a:pt x="43688" y="97358"/>
                    <a:pt x="42543" y="98975"/>
                  </a:cubicBezTo>
                  <a:cubicBezTo>
                    <a:pt x="41780" y="100107"/>
                    <a:pt x="41208" y="101401"/>
                    <a:pt x="41208" y="102371"/>
                  </a:cubicBezTo>
                  <a:cubicBezTo>
                    <a:pt x="41208" y="104797"/>
                    <a:pt x="46931" y="113854"/>
                    <a:pt x="49411" y="114986"/>
                  </a:cubicBezTo>
                  <a:cubicBezTo>
                    <a:pt x="61621" y="114986"/>
                    <a:pt x="67726" y="110781"/>
                    <a:pt x="67726" y="102371"/>
                  </a:cubicBezTo>
                  <a:cubicBezTo>
                    <a:pt x="67726" y="101401"/>
                    <a:pt x="68680" y="100431"/>
                    <a:pt x="69825" y="99946"/>
                  </a:cubicBezTo>
                  <a:cubicBezTo>
                    <a:pt x="69825" y="99946"/>
                    <a:pt x="74594" y="98490"/>
                    <a:pt x="79364" y="94447"/>
                  </a:cubicBezTo>
                  <a:cubicBezTo>
                    <a:pt x="80317" y="93638"/>
                    <a:pt x="80317" y="93477"/>
                    <a:pt x="80317" y="93477"/>
                  </a:cubicBezTo>
                  <a:cubicBezTo>
                    <a:pt x="80317" y="93153"/>
                    <a:pt x="79173" y="92183"/>
                    <a:pt x="78600" y="92021"/>
                  </a:cubicBezTo>
                  <a:cubicBezTo>
                    <a:pt x="76883" y="90889"/>
                    <a:pt x="74785" y="89433"/>
                    <a:pt x="74785" y="87169"/>
                  </a:cubicBezTo>
                  <a:cubicBezTo>
                    <a:pt x="74785" y="85229"/>
                    <a:pt x="76502" y="83611"/>
                    <a:pt x="80508" y="80215"/>
                  </a:cubicBezTo>
                  <a:cubicBezTo>
                    <a:pt x="86422" y="75040"/>
                    <a:pt x="92146" y="69541"/>
                    <a:pt x="90620" y="66145"/>
                  </a:cubicBezTo>
                  <a:cubicBezTo>
                    <a:pt x="87376" y="67115"/>
                    <a:pt x="82225" y="67439"/>
                    <a:pt x="79173" y="64851"/>
                  </a:cubicBezTo>
                  <a:cubicBezTo>
                    <a:pt x="78791" y="64528"/>
                    <a:pt x="78600" y="64204"/>
                    <a:pt x="78219" y="63719"/>
                  </a:cubicBezTo>
                  <a:cubicBezTo>
                    <a:pt x="76883" y="59191"/>
                    <a:pt x="74785" y="54663"/>
                    <a:pt x="73449" y="53692"/>
                  </a:cubicBezTo>
                  <a:cubicBezTo>
                    <a:pt x="72305" y="53692"/>
                    <a:pt x="71160" y="52884"/>
                    <a:pt x="70588" y="52237"/>
                  </a:cubicBezTo>
                  <a:cubicBezTo>
                    <a:pt x="70397" y="51428"/>
                    <a:pt x="70015" y="50296"/>
                    <a:pt x="71542" y="48840"/>
                  </a:cubicBezTo>
                  <a:cubicBezTo>
                    <a:pt x="74022" y="46253"/>
                    <a:pt x="86232" y="40431"/>
                    <a:pt x="98251" y="42695"/>
                  </a:cubicBezTo>
                  <a:cubicBezTo>
                    <a:pt x="110461" y="36873"/>
                    <a:pt x="113513" y="22318"/>
                    <a:pt x="113895" y="22318"/>
                  </a:cubicBezTo>
                  <a:cubicBezTo>
                    <a:pt x="114085" y="21024"/>
                    <a:pt x="115612" y="20053"/>
                    <a:pt x="117329" y="20377"/>
                  </a:cubicBezTo>
                  <a:cubicBezTo>
                    <a:pt x="118664" y="20539"/>
                    <a:pt x="119809" y="21832"/>
                    <a:pt x="119618" y="23288"/>
                  </a:cubicBezTo>
                  <a:cubicBezTo>
                    <a:pt x="119236" y="23935"/>
                    <a:pt x="115230" y="40916"/>
                    <a:pt x="100349" y="47385"/>
                  </a:cubicBezTo>
                  <a:cubicBezTo>
                    <a:pt x="99777" y="47708"/>
                    <a:pt x="98823" y="47708"/>
                    <a:pt x="98251" y="47708"/>
                  </a:cubicBezTo>
                  <a:cubicBezTo>
                    <a:pt x="90429" y="45929"/>
                    <a:pt x="81844" y="48679"/>
                    <a:pt x="78028" y="50781"/>
                  </a:cubicBezTo>
                  <a:cubicBezTo>
                    <a:pt x="80317" y="52722"/>
                    <a:pt x="81844" y="56603"/>
                    <a:pt x="83561" y="62102"/>
                  </a:cubicBezTo>
                  <a:cubicBezTo>
                    <a:pt x="85659" y="63072"/>
                    <a:pt x="89475" y="61778"/>
                    <a:pt x="90429" y="61293"/>
                  </a:cubicBezTo>
                  <a:cubicBezTo>
                    <a:pt x="91573" y="60808"/>
                    <a:pt x="92909" y="60970"/>
                    <a:pt x="93863" y="61778"/>
                  </a:cubicBezTo>
                  <a:cubicBezTo>
                    <a:pt x="102066" y="68571"/>
                    <a:pt x="91192" y="78274"/>
                    <a:pt x="84705" y="84097"/>
                  </a:cubicBezTo>
                  <a:cubicBezTo>
                    <a:pt x="83370" y="85552"/>
                    <a:pt x="81462" y="87008"/>
                    <a:pt x="80890" y="87978"/>
                  </a:cubicBezTo>
                  <a:cubicBezTo>
                    <a:pt x="81081" y="88140"/>
                    <a:pt x="81844" y="88625"/>
                    <a:pt x="82225" y="89110"/>
                  </a:cubicBezTo>
                  <a:cubicBezTo>
                    <a:pt x="83942" y="90404"/>
                    <a:pt x="85850" y="91698"/>
                    <a:pt x="85850" y="94123"/>
                  </a:cubicBezTo>
                  <a:cubicBezTo>
                    <a:pt x="85850" y="95902"/>
                    <a:pt x="84896" y="97196"/>
                    <a:pt x="83370" y="98652"/>
                  </a:cubicBezTo>
                  <a:cubicBezTo>
                    <a:pt x="79173" y="101886"/>
                    <a:pt x="75739" y="103827"/>
                    <a:pt x="73449" y="104797"/>
                  </a:cubicBezTo>
                  <a:cubicBezTo>
                    <a:pt x="72686" y="114016"/>
                    <a:pt x="63910" y="119838"/>
                    <a:pt x="49220" y="11983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077" name="Google Shape;2077;p233"/>
          <p:cNvGrpSpPr/>
          <p:nvPr/>
        </p:nvGrpSpPr>
        <p:grpSpPr>
          <a:xfrm>
            <a:off x="8268258" y="3740584"/>
            <a:ext cx="203325" cy="148558"/>
            <a:chOff x="5840413" y="3206750"/>
            <a:chExt cx="58800" cy="42963"/>
          </a:xfrm>
        </p:grpSpPr>
        <p:sp>
          <p:nvSpPr>
            <p:cNvPr id="2078" name="Google Shape;2078;p233"/>
            <p:cNvSpPr/>
            <p:nvPr/>
          </p:nvSpPr>
          <p:spPr>
            <a:xfrm>
              <a:off x="5840413" y="3206750"/>
              <a:ext cx="58800" cy="38100"/>
            </a:xfrm>
            <a:custGeom>
              <a:rect b="b" l="l" r="r" t="t"/>
              <a:pathLst>
                <a:path extrusionOk="0" h="120000" w="120000">
                  <a:moveTo>
                    <a:pt x="20124" y="118878"/>
                  </a:moveTo>
                  <a:cubicBezTo>
                    <a:pt x="11180" y="118878"/>
                    <a:pt x="2981" y="116635"/>
                    <a:pt x="1490" y="111028"/>
                  </a:cubicBezTo>
                  <a:cubicBezTo>
                    <a:pt x="0" y="106542"/>
                    <a:pt x="745" y="102056"/>
                    <a:pt x="5217" y="95327"/>
                  </a:cubicBezTo>
                  <a:cubicBezTo>
                    <a:pt x="10434" y="88598"/>
                    <a:pt x="16397" y="84112"/>
                    <a:pt x="21614" y="79626"/>
                  </a:cubicBezTo>
                  <a:cubicBezTo>
                    <a:pt x="35031" y="69532"/>
                    <a:pt x="48447" y="59439"/>
                    <a:pt x="59627" y="14579"/>
                  </a:cubicBezTo>
                  <a:cubicBezTo>
                    <a:pt x="59627" y="12336"/>
                    <a:pt x="61863" y="10093"/>
                    <a:pt x="63354" y="10093"/>
                  </a:cubicBezTo>
                  <a:cubicBezTo>
                    <a:pt x="65590" y="8971"/>
                    <a:pt x="67826" y="8971"/>
                    <a:pt x="69316" y="12336"/>
                  </a:cubicBezTo>
                  <a:cubicBezTo>
                    <a:pt x="72298" y="16822"/>
                    <a:pt x="79006" y="26915"/>
                    <a:pt x="84968" y="24672"/>
                  </a:cubicBezTo>
                  <a:cubicBezTo>
                    <a:pt x="88695" y="22429"/>
                    <a:pt x="91677" y="14579"/>
                    <a:pt x="93913" y="2242"/>
                  </a:cubicBezTo>
                  <a:cubicBezTo>
                    <a:pt x="93913" y="1121"/>
                    <a:pt x="94658" y="0"/>
                    <a:pt x="96149" y="0"/>
                  </a:cubicBezTo>
                  <a:cubicBezTo>
                    <a:pt x="96149" y="0"/>
                    <a:pt x="110310" y="3364"/>
                    <a:pt x="114037" y="38130"/>
                  </a:cubicBezTo>
                  <a:cubicBezTo>
                    <a:pt x="115527" y="42616"/>
                    <a:pt x="119254" y="58317"/>
                    <a:pt x="113291" y="61682"/>
                  </a:cubicBezTo>
                  <a:cubicBezTo>
                    <a:pt x="112546" y="62803"/>
                    <a:pt x="110310" y="65046"/>
                    <a:pt x="106583" y="68411"/>
                  </a:cubicBezTo>
                  <a:cubicBezTo>
                    <a:pt x="95403" y="80747"/>
                    <a:pt x="70062" y="106542"/>
                    <a:pt x="52173" y="114392"/>
                  </a:cubicBezTo>
                  <a:cubicBezTo>
                    <a:pt x="43975" y="116635"/>
                    <a:pt x="30559" y="118878"/>
                    <a:pt x="20124" y="118878"/>
                  </a:cubicBezTo>
                  <a:close/>
                  <a:moveTo>
                    <a:pt x="64099" y="15700"/>
                  </a:moveTo>
                  <a:lnTo>
                    <a:pt x="63354" y="15700"/>
                  </a:lnTo>
                  <a:lnTo>
                    <a:pt x="62608" y="16822"/>
                  </a:lnTo>
                  <a:cubicBezTo>
                    <a:pt x="52173" y="63925"/>
                    <a:pt x="37267" y="75140"/>
                    <a:pt x="23105" y="84112"/>
                  </a:cubicBezTo>
                  <a:cubicBezTo>
                    <a:pt x="17888" y="88598"/>
                    <a:pt x="11925" y="93084"/>
                    <a:pt x="8198" y="99813"/>
                  </a:cubicBezTo>
                  <a:cubicBezTo>
                    <a:pt x="5217" y="103177"/>
                    <a:pt x="3726" y="106542"/>
                    <a:pt x="4472" y="107663"/>
                  </a:cubicBezTo>
                  <a:cubicBezTo>
                    <a:pt x="7453" y="115514"/>
                    <a:pt x="30559" y="114392"/>
                    <a:pt x="50683" y="107663"/>
                  </a:cubicBezTo>
                  <a:cubicBezTo>
                    <a:pt x="68571" y="100934"/>
                    <a:pt x="93167" y="76261"/>
                    <a:pt x="104347" y="63925"/>
                  </a:cubicBezTo>
                  <a:cubicBezTo>
                    <a:pt x="108819" y="58317"/>
                    <a:pt x="111055" y="57196"/>
                    <a:pt x="111801" y="56074"/>
                  </a:cubicBezTo>
                  <a:cubicBezTo>
                    <a:pt x="113291" y="56074"/>
                    <a:pt x="112546" y="47102"/>
                    <a:pt x="110310" y="39252"/>
                  </a:cubicBezTo>
                  <a:lnTo>
                    <a:pt x="110310" y="39252"/>
                  </a:lnTo>
                  <a:cubicBezTo>
                    <a:pt x="107329" y="15700"/>
                    <a:pt x="99875" y="8971"/>
                    <a:pt x="96894" y="6728"/>
                  </a:cubicBezTo>
                  <a:cubicBezTo>
                    <a:pt x="94658" y="20186"/>
                    <a:pt x="90931" y="28037"/>
                    <a:pt x="85714" y="30280"/>
                  </a:cubicBezTo>
                  <a:cubicBezTo>
                    <a:pt x="79006" y="32523"/>
                    <a:pt x="71552" y="24672"/>
                    <a:pt x="66335" y="16822"/>
                  </a:cubicBezTo>
                  <a:lnTo>
                    <a:pt x="66335" y="16822"/>
                  </a:lnTo>
                  <a:cubicBezTo>
                    <a:pt x="64844" y="16822"/>
                    <a:pt x="64844" y="15700"/>
                    <a:pt x="64099" y="157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79" name="Google Shape;2079;p233"/>
            <p:cNvSpPr/>
            <p:nvPr/>
          </p:nvSpPr>
          <p:spPr>
            <a:xfrm>
              <a:off x="5840413" y="3224213"/>
              <a:ext cx="57300" cy="25500"/>
            </a:xfrm>
            <a:custGeom>
              <a:rect b="b" l="l" r="r" t="t"/>
              <a:pathLst>
                <a:path extrusionOk="0" h="120000" w="120000">
                  <a:moveTo>
                    <a:pt x="21401" y="118309"/>
                  </a:moveTo>
                  <a:cubicBezTo>
                    <a:pt x="16050" y="118309"/>
                    <a:pt x="11464" y="118309"/>
                    <a:pt x="7643" y="116619"/>
                  </a:cubicBezTo>
                  <a:cubicBezTo>
                    <a:pt x="3821" y="113239"/>
                    <a:pt x="764" y="106478"/>
                    <a:pt x="764" y="96338"/>
                  </a:cubicBezTo>
                  <a:lnTo>
                    <a:pt x="0" y="81126"/>
                  </a:lnTo>
                  <a:cubicBezTo>
                    <a:pt x="0" y="77746"/>
                    <a:pt x="1528" y="76056"/>
                    <a:pt x="2292" y="76056"/>
                  </a:cubicBezTo>
                  <a:cubicBezTo>
                    <a:pt x="3821" y="76056"/>
                    <a:pt x="3821" y="77746"/>
                    <a:pt x="3821" y="81126"/>
                  </a:cubicBezTo>
                  <a:lnTo>
                    <a:pt x="4585" y="96338"/>
                  </a:lnTo>
                  <a:cubicBezTo>
                    <a:pt x="4585" y="101408"/>
                    <a:pt x="6114" y="106478"/>
                    <a:pt x="8407" y="108169"/>
                  </a:cubicBezTo>
                  <a:cubicBezTo>
                    <a:pt x="18343" y="113239"/>
                    <a:pt x="37452" y="109859"/>
                    <a:pt x="51210" y="103098"/>
                  </a:cubicBezTo>
                  <a:cubicBezTo>
                    <a:pt x="69554" y="94647"/>
                    <a:pt x="96305" y="54084"/>
                    <a:pt x="109299" y="33802"/>
                  </a:cubicBezTo>
                  <a:lnTo>
                    <a:pt x="113121" y="28732"/>
                  </a:lnTo>
                  <a:cubicBezTo>
                    <a:pt x="114649" y="25352"/>
                    <a:pt x="115414" y="21971"/>
                    <a:pt x="115414" y="16901"/>
                  </a:cubicBezTo>
                  <a:lnTo>
                    <a:pt x="114649" y="5070"/>
                  </a:lnTo>
                  <a:cubicBezTo>
                    <a:pt x="114649" y="1690"/>
                    <a:pt x="114649" y="0"/>
                    <a:pt x="116178" y="0"/>
                  </a:cubicBezTo>
                  <a:cubicBezTo>
                    <a:pt x="116942" y="0"/>
                    <a:pt x="117707" y="0"/>
                    <a:pt x="118471" y="3380"/>
                  </a:cubicBezTo>
                  <a:lnTo>
                    <a:pt x="119235" y="16901"/>
                  </a:lnTo>
                  <a:cubicBezTo>
                    <a:pt x="119235" y="23661"/>
                    <a:pt x="117707" y="32112"/>
                    <a:pt x="115414" y="37183"/>
                  </a:cubicBezTo>
                  <a:lnTo>
                    <a:pt x="111592" y="42253"/>
                  </a:lnTo>
                  <a:cubicBezTo>
                    <a:pt x="98598" y="62535"/>
                    <a:pt x="71082" y="103098"/>
                    <a:pt x="51974" y="111549"/>
                  </a:cubicBezTo>
                  <a:cubicBezTo>
                    <a:pt x="42802" y="114929"/>
                    <a:pt x="31337" y="118309"/>
                    <a:pt x="21401" y="11830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80" name="Google Shape;2080;p233"/>
            <p:cNvSpPr/>
            <p:nvPr/>
          </p:nvSpPr>
          <p:spPr>
            <a:xfrm>
              <a:off x="5867400" y="3227388"/>
              <a:ext cx="15900" cy="7800"/>
            </a:xfrm>
            <a:custGeom>
              <a:rect b="b" l="l" r="r" t="t"/>
              <a:pathLst>
                <a:path extrusionOk="0" h="120000" w="120000">
                  <a:moveTo>
                    <a:pt x="109090" y="114782"/>
                  </a:moveTo>
                  <a:cubicBezTo>
                    <a:pt x="106363" y="114782"/>
                    <a:pt x="106363" y="114782"/>
                    <a:pt x="106363" y="114782"/>
                  </a:cubicBezTo>
                  <a:lnTo>
                    <a:pt x="5454" y="26086"/>
                  </a:lnTo>
                  <a:cubicBezTo>
                    <a:pt x="0" y="26086"/>
                    <a:pt x="0" y="15652"/>
                    <a:pt x="2727" y="10434"/>
                  </a:cubicBezTo>
                  <a:cubicBezTo>
                    <a:pt x="2727" y="0"/>
                    <a:pt x="8181" y="0"/>
                    <a:pt x="13636" y="5217"/>
                  </a:cubicBezTo>
                  <a:lnTo>
                    <a:pt x="111818" y="88695"/>
                  </a:lnTo>
                  <a:cubicBezTo>
                    <a:pt x="117272" y="93913"/>
                    <a:pt x="117272" y="99130"/>
                    <a:pt x="114545" y="109565"/>
                  </a:cubicBezTo>
                  <a:cubicBezTo>
                    <a:pt x="114545" y="114782"/>
                    <a:pt x="111818" y="114782"/>
                    <a:pt x="109090" y="11478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81" name="Google Shape;2081;p233"/>
            <p:cNvSpPr/>
            <p:nvPr/>
          </p:nvSpPr>
          <p:spPr>
            <a:xfrm>
              <a:off x="5872163" y="3224213"/>
              <a:ext cx="15900" cy="7800"/>
            </a:xfrm>
            <a:custGeom>
              <a:rect b="b" l="l" r="r" t="t"/>
              <a:pathLst>
                <a:path extrusionOk="0" h="120000" w="120000">
                  <a:moveTo>
                    <a:pt x="106956" y="115000"/>
                  </a:moveTo>
                  <a:cubicBezTo>
                    <a:pt x="106956" y="115000"/>
                    <a:pt x="106956" y="115000"/>
                    <a:pt x="104347" y="115000"/>
                  </a:cubicBezTo>
                  <a:lnTo>
                    <a:pt x="7826" y="30000"/>
                  </a:lnTo>
                  <a:cubicBezTo>
                    <a:pt x="2608" y="25000"/>
                    <a:pt x="0" y="20000"/>
                    <a:pt x="2608" y="10000"/>
                  </a:cubicBezTo>
                  <a:cubicBezTo>
                    <a:pt x="5217" y="5000"/>
                    <a:pt x="10434" y="0"/>
                    <a:pt x="13043" y="5000"/>
                  </a:cubicBezTo>
                  <a:lnTo>
                    <a:pt x="112173" y="95000"/>
                  </a:lnTo>
                  <a:cubicBezTo>
                    <a:pt x="114782" y="95000"/>
                    <a:pt x="117391" y="105000"/>
                    <a:pt x="114782" y="110000"/>
                  </a:cubicBezTo>
                  <a:cubicBezTo>
                    <a:pt x="112173" y="115000"/>
                    <a:pt x="109565" y="115000"/>
                    <a:pt x="106956" y="115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082" name="Google Shape;2082;p233"/>
          <p:cNvGrpSpPr/>
          <p:nvPr/>
        </p:nvGrpSpPr>
        <p:grpSpPr>
          <a:xfrm>
            <a:off x="8050497" y="3716532"/>
            <a:ext cx="109577" cy="192081"/>
            <a:chOff x="5965825" y="2974975"/>
            <a:chExt cx="31688" cy="55550"/>
          </a:xfrm>
        </p:grpSpPr>
        <p:sp>
          <p:nvSpPr>
            <p:cNvPr id="2083" name="Google Shape;2083;p233"/>
            <p:cNvSpPr/>
            <p:nvPr/>
          </p:nvSpPr>
          <p:spPr>
            <a:xfrm>
              <a:off x="5965825" y="3019425"/>
              <a:ext cx="28500" cy="11100"/>
            </a:xfrm>
            <a:custGeom>
              <a:rect b="b" l="l" r="r" t="t"/>
              <a:pathLst>
                <a:path extrusionOk="0" h="120000" w="120000">
                  <a:moveTo>
                    <a:pt x="60000" y="116363"/>
                  </a:moveTo>
                  <a:cubicBezTo>
                    <a:pt x="31500" y="116363"/>
                    <a:pt x="0" y="94545"/>
                    <a:pt x="0" y="58181"/>
                  </a:cubicBezTo>
                  <a:cubicBezTo>
                    <a:pt x="0" y="32727"/>
                    <a:pt x="15000" y="10909"/>
                    <a:pt x="39000" y="3636"/>
                  </a:cubicBezTo>
                  <a:cubicBezTo>
                    <a:pt x="42000" y="3636"/>
                    <a:pt x="43500" y="7272"/>
                    <a:pt x="43500" y="10909"/>
                  </a:cubicBezTo>
                  <a:cubicBezTo>
                    <a:pt x="43500" y="18181"/>
                    <a:pt x="42000" y="21818"/>
                    <a:pt x="40500" y="21818"/>
                  </a:cubicBezTo>
                  <a:cubicBezTo>
                    <a:pt x="21000" y="29090"/>
                    <a:pt x="9000" y="43636"/>
                    <a:pt x="9000" y="58181"/>
                  </a:cubicBezTo>
                  <a:cubicBezTo>
                    <a:pt x="9000" y="76363"/>
                    <a:pt x="28500" y="94545"/>
                    <a:pt x="60000" y="94545"/>
                  </a:cubicBezTo>
                  <a:cubicBezTo>
                    <a:pt x="91500" y="94545"/>
                    <a:pt x="111000" y="72727"/>
                    <a:pt x="111000" y="58181"/>
                  </a:cubicBezTo>
                  <a:cubicBezTo>
                    <a:pt x="111000" y="47272"/>
                    <a:pt x="100500" y="29090"/>
                    <a:pt x="79500" y="21818"/>
                  </a:cubicBezTo>
                  <a:cubicBezTo>
                    <a:pt x="78000" y="21818"/>
                    <a:pt x="76500" y="18181"/>
                    <a:pt x="76500" y="10909"/>
                  </a:cubicBezTo>
                  <a:cubicBezTo>
                    <a:pt x="76500" y="3636"/>
                    <a:pt x="79500" y="0"/>
                    <a:pt x="81000" y="3636"/>
                  </a:cubicBezTo>
                  <a:cubicBezTo>
                    <a:pt x="105000" y="10909"/>
                    <a:pt x="118500" y="32727"/>
                    <a:pt x="118500" y="54545"/>
                  </a:cubicBezTo>
                  <a:cubicBezTo>
                    <a:pt x="117000" y="94545"/>
                    <a:pt x="87000" y="116363"/>
                    <a:pt x="60000" y="11636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84" name="Google Shape;2084;p233"/>
            <p:cNvSpPr/>
            <p:nvPr/>
          </p:nvSpPr>
          <p:spPr>
            <a:xfrm>
              <a:off x="5980113" y="2974975"/>
              <a:ext cx="1500" cy="50700"/>
            </a:xfrm>
            <a:custGeom>
              <a:rect b="b" l="l" r="r" t="t"/>
              <a:pathLst>
                <a:path extrusionOk="0" h="120000" w="120000">
                  <a:moveTo>
                    <a:pt x="60000" y="119154"/>
                  </a:moveTo>
                  <a:cubicBezTo>
                    <a:pt x="20000" y="119154"/>
                    <a:pt x="0" y="118309"/>
                    <a:pt x="0" y="116619"/>
                  </a:cubicBezTo>
                  <a:lnTo>
                    <a:pt x="0" y="2535"/>
                  </a:lnTo>
                  <a:cubicBezTo>
                    <a:pt x="0" y="845"/>
                    <a:pt x="40000" y="0"/>
                    <a:pt x="60000" y="0"/>
                  </a:cubicBezTo>
                  <a:cubicBezTo>
                    <a:pt x="100000" y="0"/>
                    <a:pt x="100000" y="845"/>
                    <a:pt x="100000" y="2535"/>
                  </a:cubicBezTo>
                  <a:lnTo>
                    <a:pt x="100000" y="116619"/>
                  </a:lnTo>
                  <a:cubicBezTo>
                    <a:pt x="100000" y="118309"/>
                    <a:pt x="80000" y="119154"/>
                    <a:pt x="60000" y="11915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85" name="Google Shape;2085;p233"/>
            <p:cNvSpPr/>
            <p:nvPr/>
          </p:nvSpPr>
          <p:spPr>
            <a:xfrm>
              <a:off x="5980113" y="2974975"/>
              <a:ext cx="17400" cy="17400"/>
            </a:xfrm>
            <a:custGeom>
              <a:rect b="b" l="l" r="r" t="t"/>
              <a:pathLst>
                <a:path extrusionOk="0" h="120000" w="120000">
                  <a:moveTo>
                    <a:pt x="7346" y="117600"/>
                  </a:moveTo>
                  <a:cubicBezTo>
                    <a:pt x="4897" y="117600"/>
                    <a:pt x="4897" y="117600"/>
                    <a:pt x="2448" y="117600"/>
                  </a:cubicBezTo>
                  <a:cubicBezTo>
                    <a:pt x="2448" y="115200"/>
                    <a:pt x="0" y="112800"/>
                    <a:pt x="0" y="110400"/>
                  </a:cubicBezTo>
                  <a:lnTo>
                    <a:pt x="0" y="7200"/>
                  </a:lnTo>
                  <a:cubicBezTo>
                    <a:pt x="0" y="4800"/>
                    <a:pt x="2448" y="2400"/>
                    <a:pt x="2448" y="2400"/>
                  </a:cubicBezTo>
                  <a:cubicBezTo>
                    <a:pt x="4897" y="0"/>
                    <a:pt x="7346" y="0"/>
                    <a:pt x="9795" y="2400"/>
                  </a:cubicBezTo>
                  <a:lnTo>
                    <a:pt x="112653" y="52800"/>
                  </a:lnTo>
                  <a:cubicBezTo>
                    <a:pt x="115102" y="55200"/>
                    <a:pt x="117551" y="57600"/>
                    <a:pt x="117551" y="60000"/>
                  </a:cubicBezTo>
                  <a:cubicBezTo>
                    <a:pt x="117551" y="60000"/>
                    <a:pt x="115102" y="64800"/>
                    <a:pt x="112653" y="64800"/>
                  </a:cubicBezTo>
                  <a:lnTo>
                    <a:pt x="9795" y="115200"/>
                  </a:lnTo>
                  <a:cubicBezTo>
                    <a:pt x="7346" y="117600"/>
                    <a:pt x="7346" y="117600"/>
                    <a:pt x="7346" y="117600"/>
                  </a:cubicBezTo>
                  <a:close/>
                  <a:moveTo>
                    <a:pt x="12244" y="16800"/>
                  </a:moveTo>
                  <a:lnTo>
                    <a:pt x="12244" y="100800"/>
                  </a:lnTo>
                  <a:lnTo>
                    <a:pt x="95510" y="60000"/>
                  </a:lnTo>
                  <a:lnTo>
                    <a:pt x="12244" y="168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086" name="Google Shape;2086;p233"/>
          <p:cNvGrpSpPr/>
          <p:nvPr/>
        </p:nvGrpSpPr>
        <p:grpSpPr>
          <a:xfrm>
            <a:off x="8602306" y="2869583"/>
            <a:ext cx="146421" cy="211406"/>
            <a:chOff x="6527800" y="2580648"/>
            <a:chExt cx="39600" cy="57177"/>
          </a:xfrm>
        </p:grpSpPr>
        <p:sp>
          <p:nvSpPr>
            <p:cNvPr id="2087" name="Google Shape;2087;p233"/>
            <p:cNvSpPr/>
            <p:nvPr/>
          </p:nvSpPr>
          <p:spPr>
            <a:xfrm>
              <a:off x="6539274" y="2580648"/>
              <a:ext cx="7200" cy="7200"/>
            </a:xfrm>
            <a:custGeom>
              <a:rect b="b" l="l" r="r" t="t"/>
              <a:pathLst>
                <a:path extrusionOk="0" h="120000" w="120000">
                  <a:moveTo>
                    <a:pt x="40000" y="115200"/>
                  </a:moveTo>
                  <a:cubicBezTo>
                    <a:pt x="34285" y="115200"/>
                    <a:pt x="28571" y="115200"/>
                    <a:pt x="22857" y="105600"/>
                  </a:cubicBezTo>
                  <a:lnTo>
                    <a:pt x="0" y="33600"/>
                  </a:lnTo>
                  <a:cubicBezTo>
                    <a:pt x="0" y="28800"/>
                    <a:pt x="0" y="24000"/>
                    <a:pt x="0" y="19200"/>
                  </a:cubicBezTo>
                  <a:lnTo>
                    <a:pt x="5714" y="14400"/>
                  </a:lnTo>
                  <a:lnTo>
                    <a:pt x="68571" y="0"/>
                  </a:lnTo>
                  <a:cubicBezTo>
                    <a:pt x="68571" y="0"/>
                    <a:pt x="74285" y="0"/>
                    <a:pt x="80000" y="0"/>
                  </a:cubicBezTo>
                  <a:cubicBezTo>
                    <a:pt x="80000" y="4800"/>
                    <a:pt x="85714" y="4800"/>
                    <a:pt x="85714" y="9600"/>
                  </a:cubicBezTo>
                  <a:lnTo>
                    <a:pt x="108571" y="86400"/>
                  </a:lnTo>
                  <a:cubicBezTo>
                    <a:pt x="114285" y="91200"/>
                    <a:pt x="108571" y="96000"/>
                    <a:pt x="102857" y="100800"/>
                  </a:cubicBezTo>
                  <a:cubicBezTo>
                    <a:pt x="91428" y="100800"/>
                    <a:pt x="85714" y="96000"/>
                    <a:pt x="85714" y="91200"/>
                  </a:cubicBezTo>
                  <a:lnTo>
                    <a:pt x="62857" y="28800"/>
                  </a:lnTo>
                  <a:lnTo>
                    <a:pt x="28571" y="33600"/>
                  </a:lnTo>
                  <a:lnTo>
                    <a:pt x="51428" y="100800"/>
                  </a:lnTo>
                  <a:cubicBezTo>
                    <a:pt x="51428" y="105600"/>
                    <a:pt x="45714" y="110400"/>
                    <a:pt x="40000" y="1152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88" name="Google Shape;2088;p233"/>
            <p:cNvSpPr/>
            <p:nvPr/>
          </p:nvSpPr>
          <p:spPr>
            <a:xfrm>
              <a:off x="6538913" y="2584450"/>
              <a:ext cx="15900" cy="23700"/>
            </a:xfrm>
            <a:custGeom>
              <a:rect b="b" l="l" r="r" t="t"/>
              <a:pathLst>
                <a:path extrusionOk="0" h="120000" w="120000">
                  <a:moveTo>
                    <a:pt x="70909" y="118153"/>
                  </a:moveTo>
                  <a:cubicBezTo>
                    <a:pt x="68181" y="118153"/>
                    <a:pt x="62727" y="118153"/>
                    <a:pt x="60000" y="118153"/>
                  </a:cubicBezTo>
                  <a:cubicBezTo>
                    <a:pt x="46363" y="116307"/>
                    <a:pt x="38181" y="108923"/>
                    <a:pt x="32727" y="99692"/>
                  </a:cubicBezTo>
                  <a:lnTo>
                    <a:pt x="24545" y="81230"/>
                  </a:lnTo>
                  <a:cubicBezTo>
                    <a:pt x="24545" y="79384"/>
                    <a:pt x="27272" y="77538"/>
                    <a:pt x="30000" y="75692"/>
                  </a:cubicBezTo>
                  <a:cubicBezTo>
                    <a:pt x="35454" y="75692"/>
                    <a:pt x="38181" y="77538"/>
                    <a:pt x="38181" y="79384"/>
                  </a:cubicBezTo>
                  <a:lnTo>
                    <a:pt x="46363" y="97846"/>
                  </a:lnTo>
                  <a:cubicBezTo>
                    <a:pt x="49090" y="105230"/>
                    <a:pt x="57272" y="107076"/>
                    <a:pt x="62727" y="108923"/>
                  </a:cubicBezTo>
                  <a:cubicBezTo>
                    <a:pt x="73636" y="110769"/>
                    <a:pt x="84545" y="107076"/>
                    <a:pt x="92727" y="103384"/>
                  </a:cubicBezTo>
                  <a:cubicBezTo>
                    <a:pt x="98181" y="99692"/>
                    <a:pt x="100909" y="96000"/>
                    <a:pt x="98181" y="88615"/>
                  </a:cubicBezTo>
                  <a:lnTo>
                    <a:pt x="70909" y="22153"/>
                  </a:lnTo>
                  <a:cubicBezTo>
                    <a:pt x="68181" y="12923"/>
                    <a:pt x="51818" y="9230"/>
                    <a:pt x="38181" y="12923"/>
                  </a:cubicBezTo>
                  <a:cubicBezTo>
                    <a:pt x="24545" y="14769"/>
                    <a:pt x="13636" y="22153"/>
                    <a:pt x="19090" y="33230"/>
                  </a:cubicBezTo>
                  <a:lnTo>
                    <a:pt x="24545" y="46153"/>
                  </a:lnTo>
                  <a:cubicBezTo>
                    <a:pt x="27272" y="49846"/>
                    <a:pt x="24545" y="51692"/>
                    <a:pt x="21818" y="51692"/>
                  </a:cubicBezTo>
                  <a:cubicBezTo>
                    <a:pt x="16363" y="53538"/>
                    <a:pt x="13636" y="51692"/>
                    <a:pt x="13636" y="49846"/>
                  </a:cubicBezTo>
                  <a:lnTo>
                    <a:pt x="8181" y="36923"/>
                  </a:lnTo>
                  <a:cubicBezTo>
                    <a:pt x="0" y="20307"/>
                    <a:pt x="16363" y="7384"/>
                    <a:pt x="35454" y="3692"/>
                  </a:cubicBezTo>
                  <a:cubicBezTo>
                    <a:pt x="54545" y="0"/>
                    <a:pt x="79090" y="5538"/>
                    <a:pt x="84545" y="20307"/>
                  </a:cubicBezTo>
                  <a:lnTo>
                    <a:pt x="111818" y="84923"/>
                  </a:lnTo>
                  <a:cubicBezTo>
                    <a:pt x="117272" y="96000"/>
                    <a:pt x="114545" y="103384"/>
                    <a:pt x="103636" y="110769"/>
                  </a:cubicBezTo>
                  <a:cubicBezTo>
                    <a:pt x="95454" y="116307"/>
                    <a:pt x="81818" y="118153"/>
                    <a:pt x="70909" y="11815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89" name="Google Shape;2089;p233"/>
            <p:cNvSpPr/>
            <p:nvPr/>
          </p:nvSpPr>
          <p:spPr>
            <a:xfrm>
              <a:off x="6544189" y="2600738"/>
              <a:ext cx="9300" cy="3900"/>
            </a:xfrm>
            <a:custGeom>
              <a:rect b="b" l="l" r="r" t="t"/>
              <a:pathLst>
                <a:path extrusionOk="0" h="120000" w="120000">
                  <a:moveTo>
                    <a:pt x="11612" y="110769"/>
                  </a:moveTo>
                  <a:cubicBezTo>
                    <a:pt x="7741" y="110769"/>
                    <a:pt x="3870" y="110769"/>
                    <a:pt x="3870" y="92307"/>
                  </a:cubicBezTo>
                  <a:cubicBezTo>
                    <a:pt x="0" y="83076"/>
                    <a:pt x="3870" y="73846"/>
                    <a:pt x="7741" y="64615"/>
                  </a:cubicBezTo>
                  <a:lnTo>
                    <a:pt x="100645" y="0"/>
                  </a:lnTo>
                  <a:cubicBezTo>
                    <a:pt x="108387" y="0"/>
                    <a:pt x="112258" y="9230"/>
                    <a:pt x="112258" y="18461"/>
                  </a:cubicBezTo>
                  <a:cubicBezTo>
                    <a:pt x="116129" y="36923"/>
                    <a:pt x="112258" y="46153"/>
                    <a:pt x="108387" y="46153"/>
                  </a:cubicBezTo>
                  <a:lnTo>
                    <a:pt x="15483" y="110769"/>
                  </a:lnTo>
                  <a:cubicBezTo>
                    <a:pt x="15483" y="110769"/>
                    <a:pt x="15483" y="110769"/>
                    <a:pt x="11612" y="11076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90" name="Google Shape;2090;p233"/>
            <p:cNvSpPr/>
            <p:nvPr/>
          </p:nvSpPr>
          <p:spPr>
            <a:xfrm>
              <a:off x="6530975" y="2597150"/>
              <a:ext cx="11100" cy="34800"/>
            </a:xfrm>
            <a:custGeom>
              <a:rect b="b" l="l" r="r" t="t"/>
              <a:pathLst>
                <a:path extrusionOk="0" h="120000" w="120000">
                  <a:moveTo>
                    <a:pt x="103448" y="118736"/>
                  </a:moveTo>
                  <a:cubicBezTo>
                    <a:pt x="103448" y="118736"/>
                    <a:pt x="99310" y="118736"/>
                    <a:pt x="95172" y="117473"/>
                  </a:cubicBezTo>
                  <a:cubicBezTo>
                    <a:pt x="37241" y="102315"/>
                    <a:pt x="0" y="77052"/>
                    <a:pt x="0" y="56842"/>
                  </a:cubicBezTo>
                  <a:cubicBezTo>
                    <a:pt x="0" y="35368"/>
                    <a:pt x="28965" y="16421"/>
                    <a:pt x="86896" y="1263"/>
                  </a:cubicBezTo>
                  <a:cubicBezTo>
                    <a:pt x="91034" y="0"/>
                    <a:pt x="95172" y="0"/>
                    <a:pt x="103448" y="2526"/>
                  </a:cubicBezTo>
                  <a:cubicBezTo>
                    <a:pt x="107586" y="3789"/>
                    <a:pt x="107586" y="6315"/>
                    <a:pt x="99310" y="7578"/>
                  </a:cubicBezTo>
                  <a:cubicBezTo>
                    <a:pt x="45517" y="21473"/>
                    <a:pt x="20689" y="37894"/>
                    <a:pt x="20689" y="56842"/>
                  </a:cubicBezTo>
                  <a:cubicBezTo>
                    <a:pt x="20689" y="77052"/>
                    <a:pt x="57931" y="99789"/>
                    <a:pt x="111724" y="113684"/>
                  </a:cubicBezTo>
                  <a:cubicBezTo>
                    <a:pt x="115862" y="114947"/>
                    <a:pt x="115862" y="116210"/>
                    <a:pt x="111724" y="117473"/>
                  </a:cubicBezTo>
                  <a:cubicBezTo>
                    <a:pt x="111724" y="117473"/>
                    <a:pt x="107586" y="118736"/>
                    <a:pt x="103448" y="11873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91" name="Google Shape;2091;p233"/>
            <p:cNvSpPr/>
            <p:nvPr/>
          </p:nvSpPr>
          <p:spPr>
            <a:xfrm>
              <a:off x="6535738" y="2600325"/>
              <a:ext cx="15900" cy="31800"/>
            </a:xfrm>
            <a:custGeom>
              <a:rect b="b" l="l" r="r" t="t"/>
              <a:pathLst>
                <a:path extrusionOk="0" h="120000" w="120000">
                  <a:moveTo>
                    <a:pt x="108837" y="118604"/>
                  </a:moveTo>
                  <a:lnTo>
                    <a:pt x="106046" y="118604"/>
                  </a:lnTo>
                  <a:cubicBezTo>
                    <a:pt x="47441" y="110232"/>
                    <a:pt x="0" y="80930"/>
                    <a:pt x="0" y="50232"/>
                  </a:cubicBezTo>
                  <a:cubicBezTo>
                    <a:pt x="0" y="30697"/>
                    <a:pt x="13953" y="13953"/>
                    <a:pt x="41860" y="1395"/>
                  </a:cubicBezTo>
                  <a:cubicBezTo>
                    <a:pt x="44651" y="0"/>
                    <a:pt x="47441" y="0"/>
                    <a:pt x="50232" y="1395"/>
                  </a:cubicBezTo>
                  <a:cubicBezTo>
                    <a:pt x="53023" y="2790"/>
                    <a:pt x="53023" y="5581"/>
                    <a:pt x="50232" y="6976"/>
                  </a:cubicBezTo>
                  <a:cubicBezTo>
                    <a:pt x="27906" y="18139"/>
                    <a:pt x="13953" y="33488"/>
                    <a:pt x="13953" y="50232"/>
                  </a:cubicBezTo>
                  <a:cubicBezTo>
                    <a:pt x="13953" y="76744"/>
                    <a:pt x="58604" y="103255"/>
                    <a:pt x="111627" y="111627"/>
                  </a:cubicBezTo>
                  <a:cubicBezTo>
                    <a:pt x="114418" y="111627"/>
                    <a:pt x="117209" y="113023"/>
                    <a:pt x="117209" y="115813"/>
                  </a:cubicBezTo>
                  <a:cubicBezTo>
                    <a:pt x="114418" y="117209"/>
                    <a:pt x="111627" y="118604"/>
                    <a:pt x="108837" y="11860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92" name="Google Shape;2092;p233"/>
            <p:cNvSpPr/>
            <p:nvPr/>
          </p:nvSpPr>
          <p:spPr>
            <a:xfrm>
              <a:off x="6527800" y="2630025"/>
              <a:ext cx="39600" cy="7800"/>
            </a:xfrm>
            <a:custGeom>
              <a:rect b="b" l="l" r="r" t="t"/>
              <a:pathLst>
                <a:path extrusionOk="0" h="120000" w="120000">
                  <a:moveTo>
                    <a:pt x="108000" y="114545"/>
                  </a:moveTo>
                  <a:lnTo>
                    <a:pt x="10909" y="114545"/>
                  </a:lnTo>
                  <a:cubicBezTo>
                    <a:pt x="4363" y="114545"/>
                    <a:pt x="0" y="87272"/>
                    <a:pt x="0" y="54545"/>
                  </a:cubicBezTo>
                  <a:cubicBezTo>
                    <a:pt x="0" y="21818"/>
                    <a:pt x="4363" y="0"/>
                    <a:pt x="10909" y="0"/>
                  </a:cubicBezTo>
                  <a:lnTo>
                    <a:pt x="108000" y="0"/>
                  </a:lnTo>
                  <a:cubicBezTo>
                    <a:pt x="114545" y="0"/>
                    <a:pt x="118909" y="21818"/>
                    <a:pt x="118909" y="54545"/>
                  </a:cubicBezTo>
                  <a:cubicBezTo>
                    <a:pt x="118909" y="87272"/>
                    <a:pt x="114545" y="114545"/>
                    <a:pt x="108000" y="114545"/>
                  </a:cubicBezTo>
                  <a:close/>
                  <a:moveTo>
                    <a:pt x="10909" y="27272"/>
                  </a:moveTo>
                  <a:cubicBezTo>
                    <a:pt x="7636" y="27272"/>
                    <a:pt x="5454" y="38181"/>
                    <a:pt x="5454" y="54545"/>
                  </a:cubicBezTo>
                  <a:cubicBezTo>
                    <a:pt x="5454" y="70909"/>
                    <a:pt x="7636" y="81818"/>
                    <a:pt x="10909" y="81818"/>
                  </a:cubicBezTo>
                  <a:lnTo>
                    <a:pt x="108000" y="81818"/>
                  </a:lnTo>
                  <a:cubicBezTo>
                    <a:pt x="111272" y="81818"/>
                    <a:pt x="113454" y="70909"/>
                    <a:pt x="113454" y="54545"/>
                  </a:cubicBezTo>
                  <a:cubicBezTo>
                    <a:pt x="113454" y="38181"/>
                    <a:pt x="111272" y="27272"/>
                    <a:pt x="108000" y="27272"/>
                  </a:cubicBezTo>
                  <a:lnTo>
                    <a:pt x="10909" y="2727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93" name="Google Shape;2093;p233"/>
            <p:cNvSpPr/>
            <p:nvPr/>
          </p:nvSpPr>
          <p:spPr>
            <a:xfrm>
              <a:off x="6537564" y="2619296"/>
              <a:ext cx="24300" cy="1800"/>
            </a:xfrm>
            <a:custGeom>
              <a:rect b="b" l="l" r="r" t="t"/>
              <a:pathLst>
                <a:path extrusionOk="0" h="120000" w="120000">
                  <a:moveTo>
                    <a:pt x="112380" y="100000"/>
                  </a:moveTo>
                  <a:lnTo>
                    <a:pt x="3809" y="100000"/>
                  </a:lnTo>
                  <a:cubicBezTo>
                    <a:pt x="1904" y="100000"/>
                    <a:pt x="0" y="60000"/>
                    <a:pt x="0" y="40000"/>
                  </a:cubicBezTo>
                  <a:cubicBezTo>
                    <a:pt x="0" y="0"/>
                    <a:pt x="1904" y="0"/>
                    <a:pt x="3809" y="0"/>
                  </a:cubicBezTo>
                  <a:lnTo>
                    <a:pt x="112380" y="0"/>
                  </a:lnTo>
                  <a:cubicBezTo>
                    <a:pt x="116190" y="0"/>
                    <a:pt x="118095" y="0"/>
                    <a:pt x="118095" y="40000"/>
                  </a:cubicBezTo>
                  <a:cubicBezTo>
                    <a:pt x="118095" y="60000"/>
                    <a:pt x="116190" y="100000"/>
                    <a:pt x="11238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94" name="Google Shape;2094;p233"/>
            <p:cNvSpPr/>
            <p:nvPr/>
          </p:nvSpPr>
          <p:spPr>
            <a:xfrm>
              <a:off x="6539091" y="2593491"/>
              <a:ext cx="7800" cy="7800"/>
            </a:xfrm>
            <a:custGeom>
              <a:rect b="b" l="l" r="r" t="t"/>
              <a:pathLst>
                <a:path extrusionOk="0" h="120000" w="120000">
                  <a:moveTo>
                    <a:pt x="57600" y="115200"/>
                  </a:moveTo>
                  <a:cubicBezTo>
                    <a:pt x="24000" y="115200"/>
                    <a:pt x="0" y="91200"/>
                    <a:pt x="0" y="57600"/>
                  </a:cubicBezTo>
                  <a:cubicBezTo>
                    <a:pt x="0" y="24000"/>
                    <a:pt x="24000" y="0"/>
                    <a:pt x="57600" y="0"/>
                  </a:cubicBezTo>
                  <a:cubicBezTo>
                    <a:pt x="91200" y="0"/>
                    <a:pt x="115200" y="24000"/>
                    <a:pt x="115200" y="57600"/>
                  </a:cubicBezTo>
                  <a:cubicBezTo>
                    <a:pt x="115200" y="91200"/>
                    <a:pt x="91200" y="115200"/>
                    <a:pt x="57600" y="115200"/>
                  </a:cubicBezTo>
                  <a:close/>
                  <a:moveTo>
                    <a:pt x="57600" y="24000"/>
                  </a:moveTo>
                  <a:cubicBezTo>
                    <a:pt x="38400" y="24000"/>
                    <a:pt x="24000" y="38400"/>
                    <a:pt x="24000" y="57600"/>
                  </a:cubicBezTo>
                  <a:cubicBezTo>
                    <a:pt x="24000" y="76800"/>
                    <a:pt x="38400" y="91200"/>
                    <a:pt x="57600" y="91200"/>
                  </a:cubicBezTo>
                  <a:cubicBezTo>
                    <a:pt x="76800" y="91200"/>
                    <a:pt x="91200" y="76800"/>
                    <a:pt x="91200" y="57600"/>
                  </a:cubicBezTo>
                  <a:cubicBezTo>
                    <a:pt x="91200" y="38400"/>
                    <a:pt x="76800" y="24000"/>
                    <a:pt x="57600" y="2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095" name="Google Shape;2095;p233"/>
          <p:cNvGrpSpPr/>
          <p:nvPr/>
        </p:nvGrpSpPr>
        <p:grpSpPr>
          <a:xfrm>
            <a:off x="6849313" y="3305110"/>
            <a:ext cx="119767" cy="186727"/>
            <a:chOff x="6640513" y="2581275"/>
            <a:chExt cx="38100" cy="54000"/>
          </a:xfrm>
        </p:grpSpPr>
        <p:sp>
          <p:nvSpPr>
            <p:cNvPr id="2096" name="Google Shape;2096;p233"/>
            <p:cNvSpPr/>
            <p:nvPr/>
          </p:nvSpPr>
          <p:spPr>
            <a:xfrm>
              <a:off x="6651625" y="2589213"/>
              <a:ext cx="6300" cy="1500"/>
            </a:xfrm>
            <a:custGeom>
              <a:rect b="b" l="l" r="r" t="t"/>
              <a:pathLst>
                <a:path extrusionOk="0" h="120000" w="120000">
                  <a:moveTo>
                    <a:pt x="90000" y="100000"/>
                  </a:moveTo>
                  <a:lnTo>
                    <a:pt x="15000" y="100000"/>
                  </a:lnTo>
                  <a:cubicBezTo>
                    <a:pt x="7500" y="100000"/>
                    <a:pt x="0" y="80000"/>
                    <a:pt x="0" y="60000"/>
                  </a:cubicBezTo>
                  <a:cubicBezTo>
                    <a:pt x="0" y="20000"/>
                    <a:pt x="7500" y="0"/>
                    <a:pt x="15000" y="0"/>
                  </a:cubicBezTo>
                  <a:lnTo>
                    <a:pt x="90000" y="0"/>
                  </a:lnTo>
                  <a:cubicBezTo>
                    <a:pt x="105000" y="0"/>
                    <a:pt x="112500" y="20000"/>
                    <a:pt x="112500" y="60000"/>
                  </a:cubicBezTo>
                  <a:cubicBezTo>
                    <a:pt x="112500" y="80000"/>
                    <a:pt x="105000" y="100000"/>
                    <a:pt x="90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97" name="Google Shape;2097;p233"/>
            <p:cNvSpPr/>
            <p:nvPr/>
          </p:nvSpPr>
          <p:spPr>
            <a:xfrm>
              <a:off x="6651625" y="2595563"/>
              <a:ext cx="6300" cy="1500"/>
            </a:xfrm>
            <a:custGeom>
              <a:rect b="b" l="l" r="r" t="t"/>
              <a:pathLst>
                <a:path extrusionOk="0" h="120000" w="120000">
                  <a:moveTo>
                    <a:pt x="90000" y="100000"/>
                  </a:moveTo>
                  <a:lnTo>
                    <a:pt x="15000" y="100000"/>
                  </a:lnTo>
                  <a:cubicBezTo>
                    <a:pt x="7500" y="100000"/>
                    <a:pt x="0" y="60000"/>
                    <a:pt x="0" y="40000"/>
                  </a:cubicBezTo>
                  <a:cubicBezTo>
                    <a:pt x="0" y="0"/>
                    <a:pt x="7500" y="0"/>
                    <a:pt x="15000" y="0"/>
                  </a:cubicBezTo>
                  <a:lnTo>
                    <a:pt x="90000" y="0"/>
                  </a:lnTo>
                  <a:cubicBezTo>
                    <a:pt x="105000" y="0"/>
                    <a:pt x="112500" y="0"/>
                    <a:pt x="112500" y="40000"/>
                  </a:cubicBezTo>
                  <a:cubicBezTo>
                    <a:pt x="112500" y="60000"/>
                    <a:pt x="105000" y="100000"/>
                    <a:pt x="90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98" name="Google Shape;2098;p233"/>
            <p:cNvSpPr/>
            <p:nvPr/>
          </p:nvSpPr>
          <p:spPr>
            <a:xfrm>
              <a:off x="6640513" y="2581275"/>
              <a:ext cx="38100" cy="54000"/>
            </a:xfrm>
            <a:custGeom>
              <a:rect b="b" l="l" r="r" t="t"/>
              <a:pathLst>
                <a:path extrusionOk="0" h="120000" w="120000">
                  <a:moveTo>
                    <a:pt x="94444" y="119210"/>
                  </a:moveTo>
                  <a:lnTo>
                    <a:pt x="24444" y="119210"/>
                  </a:lnTo>
                  <a:cubicBezTo>
                    <a:pt x="16666" y="119210"/>
                    <a:pt x="8888" y="116052"/>
                    <a:pt x="4444" y="112105"/>
                  </a:cubicBezTo>
                  <a:cubicBezTo>
                    <a:pt x="1111" y="107368"/>
                    <a:pt x="0" y="101842"/>
                    <a:pt x="2222" y="96315"/>
                  </a:cubicBezTo>
                  <a:lnTo>
                    <a:pt x="36666" y="56842"/>
                  </a:lnTo>
                  <a:lnTo>
                    <a:pt x="36666" y="11052"/>
                  </a:lnTo>
                  <a:lnTo>
                    <a:pt x="28888" y="3157"/>
                  </a:lnTo>
                  <a:cubicBezTo>
                    <a:pt x="28888" y="2368"/>
                    <a:pt x="28888" y="1578"/>
                    <a:pt x="28888" y="1578"/>
                  </a:cubicBezTo>
                  <a:cubicBezTo>
                    <a:pt x="30000" y="789"/>
                    <a:pt x="31111" y="0"/>
                    <a:pt x="31111" y="0"/>
                  </a:cubicBezTo>
                  <a:lnTo>
                    <a:pt x="87777" y="0"/>
                  </a:lnTo>
                  <a:cubicBezTo>
                    <a:pt x="88888" y="0"/>
                    <a:pt x="90000" y="789"/>
                    <a:pt x="90000" y="1578"/>
                  </a:cubicBezTo>
                  <a:cubicBezTo>
                    <a:pt x="90000" y="2368"/>
                    <a:pt x="90000" y="3157"/>
                    <a:pt x="90000" y="3157"/>
                  </a:cubicBezTo>
                  <a:lnTo>
                    <a:pt x="83333" y="11052"/>
                  </a:lnTo>
                  <a:lnTo>
                    <a:pt x="83333" y="56842"/>
                  </a:lnTo>
                  <a:lnTo>
                    <a:pt x="116666" y="96315"/>
                  </a:lnTo>
                  <a:cubicBezTo>
                    <a:pt x="118888" y="101842"/>
                    <a:pt x="118888" y="107368"/>
                    <a:pt x="114444" y="112105"/>
                  </a:cubicBezTo>
                  <a:cubicBezTo>
                    <a:pt x="110000" y="116052"/>
                    <a:pt x="102222" y="119210"/>
                    <a:pt x="94444" y="119210"/>
                  </a:cubicBezTo>
                  <a:close/>
                  <a:moveTo>
                    <a:pt x="37777" y="3947"/>
                  </a:moveTo>
                  <a:lnTo>
                    <a:pt x="42222" y="8684"/>
                  </a:lnTo>
                  <a:cubicBezTo>
                    <a:pt x="42222" y="9473"/>
                    <a:pt x="42222" y="9473"/>
                    <a:pt x="42222" y="10263"/>
                  </a:cubicBezTo>
                  <a:lnTo>
                    <a:pt x="42222" y="56842"/>
                  </a:lnTo>
                  <a:cubicBezTo>
                    <a:pt x="42222" y="57631"/>
                    <a:pt x="42222" y="57631"/>
                    <a:pt x="42222" y="58421"/>
                  </a:cubicBezTo>
                  <a:lnTo>
                    <a:pt x="7777" y="98684"/>
                  </a:lnTo>
                  <a:cubicBezTo>
                    <a:pt x="5555" y="102631"/>
                    <a:pt x="6666" y="106578"/>
                    <a:pt x="10000" y="109736"/>
                  </a:cubicBezTo>
                  <a:cubicBezTo>
                    <a:pt x="13333" y="112894"/>
                    <a:pt x="17777" y="115263"/>
                    <a:pt x="24444" y="115263"/>
                  </a:cubicBezTo>
                  <a:lnTo>
                    <a:pt x="94444" y="115263"/>
                  </a:lnTo>
                  <a:cubicBezTo>
                    <a:pt x="101111" y="115263"/>
                    <a:pt x="106666" y="112894"/>
                    <a:pt x="110000" y="109736"/>
                  </a:cubicBezTo>
                  <a:cubicBezTo>
                    <a:pt x="114444" y="106578"/>
                    <a:pt x="113333" y="101842"/>
                    <a:pt x="111111" y="97894"/>
                  </a:cubicBezTo>
                  <a:lnTo>
                    <a:pt x="76666" y="58421"/>
                  </a:lnTo>
                  <a:cubicBezTo>
                    <a:pt x="76666" y="57631"/>
                    <a:pt x="76666" y="57631"/>
                    <a:pt x="76666" y="56842"/>
                  </a:cubicBezTo>
                  <a:lnTo>
                    <a:pt x="76666" y="10263"/>
                  </a:lnTo>
                  <a:cubicBezTo>
                    <a:pt x="76666" y="9473"/>
                    <a:pt x="76666" y="9473"/>
                    <a:pt x="76666" y="8684"/>
                  </a:cubicBezTo>
                  <a:lnTo>
                    <a:pt x="81111" y="3947"/>
                  </a:lnTo>
                  <a:lnTo>
                    <a:pt x="37777" y="394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099" name="Google Shape;2099;p233"/>
            <p:cNvSpPr/>
            <p:nvPr/>
          </p:nvSpPr>
          <p:spPr>
            <a:xfrm>
              <a:off x="6651625" y="2600502"/>
              <a:ext cx="6300" cy="1500"/>
            </a:xfrm>
            <a:custGeom>
              <a:rect b="b" l="l" r="r" t="t"/>
              <a:pathLst>
                <a:path extrusionOk="0" h="120000" w="120000">
                  <a:moveTo>
                    <a:pt x="90000" y="100000"/>
                  </a:moveTo>
                  <a:lnTo>
                    <a:pt x="15000" y="100000"/>
                  </a:lnTo>
                  <a:cubicBezTo>
                    <a:pt x="7500" y="100000"/>
                    <a:pt x="0" y="60000"/>
                    <a:pt x="0" y="40000"/>
                  </a:cubicBezTo>
                  <a:cubicBezTo>
                    <a:pt x="0" y="0"/>
                    <a:pt x="7500" y="0"/>
                    <a:pt x="15000" y="0"/>
                  </a:cubicBezTo>
                  <a:lnTo>
                    <a:pt x="90000" y="0"/>
                  </a:lnTo>
                  <a:cubicBezTo>
                    <a:pt x="105000" y="0"/>
                    <a:pt x="112500" y="0"/>
                    <a:pt x="112500" y="40000"/>
                  </a:cubicBezTo>
                  <a:cubicBezTo>
                    <a:pt x="112500" y="60000"/>
                    <a:pt x="105000" y="100000"/>
                    <a:pt x="90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sp>
        <p:nvSpPr>
          <p:cNvPr id="2100" name="Google Shape;2100;p233"/>
          <p:cNvSpPr/>
          <p:nvPr/>
        </p:nvSpPr>
        <p:spPr>
          <a:xfrm>
            <a:off x="7366178" y="2073399"/>
            <a:ext cx="192000" cy="186600"/>
          </a:xfrm>
          <a:custGeom>
            <a:rect b="b" l="l" r="r" t="t"/>
            <a:pathLst>
              <a:path extrusionOk="0" h="120000" w="120000">
                <a:moveTo>
                  <a:pt x="58823" y="119210"/>
                </a:moveTo>
                <a:cubicBezTo>
                  <a:pt x="58823" y="119210"/>
                  <a:pt x="58039" y="119210"/>
                  <a:pt x="57254" y="119210"/>
                </a:cubicBezTo>
                <a:lnTo>
                  <a:pt x="784" y="61578"/>
                </a:lnTo>
                <a:cubicBezTo>
                  <a:pt x="0" y="60789"/>
                  <a:pt x="0" y="59210"/>
                  <a:pt x="784" y="58421"/>
                </a:cubicBezTo>
                <a:lnTo>
                  <a:pt x="21960" y="37105"/>
                </a:lnTo>
                <a:cubicBezTo>
                  <a:pt x="22745" y="36315"/>
                  <a:pt x="23529" y="36315"/>
                  <a:pt x="24313" y="36315"/>
                </a:cubicBezTo>
                <a:cubicBezTo>
                  <a:pt x="25098" y="37105"/>
                  <a:pt x="25882" y="37894"/>
                  <a:pt x="25882" y="38684"/>
                </a:cubicBezTo>
                <a:cubicBezTo>
                  <a:pt x="25098" y="42631"/>
                  <a:pt x="27450" y="46578"/>
                  <a:pt x="29803" y="48947"/>
                </a:cubicBezTo>
                <a:cubicBezTo>
                  <a:pt x="34509" y="53684"/>
                  <a:pt x="43137" y="53684"/>
                  <a:pt x="47843" y="48947"/>
                </a:cubicBezTo>
                <a:cubicBezTo>
                  <a:pt x="50196" y="46578"/>
                  <a:pt x="51764" y="42631"/>
                  <a:pt x="51764" y="39473"/>
                </a:cubicBezTo>
                <a:cubicBezTo>
                  <a:pt x="51764" y="35526"/>
                  <a:pt x="50196" y="32368"/>
                  <a:pt x="47843" y="30000"/>
                </a:cubicBezTo>
                <a:cubicBezTo>
                  <a:pt x="45490" y="26842"/>
                  <a:pt x="41568" y="26052"/>
                  <a:pt x="37647" y="26052"/>
                </a:cubicBezTo>
                <a:cubicBezTo>
                  <a:pt x="36862" y="26052"/>
                  <a:pt x="36078" y="25263"/>
                  <a:pt x="36078" y="24473"/>
                </a:cubicBezTo>
                <a:cubicBezTo>
                  <a:pt x="35294" y="22894"/>
                  <a:pt x="36078" y="22894"/>
                  <a:pt x="36078" y="22105"/>
                </a:cubicBezTo>
                <a:lnTo>
                  <a:pt x="58039" y="789"/>
                </a:lnTo>
                <a:cubicBezTo>
                  <a:pt x="58823" y="0"/>
                  <a:pt x="59607" y="0"/>
                  <a:pt x="60392" y="789"/>
                </a:cubicBezTo>
                <a:lnTo>
                  <a:pt x="79215" y="19736"/>
                </a:lnTo>
                <a:cubicBezTo>
                  <a:pt x="80000" y="15789"/>
                  <a:pt x="81568" y="12631"/>
                  <a:pt x="84705" y="9473"/>
                </a:cubicBezTo>
                <a:cubicBezTo>
                  <a:pt x="87843" y="6315"/>
                  <a:pt x="92549" y="4736"/>
                  <a:pt x="96470" y="4736"/>
                </a:cubicBezTo>
                <a:lnTo>
                  <a:pt x="96470" y="4736"/>
                </a:lnTo>
                <a:cubicBezTo>
                  <a:pt x="101176" y="4736"/>
                  <a:pt x="105882" y="6315"/>
                  <a:pt x="109019" y="9473"/>
                </a:cubicBezTo>
                <a:cubicBezTo>
                  <a:pt x="112156" y="12631"/>
                  <a:pt x="113725" y="17368"/>
                  <a:pt x="113725" y="22105"/>
                </a:cubicBezTo>
                <a:cubicBezTo>
                  <a:pt x="113725" y="26842"/>
                  <a:pt x="112156" y="30789"/>
                  <a:pt x="109019" y="34736"/>
                </a:cubicBezTo>
                <a:cubicBezTo>
                  <a:pt x="106666" y="37105"/>
                  <a:pt x="102745" y="38684"/>
                  <a:pt x="99607" y="39473"/>
                </a:cubicBezTo>
                <a:lnTo>
                  <a:pt x="118431" y="58421"/>
                </a:lnTo>
                <a:cubicBezTo>
                  <a:pt x="119215" y="59210"/>
                  <a:pt x="119215" y="60000"/>
                  <a:pt x="118431" y="61578"/>
                </a:cubicBezTo>
                <a:lnTo>
                  <a:pt x="61176" y="118421"/>
                </a:lnTo>
                <a:cubicBezTo>
                  <a:pt x="59607" y="119210"/>
                  <a:pt x="59607" y="119210"/>
                  <a:pt x="58823" y="119210"/>
                </a:cubicBezTo>
                <a:close/>
                <a:moveTo>
                  <a:pt x="4705" y="60000"/>
                </a:moveTo>
                <a:lnTo>
                  <a:pt x="58823" y="114473"/>
                </a:lnTo>
                <a:lnTo>
                  <a:pt x="112941" y="60000"/>
                </a:lnTo>
                <a:lnTo>
                  <a:pt x="92549" y="38684"/>
                </a:lnTo>
                <a:cubicBezTo>
                  <a:pt x="91764" y="37894"/>
                  <a:pt x="91764" y="37105"/>
                  <a:pt x="91764" y="36315"/>
                </a:cubicBezTo>
                <a:cubicBezTo>
                  <a:pt x="92549" y="35526"/>
                  <a:pt x="93333" y="35526"/>
                  <a:pt x="94117" y="35526"/>
                </a:cubicBezTo>
                <a:cubicBezTo>
                  <a:pt x="98039" y="36315"/>
                  <a:pt x="102745" y="34736"/>
                  <a:pt x="105098" y="31578"/>
                </a:cubicBezTo>
                <a:cubicBezTo>
                  <a:pt x="108235" y="29210"/>
                  <a:pt x="109019" y="26052"/>
                  <a:pt x="109019" y="22105"/>
                </a:cubicBezTo>
                <a:cubicBezTo>
                  <a:pt x="109019" y="18157"/>
                  <a:pt x="107450" y="15000"/>
                  <a:pt x="105098" y="12631"/>
                </a:cubicBezTo>
                <a:cubicBezTo>
                  <a:pt x="101960" y="10263"/>
                  <a:pt x="99607" y="8684"/>
                  <a:pt x="95686" y="8684"/>
                </a:cubicBezTo>
                <a:lnTo>
                  <a:pt x="95686" y="8684"/>
                </a:lnTo>
                <a:cubicBezTo>
                  <a:pt x="92549" y="8684"/>
                  <a:pt x="88627" y="10263"/>
                  <a:pt x="86274" y="12631"/>
                </a:cubicBezTo>
                <a:cubicBezTo>
                  <a:pt x="83921" y="15000"/>
                  <a:pt x="82352" y="19736"/>
                  <a:pt x="83137" y="23684"/>
                </a:cubicBezTo>
                <a:cubicBezTo>
                  <a:pt x="83137" y="24473"/>
                  <a:pt x="82352" y="25263"/>
                  <a:pt x="81568" y="26052"/>
                </a:cubicBezTo>
                <a:cubicBezTo>
                  <a:pt x="80784" y="26052"/>
                  <a:pt x="80000" y="26842"/>
                  <a:pt x="79215" y="26052"/>
                </a:cubicBezTo>
                <a:lnTo>
                  <a:pt x="58039" y="4736"/>
                </a:lnTo>
                <a:lnTo>
                  <a:pt x="41568" y="21315"/>
                </a:lnTo>
                <a:cubicBezTo>
                  <a:pt x="44705" y="22105"/>
                  <a:pt x="47843" y="23684"/>
                  <a:pt x="50196" y="26052"/>
                </a:cubicBezTo>
                <a:cubicBezTo>
                  <a:pt x="56470" y="32368"/>
                  <a:pt x="56470" y="44210"/>
                  <a:pt x="50196" y="50526"/>
                </a:cubicBezTo>
                <a:cubicBezTo>
                  <a:pt x="43137" y="56842"/>
                  <a:pt x="32156" y="56842"/>
                  <a:pt x="25882" y="50526"/>
                </a:cubicBezTo>
                <a:cubicBezTo>
                  <a:pt x="23529" y="48157"/>
                  <a:pt x="21960" y="45000"/>
                  <a:pt x="21176" y="41842"/>
                </a:cubicBezTo>
                <a:lnTo>
                  <a:pt x="4705" y="60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nvGrpSpPr>
          <p:cNvPr id="2101" name="Google Shape;2101;p233"/>
          <p:cNvGrpSpPr/>
          <p:nvPr/>
        </p:nvGrpSpPr>
        <p:grpSpPr>
          <a:xfrm>
            <a:off x="1643081" y="2880094"/>
            <a:ext cx="181797" cy="186255"/>
            <a:chOff x="5334000" y="5006975"/>
            <a:chExt cx="55575" cy="56938"/>
          </a:xfrm>
        </p:grpSpPr>
        <p:sp>
          <p:nvSpPr>
            <p:cNvPr id="2102" name="Google Shape;2102;p233"/>
            <p:cNvSpPr/>
            <p:nvPr/>
          </p:nvSpPr>
          <p:spPr>
            <a:xfrm>
              <a:off x="5334000" y="5022513"/>
              <a:ext cx="41400" cy="41400"/>
            </a:xfrm>
            <a:custGeom>
              <a:rect b="b" l="l" r="r" t="t"/>
              <a:pathLst>
                <a:path extrusionOk="0" h="120000" w="120000">
                  <a:moveTo>
                    <a:pt x="18053" y="118938"/>
                  </a:moveTo>
                  <a:cubicBezTo>
                    <a:pt x="16991" y="118938"/>
                    <a:pt x="15929" y="118938"/>
                    <a:pt x="15929" y="118938"/>
                  </a:cubicBezTo>
                  <a:lnTo>
                    <a:pt x="1061" y="104070"/>
                  </a:lnTo>
                  <a:cubicBezTo>
                    <a:pt x="0" y="103008"/>
                    <a:pt x="0" y="100884"/>
                    <a:pt x="1061" y="99823"/>
                  </a:cubicBezTo>
                  <a:lnTo>
                    <a:pt x="87079" y="2123"/>
                  </a:lnTo>
                  <a:cubicBezTo>
                    <a:pt x="88141" y="0"/>
                    <a:pt x="90265" y="1061"/>
                    <a:pt x="91327" y="2123"/>
                  </a:cubicBezTo>
                  <a:cubicBezTo>
                    <a:pt x="92389" y="4247"/>
                    <a:pt x="92389" y="4247"/>
                    <a:pt x="91327" y="5309"/>
                  </a:cubicBezTo>
                  <a:lnTo>
                    <a:pt x="6371" y="101946"/>
                  </a:lnTo>
                  <a:lnTo>
                    <a:pt x="16991" y="112566"/>
                  </a:lnTo>
                  <a:lnTo>
                    <a:pt x="113628" y="27610"/>
                  </a:lnTo>
                  <a:cubicBezTo>
                    <a:pt x="114690" y="26548"/>
                    <a:pt x="116814" y="26548"/>
                    <a:pt x="117876" y="27610"/>
                  </a:cubicBezTo>
                  <a:cubicBezTo>
                    <a:pt x="118938" y="28672"/>
                    <a:pt x="118938" y="29734"/>
                    <a:pt x="117876" y="30796"/>
                  </a:cubicBezTo>
                  <a:lnTo>
                    <a:pt x="19115" y="117876"/>
                  </a:lnTo>
                  <a:cubicBezTo>
                    <a:pt x="19115" y="118938"/>
                    <a:pt x="18053" y="118938"/>
                    <a:pt x="18053" y="11893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03" name="Google Shape;2103;p233"/>
            <p:cNvSpPr/>
            <p:nvPr/>
          </p:nvSpPr>
          <p:spPr>
            <a:xfrm>
              <a:off x="5362575" y="5006975"/>
              <a:ext cx="27000" cy="27000"/>
            </a:xfrm>
            <a:custGeom>
              <a:rect b="b" l="l" r="r" t="t"/>
              <a:pathLst>
                <a:path extrusionOk="0" h="120000" w="120000">
                  <a:moveTo>
                    <a:pt x="55263" y="118356"/>
                  </a:moveTo>
                  <a:cubicBezTo>
                    <a:pt x="42631" y="118356"/>
                    <a:pt x="30000" y="113424"/>
                    <a:pt x="20526" y="103561"/>
                  </a:cubicBezTo>
                  <a:cubicBezTo>
                    <a:pt x="0" y="82191"/>
                    <a:pt x="1578" y="47671"/>
                    <a:pt x="22105" y="24657"/>
                  </a:cubicBezTo>
                  <a:cubicBezTo>
                    <a:pt x="44210" y="1643"/>
                    <a:pt x="77368" y="0"/>
                    <a:pt x="97894" y="21369"/>
                  </a:cubicBezTo>
                  <a:cubicBezTo>
                    <a:pt x="118421" y="42739"/>
                    <a:pt x="116842" y="77260"/>
                    <a:pt x="96315" y="100273"/>
                  </a:cubicBezTo>
                  <a:lnTo>
                    <a:pt x="96315" y="100273"/>
                  </a:lnTo>
                  <a:lnTo>
                    <a:pt x="96315" y="100273"/>
                  </a:lnTo>
                  <a:cubicBezTo>
                    <a:pt x="85263" y="111780"/>
                    <a:pt x="72631" y="118356"/>
                    <a:pt x="58421" y="118356"/>
                  </a:cubicBezTo>
                  <a:cubicBezTo>
                    <a:pt x="56842" y="118356"/>
                    <a:pt x="56842" y="118356"/>
                    <a:pt x="55263" y="118356"/>
                  </a:cubicBezTo>
                  <a:close/>
                  <a:moveTo>
                    <a:pt x="63157" y="14794"/>
                  </a:moveTo>
                  <a:cubicBezTo>
                    <a:pt x="52105" y="14794"/>
                    <a:pt x="39473" y="19726"/>
                    <a:pt x="28421" y="29589"/>
                  </a:cubicBezTo>
                  <a:cubicBezTo>
                    <a:pt x="11052" y="49315"/>
                    <a:pt x="9473" y="78904"/>
                    <a:pt x="26842" y="96986"/>
                  </a:cubicBezTo>
                  <a:cubicBezTo>
                    <a:pt x="34736" y="105205"/>
                    <a:pt x="45789" y="111780"/>
                    <a:pt x="58421" y="110136"/>
                  </a:cubicBezTo>
                  <a:cubicBezTo>
                    <a:pt x="71052" y="110136"/>
                    <a:pt x="82105" y="103561"/>
                    <a:pt x="91578" y="93698"/>
                  </a:cubicBezTo>
                  <a:lnTo>
                    <a:pt x="91578" y="93698"/>
                  </a:lnTo>
                  <a:cubicBezTo>
                    <a:pt x="108947" y="75616"/>
                    <a:pt x="110526" y="44383"/>
                    <a:pt x="93157" y="26301"/>
                  </a:cubicBezTo>
                  <a:cubicBezTo>
                    <a:pt x="83684" y="19726"/>
                    <a:pt x="74210" y="14794"/>
                    <a:pt x="63157" y="1479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04" name="Google Shape;2104;p233"/>
            <p:cNvSpPr/>
            <p:nvPr/>
          </p:nvSpPr>
          <p:spPr>
            <a:xfrm>
              <a:off x="5365750" y="5010150"/>
              <a:ext cx="20700" cy="18900"/>
            </a:xfrm>
            <a:custGeom>
              <a:rect b="b" l="l" r="r" t="t"/>
              <a:pathLst>
                <a:path extrusionOk="0" h="120000" w="120000">
                  <a:moveTo>
                    <a:pt x="96428" y="117692"/>
                  </a:moveTo>
                  <a:cubicBezTo>
                    <a:pt x="79285" y="117692"/>
                    <a:pt x="57857" y="103846"/>
                    <a:pt x="40714" y="87692"/>
                  </a:cubicBezTo>
                  <a:cubicBezTo>
                    <a:pt x="14999" y="60000"/>
                    <a:pt x="0" y="25384"/>
                    <a:pt x="19285" y="2307"/>
                  </a:cubicBezTo>
                  <a:cubicBezTo>
                    <a:pt x="21428" y="0"/>
                    <a:pt x="25714" y="0"/>
                    <a:pt x="27857" y="2307"/>
                  </a:cubicBezTo>
                  <a:cubicBezTo>
                    <a:pt x="29999" y="4615"/>
                    <a:pt x="29999" y="9230"/>
                    <a:pt x="27857" y="11538"/>
                  </a:cubicBezTo>
                  <a:cubicBezTo>
                    <a:pt x="14999" y="25384"/>
                    <a:pt x="27857" y="57692"/>
                    <a:pt x="47142" y="78461"/>
                  </a:cubicBezTo>
                  <a:cubicBezTo>
                    <a:pt x="68571" y="101538"/>
                    <a:pt x="94285" y="113076"/>
                    <a:pt x="109285" y="101538"/>
                  </a:cubicBezTo>
                  <a:cubicBezTo>
                    <a:pt x="111428" y="96923"/>
                    <a:pt x="113571" y="99230"/>
                    <a:pt x="115714" y="101538"/>
                  </a:cubicBezTo>
                  <a:cubicBezTo>
                    <a:pt x="117857" y="106153"/>
                    <a:pt x="117857" y="106153"/>
                    <a:pt x="115714" y="108461"/>
                  </a:cubicBezTo>
                  <a:cubicBezTo>
                    <a:pt x="111428" y="115384"/>
                    <a:pt x="104999" y="117692"/>
                    <a:pt x="96428" y="11769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05" name="Google Shape;2105;p233"/>
            <p:cNvSpPr/>
            <p:nvPr/>
          </p:nvSpPr>
          <p:spPr>
            <a:xfrm>
              <a:off x="5360019" y="5029819"/>
              <a:ext cx="5100" cy="5100"/>
            </a:xfrm>
            <a:custGeom>
              <a:rect b="b" l="l" r="r" t="t"/>
              <a:pathLst>
                <a:path extrusionOk="0" h="120000" w="120000">
                  <a:moveTo>
                    <a:pt x="43636" y="108000"/>
                  </a:moveTo>
                  <a:cubicBezTo>
                    <a:pt x="32727" y="108000"/>
                    <a:pt x="21818" y="108000"/>
                    <a:pt x="21818" y="108000"/>
                  </a:cubicBezTo>
                  <a:cubicBezTo>
                    <a:pt x="0" y="96000"/>
                    <a:pt x="0" y="72000"/>
                    <a:pt x="21818" y="60000"/>
                  </a:cubicBezTo>
                  <a:lnTo>
                    <a:pt x="54545" y="12000"/>
                  </a:lnTo>
                  <a:cubicBezTo>
                    <a:pt x="65454" y="0"/>
                    <a:pt x="87272" y="0"/>
                    <a:pt x="98181" y="12000"/>
                  </a:cubicBezTo>
                  <a:cubicBezTo>
                    <a:pt x="109090" y="24000"/>
                    <a:pt x="109090" y="48000"/>
                    <a:pt x="98181" y="60000"/>
                  </a:cubicBezTo>
                  <a:lnTo>
                    <a:pt x="54545" y="108000"/>
                  </a:lnTo>
                  <a:lnTo>
                    <a:pt x="43636" y="10800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06" name="Google Shape;2106;p233"/>
          <p:cNvGrpSpPr/>
          <p:nvPr/>
        </p:nvGrpSpPr>
        <p:grpSpPr>
          <a:xfrm>
            <a:off x="7685788" y="3301615"/>
            <a:ext cx="158718" cy="198051"/>
            <a:chOff x="6408738" y="3482975"/>
            <a:chExt cx="45900" cy="57275"/>
          </a:xfrm>
        </p:grpSpPr>
        <p:sp>
          <p:nvSpPr>
            <p:cNvPr id="2107" name="Google Shape;2107;p233"/>
            <p:cNvSpPr/>
            <p:nvPr/>
          </p:nvSpPr>
          <p:spPr>
            <a:xfrm>
              <a:off x="6427788" y="3505200"/>
              <a:ext cx="4800" cy="4800"/>
            </a:xfrm>
            <a:custGeom>
              <a:rect b="b" l="l" r="r" t="t"/>
              <a:pathLst>
                <a:path extrusionOk="0" h="120000" w="120000">
                  <a:moveTo>
                    <a:pt x="30000" y="111428"/>
                  </a:moveTo>
                  <a:cubicBezTo>
                    <a:pt x="20000" y="111428"/>
                    <a:pt x="20000" y="111428"/>
                    <a:pt x="10000" y="111428"/>
                  </a:cubicBezTo>
                  <a:cubicBezTo>
                    <a:pt x="0" y="94285"/>
                    <a:pt x="0" y="85714"/>
                    <a:pt x="10000" y="77142"/>
                  </a:cubicBezTo>
                  <a:lnTo>
                    <a:pt x="60000" y="17142"/>
                  </a:lnTo>
                  <a:cubicBezTo>
                    <a:pt x="70000" y="0"/>
                    <a:pt x="80000" y="0"/>
                    <a:pt x="90000" y="8571"/>
                  </a:cubicBezTo>
                  <a:cubicBezTo>
                    <a:pt x="100000" y="17142"/>
                    <a:pt x="110000" y="34285"/>
                    <a:pt x="100000" y="42857"/>
                  </a:cubicBezTo>
                  <a:lnTo>
                    <a:pt x="50000" y="102857"/>
                  </a:lnTo>
                  <a:cubicBezTo>
                    <a:pt x="40000" y="111428"/>
                    <a:pt x="40000" y="111428"/>
                    <a:pt x="30000" y="11142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08" name="Google Shape;2108;p233"/>
            <p:cNvSpPr/>
            <p:nvPr/>
          </p:nvSpPr>
          <p:spPr>
            <a:xfrm>
              <a:off x="6435725" y="3482975"/>
              <a:ext cx="12600" cy="17400"/>
            </a:xfrm>
            <a:custGeom>
              <a:rect b="b" l="l" r="r" t="t"/>
              <a:pathLst>
                <a:path extrusionOk="0" h="120000" w="120000">
                  <a:moveTo>
                    <a:pt x="10000" y="117551"/>
                  </a:moveTo>
                  <a:cubicBezTo>
                    <a:pt x="6666" y="117551"/>
                    <a:pt x="6666" y="117551"/>
                    <a:pt x="3333" y="115102"/>
                  </a:cubicBezTo>
                  <a:cubicBezTo>
                    <a:pt x="0" y="112653"/>
                    <a:pt x="0" y="110204"/>
                    <a:pt x="3333" y="107755"/>
                  </a:cubicBezTo>
                  <a:lnTo>
                    <a:pt x="100000" y="4897"/>
                  </a:lnTo>
                  <a:cubicBezTo>
                    <a:pt x="103333" y="2448"/>
                    <a:pt x="110000" y="0"/>
                    <a:pt x="113333" y="2448"/>
                  </a:cubicBezTo>
                  <a:cubicBezTo>
                    <a:pt x="116666" y="4897"/>
                    <a:pt x="116666" y="9795"/>
                    <a:pt x="113333" y="12244"/>
                  </a:cubicBezTo>
                  <a:lnTo>
                    <a:pt x="16666" y="115102"/>
                  </a:lnTo>
                  <a:cubicBezTo>
                    <a:pt x="16666" y="115102"/>
                    <a:pt x="13333" y="117551"/>
                    <a:pt x="10000" y="11755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09" name="Google Shape;2109;p233"/>
            <p:cNvSpPr/>
            <p:nvPr/>
          </p:nvSpPr>
          <p:spPr>
            <a:xfrm>
              <a:off x="6408738" y="3492500"/>
              <a:ext cx="45900" cy="28500"/>
            </a:xfrm>
            <a:custGeom>
              <a:rect b="b" l="l" r="r" t="t"/>
              <a:pathLst>
                <a:path extrusionOk="0" h="120000" w="120000">
                  <a:moveTo>
                    <a:pt x="59076" y="118500"/>
                  </a:moveTo>
                  <a:cubicBezTo>
                    <a:pt x="58153" y="118500"/>
                    <a:pt x="57230" y="117000"/>
                    <a:pt x="56307" y="117000"/>
                  </a:cubicBezTo>
                  <a:lnTo>
                    <a:pt x="923" y="7500"/>
                  </a:lnTo>
                  <a:cubicBezTo>
                    <a:pt x="923" y="7500"/>
                    <a:pt x="0" y="4500"/>
                    <a:pt x="923" y="3000"/>
                  </a:cubicBezTo>
                  <a:cubicBezTo>
                    <a:pt x="923" y="1500"/>
                    <a:pt x="1846" y="1500"/>
                    <a:pt x="2769" y="1500"/>
                  </a:cubicBezTo>
                  <a:lnTo>
                    <a:pt x="115384" y="1500"/>
                  </a:lnTo>
                  <a:cubicBezTo>
                    <a:pt x="116307" y="1500"/>
                    <a:pt x="118153" y="0"/>
                    <a:pt x="118153" y="3000"/>
                  </a:cubicBezTo>
                  <a:cubicBezTo>
                    <a:pt x="119076" y="4500"/>
                    <a:pt x="118153" y="7500"/>
                    <a:pt x="117230" y="7500"/>
                  </a:cubicBezTo>
                  <a:lnTo>
                    <a:pt x="60923" y="117000"/>
                  </a:lnTo>
                  <a:cubicBezTo>
                    <a:pt x="60000" y="117000"/>
                    <a:pt x="60000" y="118500"/>
                    <a:pt x="59076" y="118500"/>
                  </a:cubicBezTo>
                  <a:close/>
                  <a:moveTo>
                    <a:pt x="8307" y="9000"/>
                  </a:moveTo>
                  <a:lnTo>
                    <a:pt x="59076" y="108000"/>
                  </a:lnTo>
                  <a:lnTo>
                    <a:pt x="109846" y="9000"/>
                  </a:lnTo>
                  <a:lnTo>
                    <a:pt x="8307" y="90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10" name="Google Shape;2110;p233"/>
            <p:cNvSpPr/>
            <p:nvPr/>
          </p:nvSpPr>
          <p:spPr>
            <a:xfrm>
              <a:off x="6430963" y="3519488"/>
              <a:ext cx="1500" cy="20700"/>
            </a:xfrm>
            <a:custGeom>
              <a:rect b="b" l="l" r="r" t="t"/>
              <a:pathLst>
                <a:path extrusionOk="0" h="120000" w="120000">
                  <a:moveTo>
                    <a:pt x="60000" y="117966"/>
                  </a:moveTo>
                  <a:cubicBezTo>
                    <a:pt x="20000" y="117966"/>
                    <a:pt x="0" y="115932"/>
                    <a:pt x="0" y="111864"/>
                  </a:cubicBezTo>
                  <a:lnTo>
                    <a:pt x="0" y="4067"/>
                  </a:lnTo>
                  <a:cubicBezTo>
                    <a:pt x="0" y="2033"/>
                    <a:pt x="40000" y="0"/>
                    <a:pt x="60000" y="0"/>
                  </a:cubicBezTo>
                  <a:cubicBezTo>
                    <a:pt x="100000" y="0"/>
                    <a:pt x="100000" y="2033"/>
                    <a:pt x="100000" y="4067"/>
                  </a:cubicBezTo>
                  <a:lnTo>
                    <a:pt x="100000" y="111864"/>
                  </a:lnTo>
                  <a:cubicBezTo>
                    <a:pt x="100000" y="115932"/>
                    <a:pt x="80000" y="117966"/>
                    <a:pt x="60000" y="1179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11" name="Google Shape;2111;p233"/>
            <p:cNvSpPr/>
            <p:nvPr/>
          </p:nvSpPr>
          <p:spPr>
            <a:xfrm>
              <a:off x="6418263" y="3536950"/>
              <a:ext cx="30300" cy="3300"/>
            </a:xfrm>
            <a:custGeom>
              <a:rect b="b" l="l" r="r" t="t"/>
              <a:pathLst>
                <a:path extrusionOk="0" h="120000" w="120000">
                  <a:moveTo>
                    <a:pt x="114146" y="102857"/>
                  </a:moveTo>
                  <a:lnTo>
                    <a:pt x="4390" y="102857"/>
                  </a:lnTo>
                  <a:cubicBezTo>
                    <a:pt x="1463" y="102857"/>
                    <a:pt x="0" y="85714"/>
                    <a:pt x="0" y="51428"/>
                  </a:cubicBezTo>
                  <a:cubicBezTo>
                    <a:pt x="0" y="17142"/>
                    <a:pt x="1463" y="0"/>
                    <a:pt x="4390" y="0"/>
                  </a:cubicBezTo>
                  <a:lnTo>
                    <a:pt x="114146" y="0"/>
                  </a:lnTo>
                  <a:cubicBezTo>
                    <a:pt x="117073" y="0"/>
                    <a:pt x="118536" y="17142"/>
                    <a:pt x="118536" y="51428"/>
                  </a:cubicBezTo>
                  <a:cubicBezTo>
                    <a:pt x="118536" y="85714"/>
                    <a:pt x="117073" y="102857"/>
                    <a:pt x="114146" y="102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12" name="Google Shape;2112;p233"/>
            <p:cNvSpPr/>
            <p:nvPr/>
          </p:nvSpPr>
          <p:spPr>
            <a:xfrm>
              <a:off x="6427788" y="3497263"/>
              <a:ext cx="11100" cy="11100"/>
            </a:xfrm>
            <a:custGeom>
              <a:rect b="b" l="l" r="r" t="t"/>
              <a:pathLst>
                <a:path extrusionOk="0" h="120000" w="120000">
                  <a:moveTo>
                    <a:pt x="52500" y="116000"/>
                  </a:moveTo>
                  <a:cubicBezTo>
                    <a:pt x="41250" y="116000"/>
                    <a:pt x="33750" y="116000"/>
                    <a:pt x="26250" y="108000"/>
                  </a:cubicBezTo>
                  <a:cubicBezTo>
                    <a:pt x="3750" y="92000"/>
                    <a:pt x="0" y="56000"/>
                    <a:pt x="18750" y="28000"/>
                  </a:cubicBezTo>
                  <a:cubicBezTo>
                    <a:pt x="26250" y="16000"/>
                    <a:pt x="37500" y="8000"/>
                    <a:pt x="56250" y="4000"/>
                  </a:cubicBezTo>
                  <a:cubicBezTo>
                    <a:pt x="67500" y="0"/>
                    <a:pt x="78750" y="4000"/>
                    <a:pt x="90000" y="8000"/>
                  </a:cubicBezTo>
                  <a:cubicBezTo>
                    <a:pt x="112500" y="24000"/>
                    <a:pt x="116250" y="60000"/>
                    <a:pt x="101250" y="88000"/>
                  </a:cubicBezTo>
                  <a:cubicBezTo>
                    <a:pt x="93750" y="104000"/>
                    <a:pt x="78750" y="112000"/>
                    <a:pt x="63750" y="116000"/>
                  </a:cubicBezTo>
                  <a:cubicBezTo>
                    <a:pt x="60000" y="116000"/>
                    <a:pt x="56250" y="116000"/>
                    <a:pt x="52500" y="116000"/>
                  </a:cubicBezTo>
                  <a:close/>
                  <a:moveTo>
                    <a:pt x="63750" y="24000"/>
                  </a:moveTo>
                  <a:lnTo>
                    <a:pt x="60000" y="24000"/>
                  </a:lnTo>
                  <a:cubicBezTo>
                    <a:pt x="48750" y="24000"/>
                    <a:pt x="41250" y="32000"/>
                    <a:pt x="33750" y="40000"/>
                  </a:cubicBezTo>
                  <a:cubicBezTo>
                    <a:pt x="22500" y="60000"/>
                    <a:pt x="26250" y="80000"/>
                    <a:pt x="41250" y="92000"/>
                  </a:cubicBezTo>
                  <a:cubicBezTo>
                    <a:pt x="48750" y="96000"/>
                    <a:pt x="56250" y="100000"/>
                    <a:pt x="60000" y="96000"/>
                  </a:cubicBezTo>
                  <a:cubicBezTo>
                    <a:pt x="71250" y="96000"/>
                    <a:pt x="78750" y="88000"/>
                    <a:pt x="82500" y="76000"/>
                  </a:cubicBezTo>
                  <a:lnTo>
                    <a:pt x="82500" y="76000"/>
                  </a:lnTo>
                  <a:cubicBezTo>
                    <a:pt x="97500" y="60000"/>
                    <a:pt x="93750" y="36000"/>
                    <a:pt x="78750" y="28000"/>
                  </a:cubicBezTo>
                  <a:cubicBezTo>
                    <a:pt x="75000" y="24000"/>
                    <a:pt x="67500" y="24000"/>
                    <a:pt x="63750" y="24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13" name="Google Shape;2113;p233"/>
          <p:cNvGrpSpPr/>
          <p:nvPr/>
        </p:nvGrpSpPr>
        <p:grpSpPr>
          <a:xfrm>
            <a:off x="7302390" y="3303721"/>
            <a:ext cx="153531" cy="197318"/>
            <a:chOff x="6297613" y="4048125"/>
            <a:chExt cx="44400" cy="57063"/>
          </a:xfrm>
        </p:grpSpPr>
        <p:sp>
          <p:nvSpPr>
            <p:cNvPr id="2114" name="Google Shape;2114;p233"/>
            <p:cNvSpPr/>
            <p:nvPr/>
          </p:nvSpPr>
          <p:spPr>
            <a:xfrm>
              <a:off x="6297613" y="4065588"/>
              <a:ext cx="44400" cy="39600"/>
            </a:xfrm>
            <a:custGeom>
              <a:rect b="b" l="l" r="r" t="t"/>
              <a:pathLst>
                <a:path extrusionOk="0" h="120000" w="120000">
                  <a:moveTo>
                    <a:pt x="46080" y="116697"/>
                  </a:moveTo>
                  <a:cubicBezTo>
                    <a:pt x="24000" y="116697"/>
                    <a:pt x="4800" y="88073"/>
                    <a:pt x="1920" y="60550"/>
                  </a:cubicBezTo>
                  <a:cubicBezTo>
                    <a:pt x="0" y="44036"/>
                    <a:pt x="2880" y="29724"/>
                    <a:pt x="10560" y="18715"/>
                  </a:cubicBezTo>
                  <a:cubicBezTo>
                    <a:pt x="17280" y="8807"/>
                    <a:pt x="25920" y="3302"/>
                    <a:pt x="36480" y="1100"/>
                  </a:cubicBezTo>
                  <a:cubicBezTo>
                    <a:pt x="44160" y="0"/>
                    <a:pt x="51840" y="2201"/>
                    <a:pt x="58560" y="7706"/>
                  </a:cubicBezTo>
                  <a:cubicBezTo>
                    <a:pt x="66240" y="2201"/>
                    <a:pt x="73920" y="0"/>
                    <a:pt x="81600" y="1100"/>
                  </a:cubicBezTo>
                  <a:cubicBezTo>
                    <a:pt x="92160" y="3302"/>
                    <a:pt x="102720" y="9908"/>
                    <a:pt x="109440" y="19816"/>
                  </a:cubicBezTo>
                  <a:cubicBezTo>
                    <a:pt x="116160" y="31926"/>
                    <a:pt x="119040" y="45137"/>
                    <a:pt x="116160" y="60550"/>
                  </a:cubicBezTo>
                  <a:cubicBezTo>
                    <a:pt x="110400" y="89174"/>
                    <a:pt x="91200" y="118899"/>
                    <a:pt x="68160" y="115596"/>
                  </a:cubicBezTo>
                  <a:cubicBezTo>
                    <a:pt x="65280" y="115596"/>
                    <a:pt x="62400" y="114495"/>
                    <a:pt x="58560" y="113394"/>
                  </a:cubicBezTo>
                  <a:cubicBezTo>
                    <a:pt x="55680" y="114495"/>
                    <a:pt x="52800" y="115596"/>
                    <a:pt x="49920" y="115596"/>
                  </a:cubicBezTo>
                  <a:cubicBezTo>
                    <a:pt x="48000" y="116697"/>
                    <a:pt x="47040" y="116697"/>
                    <a:pt x="46080" y="116697"/>
                  </a:cubicBezTo>
                  <a:close/>
                  <a:moveTo>
                    <a:pt x="40320" y="6605"/>
                  </a:moveTo>
                  <a:cubicBezTo>
                    <a:pt x="39360" y="6605"/>
                    <a:pt x="37440" y="6605"/>
                    <a:pt x="36480" y="6605"/>
                  </a:cubicBezTo>
                  <a:cubicBezTo>
                    <a:pt x="27840" y="8807"/>
                    <a:pt x="20160" y="14311"/>
                    <a:pt x="14400" y="22018"/>
                  </a:cubicBezTo>
                  <a:cubicBezTo>
                    <a:pt x="7680" y="31926"/>
                    <a:pt x="4800" y="45137"/>
                    <a:pt x="6720" y="59449"/>
                  </a:cubicBezTo>
                  <a:cubicBezTo>
                    <a:pt x="9600" y="85871"/>
                    <a:pt x="28800" y="113394"/>
                    <a:pt x="48960" y="110091"/>
                  </a:cubicBezTo>
                  <a:cubicBezTo>
                    <a:pt x="52800" y="110091"/>
                    <a:pt x="55680" y="108990"/>
                    <a:pt x="57600" y="106788"/>
                  </a:cubicBezTo>
                  <a:cubicBezTo>
                    <a:pt x="58560" y="106788"/>
                    <a:pt x="59520" y="106788"/>
                    <a:pt x="59520" y="106788"/>
                  </a:cubicBezTo>
                  <a:cubicBezTo>
                    <a:pt x="62400" y="107889"/>
                    <a:pt x="65280" y="110091"/>
                    <a:pt x="68160" y="110091"/>
                  </a:cubicBezTo>
                  <a:cubicBezTo>
                    <a:pt x="88320" y="113394"/>
                    <a:pt x="106560" y="85871"/>
                    <a:pt x="111360" y="59449"/>
                  </a:cubicBezTo>
                  <a:cubicBezTo>
                    <a:pt x="113280" y="46238"/>
                    <a:pt x="111360" y="34128"/>
                    <a:pt x="105600" y="24220"/>
                  </a:cubicBezTo>
                  <a:cubicBezTo>
                    <a:pt x="98880" y="14311"/>
                    <a:pt x="90240" y="8807"/>
                    <a:pt x="80640" y="6605"/>
                  </a:cubicBezTo>
                  <a:lnTo>
                    <a:pt x="80640" y="6605"/>
                  </a:lnTo>
                  <a:cubicBezTo>
                    <a:pt x="74880" y="5504"/>
                    <a:pt x="67200" y="8807"/>
                    <a:pt x="60480" y="13211"/>
                  </a:cubicBezTo>
                  <a:cubicBezTo>
                    <a:pt x="59520" y="14311"/>
                    <a:pt x="58560" y="14311"/>
                    <a:pt x="57600" y="13211"/>
                  </a:cubicBezTo>
                  <a:cubicBezTo>
                    <a:pt x="51840" y="9908"/>
                    <a:pt x="46080" y="6605"/>
                    <a:pt x="40320" y="66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15" name="Google Shape;2115;p233"/>
            <p:cNvSpPr/>
            <p:nvPr/>
          </p:nvSpPr>
          <p:spPr>
            <a:xfrm>
              <a:off x="6318250" y="4051300"/>
              <a:ext cx="9600" cy="20700"/>
            </a:xfrm>
            <a:custGeom>
              <a:rect b="b" l="l" r="r" t="t"/>
              <a:pathLst>
                <a:path extrusionOk="0" h="120000" w="120000">
                  <a:moveTo>
                    <a:pt x="31111" y="117857"/>
                  </a:moveTo>
                  <a:lnTo>
                    <a:pt x="31111" y="117857"/>
                  </a:lnTo>
                  <a:cubicBezTo>
                    <a:pt x="26666" y="117857"/>
                    <a:pt x="22222" y="115714"/>
                    <a:pt x="22222" y="113571"/>
                  </a:cubicBezTo>
                  <a:cubicBezTo>
                    <a:pt x="22222" y="109285"/>
                    <a:pt x="0" y="21428"/>
                    <a:pt x="75555" y="2142"/>
                  </a:cubicBezTo>
                  <a:cubicBezTo>
                    <a:pt x="80000" y="0"/>
                    <a:pt x="84444" y="0"/>
                    <a:pt x="88888" y="2142"/>
                  </a:cubicBezTo>
                  <a:cubicBezTo>
                    <a:pt x="93333" y="2142"/>
                    <a:pt x="93333" y="4285"/>
                    <a:pt x="93333" y="6428"/>
                  </a:cubicBezTo>
                  <a:cubicBezTo>
                    <a:pt x="93333" y="8571"/>
                    <a:pt x="93333" y="10714"/>
                    <a:pt x="102222" y="10714"/>
                  </a:cubicBezTo>
                  <a:cubicBezTo>
                    <a:pt x="106666" y="12857"/>
                    <a:pt x="111111" y="12857"/>
                    <a:pt x="111111" y="14999"/>
                  </a:cubicBezTo>
                  <a:cubicBezTo>
                    <a:pt x="115555" y="21428"/>
                    <a:pt x="111111" y="27857"/>
                    <a:pt x="97777" y="42857"/>
                  </a:cubicBezTo>
                  <a:cubicBezTo>
                    <a:pt x="80000" y="59999"/>
                    <a:pt x="53333" y="85714"/>
                    <a:pt x="44444" y="113571"/>
                  </a:cubicBezTo>
                  <a:cubicBezTo>
                    <a:pt x="44444" y="115714"/>
                    <a:pt x="35555" y="117857"/>
                    <a:pt x="31111" y="117857"/>
                  </a:cubicBezTo>
                  <a:close/>
                  <a:moveTo>
                    <a:pt x="75555" y="14999"/>
                  </a:moveTo>
                  <a:cubicBezTo>
                    <a:pt x="53333" y="27857"/>
                    <a:pt x="44444" y="51428"/>
                    <a:pt x="44444" y="72857"/>
                  </a:cubicBezTo>
                  <a:cubicBezTo>
                    <a:pt x="53333" y="59999"/>
                    <a:pt x="66666" y="47142"/>
                    <a:pt x="75555" y="38571"/>
                  </a:cubicBezTo>
                  <a:cubicBezTo>
                    <a:pt x="80000" y="29999"/>
                    <a:pt x="88888" y="23571"/>
                    <a:pt x="88888" y="19285"/>
                  </a:cubicBezTo>
                  <a:cubicBezTo>
                    <a:pt x="84444" y="19285"/>
                    <a:pt x="80000" y="17142"/>
                    <a:pt x="75555" y="149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16" name="Google Shape;2116;p233"/>
            <p:cNvSpPr/>
            <p:nvPr/>
          </p:nvSpPr>
          <p:spPr>
            <a:xfrm>
              <a:off x="6300788" y="4048125"/>
              <a:ext cx="20700" cy="17400"/>
            </a:xfrm>
            <a:custGeom>
              <a:rect b="b" l="l" r="r" t="t"/>
              <a:pathLst>
                <a:path extrusionOk="0" h="120000" w="120000">
                  <a:moveTo>
                    <a:pt x="103157" y="117600"/>
                  </a:moveTo>
                  <a:cubicBezTo>
                    <a:pt x="75789" y="117600"/>
                    <a:pt x="52631" y="105600"/>
                    <a:pt x="31578" y="86400"/>
                  </a:cubicBezTo>
                  <a:cubicBezTo>
                    <a:pt x="12631" y="67200"/>
                    <a:pt x="0" y="38400"/>
                    <a:pt x="0" y="9600"/>
                  </a:cubicBezTo>
                  <a:cubicBezTo>
                    <a:pt x="0" y="7200"/>
                    <a:pt x="2105" y="4800"/>
                    <a:pt x="4210" y="4800"/>
                  </a:cubicBezTo>
                  <a:cubicBezTo>
                    <a:pt x="35789" y="0"/>
                    <a:pt x="65263" y="12000"/>
                    <a:pt x="86315" y="33600"/>
                  </a:cubicBezTo>
                  <a:cubicBezTo>
                    <a:pt x="105263" y="52800"/>
                    <a:pt x="115789" y="81600"/>
                    <a:pt x="117894" y="110400"/>
                  </a:cubicBezTo>
                  <a:cubicBezTo>
                    <a:pt x="117894" y="115200"/>
                    <a:pt x="115789" y="117600"/>
                    <a:pt x="111578" y="117600"/>
                  </a:cubicBezTo>
                  <a:cubicBezTo>
                    <a:pt x="109473" y="117600"/>
                    <a:pt x="105263" y="117600"/>
                    <a:pt x="103157" y="117600"/>
                  </a:cubicBezTo>
                  <a:close/>
                  <a:moveTo>
                    <a:pt x="10526" y="14400"/>
                  </a:moveTo>
                  <a:cubicBezTo>
                    <a:pt x="12631" y="38400"/>
                    <a:pt x="23157" y="60000"/>
                    <a:pt x="37894" y="76800"/>
                  </a:cubicBezTo>
                  <a:cubicBezTo>
                    <a:pt x="56842" y="96000"/>
                    <a:pt x="80000" y="105600"/>
                    <a:pt x="107368" y="103200"/>
                  </a:cubicBezTo>
                  <a:cubicBezTo>
                    <a:pt x="105263" y="79200"/>
                    <a:pt x="96842" y="60000"/>
                    <a:pt x="80000" y="43200"/>
                  </a:cubicBezTo>
                  <a:cubicBezTo>
                    <a:pt x="61052" y="24000"/>
                    <a:pt x="37894" y="14400"/>
                    <a:pt x="10526" y="144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17" name="Google Shape;2117;p233"/>
            <p:cNvSpPr/>
            <p:nvPr/>
          </p:nvSpPr>
          <p:spPr>
            <a:xfrm>
              <a:off x="6303963" y="4071938"/>
              <a:ext cx="7800" cy="15900"/>
            </a:xfrm>
            <a:custGeom>
              <a:rect b="b" l="l" r="r" t="t"/>
              <a:pathLst>
                <a:path extrusionOk="0" h="120000" w="120000">
                  <a:moveTo>
                    <a:pt x="26086" y="117142"/>
                  </a:moveTo>
                  <a:cubicBezTo>
                    <a:pt x="20869" y="117142"/>
                    <a:pt x="15652" y="114285"/>
                    <a:pt x="15652" y="108571"/>
                  </a:cubicBezTo>
                  <a:cubicBezTo>
                    <a:pt x="0" y="25714"/>
                    <a:pt x="88695" y="2857"/>
                    <a:pt x="93913" y="2857"/>
                  </a:cubicBezTo>
                  <a:cubicBezTo>
                    <a:pt x="104347" y="0"/>
                    <a:pt x="109565" y="2857"/>
                    <a:pt x="114782" y="8571"/>
                  </a:cubicBezTo>
                  <a:cubicBezTo>
                    <a:pt x="114782" y="11428"/>
                    <a:pt x="114782" y="14285"/>
                    <a:pt x="104347" y="17142"/>
                  </a:cubicBezTo>
                  <a:cubicBezTo>
                    <a:pt x="104347" y="20000"/>
                    <a:pt x="31304" y="37142"/>
                    <a:pt x="41739" y="108571"/>
                  </a:cubicBezTo>
                  <a:cubicBezTo>
                    <a:pt x="41739" y="114285"/>
                    <a:pt x="36521" y="117142"/>
                    <a:pt x="26086" y="11714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18" name="Google Shape;2118;p233"/>
          <p:cNvGrpSpPr/>
          <p:nvPr/>
        </p:nvGrpSpPr>
        <p:grpSpPr>
          <a:xfrm>
            <a:off x="8410321" y="3321918"/>
            <a:ext cx="163286" cy="130550"/>
            <a:chOff x="5769240" y="0"/>
            <a:chExt cx="349500" cy="279370"/>
          </a:xfrm>
        </p:grpSpPr>
        <p:sp>
          <p:nvSpPr>
            <p:cNvPr id="2119" name="Google Shape;2119;p233"/>
            <p:cNvSpPr/>
            <p:nvPr/>
          </p:nvSpPr>
          <p:spPr>
            <a:xfrm>
              <a:off x="5788658" y="0"/>
              <a:ext cx="310800" cy="135900"/>
            </a:xfrm>
            <a:custGeom>
              <a:rect b="b" l="l" r="r" t="t"/>
              <a:pathLst>
                <a:path extrusionOk="0" h="120000" w="120000">
                  <a:moveTo>
                    <a:pt x="116643" y="118095"/>
                  </a:moveTo>
                  <a:lnTo>
                    <a:pt x="2517" y="118095"/>
                  </a:lnTo>
                  <a:cubicBezTo>
                    <a:pt x="839" y="118095"/>
                    <a:pt x="0" y="116190"/>
                    <a:pt x="0" y="114285"/>
                  </a:cubicBezTo>
                  <a:cubicBezTo>
                    <a:pt x="0" y="51428"/>
                    <a:pt x="26853" y="0"/>
                    <a:pt x="59580" y="0"/>
                  </a:cubicBezTo>
                  <a:cubicBezTo>
                    <a:pt x="92307" y="0"/>
                    <a:pt x="119160" y="51428"/>
                    <a:pt x="119160" y="114285"/>
                  </a:cubicBezTo>
                  <a:cubicBezTo>
                    <a:pt x="119160" y="116190"/>
                    <a:pt x="118321" y="118095"/>
                    <a:pt x="116643" y="118095"/>
                  </a:cubicBezTo>
                  <a:close/>
                  <a:moveTo>
                    <a:pt x="5034" y="108571"/>
                  </a:moveTo>
                  <a:lnTo>
                    <a:pt x="114125" y="108571"/>
                  </a:lnTo>
                  <a:cubicBezTo>
                    <a:pt x="113286" y="53333"/>
                    <a:pt x="88951" y="9523"/>
                    <a:pt x="59580" y="9523"/>
                  </a:cubicBezTo>
                  <a:cubicBezTo>
                    <a:pt x="30209" y="9523"/>
                    <a:pt x="6713" y="53333"/>
                    <a:pt x="5034" y="10857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20" name="Google Shape;2120;p233"/>
            <p:cNvSpPr/>
            <p:nvPr/>
          </p:nvSpPr>
          <p:spPr>
            <a:xfrm>
              <a:off x="5788658" y="221170"/>
              <a:ext cx="310800" cy="58200"/>
            </a:xfrm>
            <a:custGeom>
              <a:rect b="b" l="l" r="r" t="t"/>
              <a:pathLst>
                <a:path extrusionOk="0" h="120000" w="120000">
                  <a:moveTo>
                    <a:pt x="102377" y="115555"/>
                  </a:moveTo>
                  <a:lnTo>
                    <a:pt x="16783" y="115555"/>
                  </a:lnTo>
                  <a:cubicBezTo>
                    <a:pt x="7552" y="115555"/>
                    <a:pt x="0" y="71111"/>
                    <a:pt x="0" y="22222"/>
                  </a:cubicBezTo>
                  <a:lnTo>
                    <a:pt x="0" y="13333"/>
                  </a:lnTo>
                  <a:cubicBezTo>
                    <a:pt x="0" y="4444"/>
                    <a:pt x="839" y="0"/>
                    <a:pt x="2517" y="0"/>
                  </a:cubicBezTo>
                  <a:lnTo>
                    <a:pt x="116643" y="0"/>
                  </a:lnTo>
                  <a:cubicBezTo>
                    <a:pt x="118321" y="0"/>
                    <a:pt x="119160" y="4444"/>
                    <a:pt x="119160" y="13333"/>
                  </a:cubicBezTo>
                  <a:lnTo>
                    <a:pt x="119160" y="22222"/>
                  </a:lnTo>
                  <a:cubicBezTo>
                    <a:pt x="119160" y="75555"/>
                    <a:pt x="111608" y="115555"/>
                    <a:pt x="102377" y="115555"/>
                  </a:cubicBezTo>
                  <a:close/>
                  <a:moveTo>
                    <a:pt x="5034" y="22222"/>
                  </a:moveTo>
                  <a:cubicBezTo>
                    <a:pt x="5034" y="62222"/>
                    <a:pt x="10069" y="88888"/>
                    <a:pt x="16783" y="88888"/>
                  </a:cubicBezTo>
                  <a:lnTo>
                    <a:pt x="102377" y="88888"/>
                  </a:lnTo>
                  <a:cubicBezTo>
                    <a:pt x="109090" y="88888"/>
                    <a:pt x="114125" y="62222"/>
                    <a:pt x="114965" y="22222"/>
                  </a:cubicBezTo>
                  <a:lnTo>
                    <a:pt x="5034" y="2222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21" name="Google Shape;2121;p233"/>
            <p:cNvSpPr/>
            <p:nvPr/>
          </p:nvSpPr>
          <p:spPr>
            <a:xfrm>
              <a:off x="5769240" y="182334"/>
              <a:ext cx="349500" cy="58200"/>
            </a:xfrm>
            <a:custGeom>
              <a:rect b="b" l="l" r="r" t="t"/>
              <a:pathLst>
                <a:path extrusionOk="0" h="120000" w="120000">
                  <a:moveTo>
                    <a:pt x="113121" y="115384"/>
                  </a:moveTo>
                  <a:lnTo>
                    <a:pt x="6878" y="115384"/>
                  </a:lnTo>
                  <a:cubicBezTo>
                    <a:pt x="3057" y="115384"/>
                    <a:pt x="0" y="96923"/>
                    <a:pt x="0" y="73846"/>
                  </a:cubicBezTo>
                  <a:lnTo>
                    <a:pt x="0" y="36923"/>
                  </a:lnTo>
                  <a:cubicBezTo>
                    <a:pt x="0" y="18461"/>
                    <a:pt x="3057" y="0"/>
                    <a:pt x="6878" y="0"/>
                  </a:cubicBezTo>
                  <a:lnTo>
                    <a:pt x="113121" y="0"/>
                  </a:lnTo>
                  <a:cubicBezTo>
                    <a:pt x="116178" y="0"/>
                    <a:pt x="119235" y="18461"/>
                    <a:pt x="119235" y="36923"/>
                  </a:cubicBezTo>
                  <a:lnTo>
                    <a:pt x="119235" y="73846"/>
                  </a:lnTo>
                  <a:cubicBezTo>
                    <a:pt x="119235" y="101538"/>
                    <a:pt x="116178" y="115384"/>
                    <a:pt x="113121" y="115384"/>
                  </a:cubicBezTo>
                  <a:close/>
                  <a:moveTo>
                    <a:pt x="6878" y="23076"/>
                  </a:moveTo>
                  <a:cubicBezTo>
                    <a:pt x="5350" y="23076"/>
                    <a:pt x="3821" y="27692"/>
                    <a:pt x="3821" y="36923"/>
                  </a:cubicBezTo>
                  <a:lnTo>
                    <a:pt x="3821" y="73846"/>
                  </a:lnTo>
                  <a:cubicBezTo>
                    <a:pt x="3821" y="83076"/>
                    <a:pt x="5350" y="92307"/>
                    <a:pt x="6878" y="92307"/>
                  </a:cubicBezTo>
                  <a:lnTo>
                    <a:pt x="113121" y="92307"/>
                  </a:lnTo>
                  <a:cubicBezTo>
                    <a:pt x="114649" y="92307"/>
                    <a:pt x="115414" y="83076"/>
                    <a:pt x="115414" y="73846"/>
                  </a:cubicBezTo>
                  <a:lnTo>
                    <a:pt x="115414" y="36923"/>
                  </a:lnTo>
                  <a:cubicBezTo>
                    <a:pt x="115414" y="27692"/>
                    <a:pt x="114649" y="23076"/>
                    <a:pt x="113121" y="23076"/>
                  </a:cubicBezTo>
                  <a:lnTo>
                    <a:pt x="6878" y="230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22" name="Google Shape;2122;p233"/>
            <p:cNvSpPr/>
            <p:nvPr/>
          </p:nvSpPr>
          <p:spPr>
            <a:xfrm>
              <a:off x="5778946" y="140468"/>
              <a:ext cx="330000" cy="38700"/>
            </a:xfrm>
            <a:custGeom>
              <a:rect b="b" l="l" r="r" t="t"/>
              <a:pathLst>
                <a:path extrusionOk="0" h="120000" w="120000">
                  <a:moveTo>
                    <a:pt x="106578" y="112941"/>
                  </a:moveTo>
                  <a:lnTo>
                    <a:pt x="105789" y="112941"/>
                  </a:lnTo>
                  <a:lnTo>
                    <a:pt x="97105" y="49411"/>
                  </a:lnTo>
                  <a:lnTo>
                    <a:pt x="89210" y="112941"/>
                  </a:lnTo>
                  <a:cubicBezTo>
                    <a:pt x="88421" y="112941"/>
                    <a:pt x="87631" y="112941"/>
                    <a:pt x="86842" y="112941"/>
                  </a:cubicBezTo>
                  <a:lnTo>
                    <a:pt x="78157" y="49411"/>
                  </a:lnTo>
                  <a:lnTo>
                    <a:pt x="70263" y="112941"/>
                  </a:lnTo>
                  <a:cubicBezTo>
                    <a:pt x="69473" y="112941"/>
                    <a:pt x="68684" y="112941"/>
                    <a:pt x="67105" y="112941"/>
                  </a:cubicBezTo>
                  <a:lnTo>
                    <a:pt x="59210" y="49411"/>
                  </a:lnTo>
                  <a:lnTo>
                    <a:pt x="51315" y="112941"/>
                  </a:lnTo>
                  <a:cubicBezTo>
                    <a:pt x="50526" y="112941"/>
                    <a:pt x="48947" y="112941"/>
                    <a:pt x="48157" y="112941"/>
                  </a:cubicBezTo>
                  <a:lnTo>
                    <a:pt x="40263" y="49411"/>
                  </a:lnTo>
                  <a:lnTo>
                    <a:pt x="32368" y="112941"/>
                  </a:lnTo>
                  <a:cubicBezTo>
                    <a:pt x="30789" y="112941"/>
                    <a:pt x="30000" y="112941"/>
                    <a:pt x="29210" y="112941"/>
                  </a:cubicBezTo>
                  <a:lnTo>
                    <a:pt x="21315" y="49411"/>
                  </a:lnTo>
                  <a:lnTo>
                    <a:pt x="12631" y="112941"/>
                  </a:lnTo>
                  <a:cubicBezTo>
                    <a:pt x="11842" y="112941"/>
                    <a:pt x="11052" y="112941"/>
                    <a:pt x="10263" y="112941"/>
                  </a:cubicBezTo>
                  <a:lnTo>
                    <a:pt x="789" y="42352"/>
                  </a:lnTo>
                  <a:cubicBezTo>
                    <a:pt x="0" y="35294"/>
                    <a:pt x="0" y="21176"/>
                    <a:pt x="789" y="14117"/>
                  </a:cubicBezTo>
                  <a:cubicBezTo>
                    <a:pt x="1578" y="7058"/>
                    <a:pt x="2368" y="0"/>
                    <a:pt x="3157" y="7058"/>
                  </a:cubicBezTo>
                  <a:lnTo>
                    <a:pt x="11842" y="70588"/>
                  </a:lnTo>
                  <a:lnTo>
                    <a:pt x="19736" y="7058"/>
                  </a:lnTo>
                  <a:cubicBezTo>
                    <a:pt x="20526" y="7058"/>
                    <a:pt x="21315" y="7058"/>
                    <a:pt x="22105" y="7058"/>
                  </a:cubicBezTo>
                  <a:lnTo>
                    <a:pt x="30789" y="70588"/>
                  </a:lnTo>
                  <a:lnTo>
                    <a:pt x="38684" y="7058"/>
                  </a:lnTo>
                  <a:cubicBezTo>
                    <a:pt x="39473" y="0"/>
                    <a:pt x="41052" y="0"/>
                    <a:pt x="41842" y="7058"/>
                  </a:cubicBezTo>
                  <a:lnTo>
                    <a:pt x="50526" y="70588"/>
                  </a:lnTo>
                  <a:lnTo>
                    <a:pt x="58421" y="7058"/>
                  </a:lnTo>
                  <a:cubicBezTo>
                    <a:pt x="59210" y="7058"/>
                    <a:pt x="60000" y="7058"/>
                    <a:pt x="60789" y="7058"/>
                  </a:cubicBezTo>
                  <a:lnTo>
                    <a:pt x="69473" y="70588"/>
                  </a:lnTo>
                  <a:lnTo>
                    <a:pt x="77368" y="7058"/>
                  </a:lnTo>
                  <a:cubicBezTo>
                    <a:pt x="78157" y="7058"/>
                    <a:pt x="78947" y="7058"/>
                    <a:pt x="79736" y="7058"/>
                  </a:cubicBezTo>
                  <a:lnTo>
                    <a:pt x="88421" y="70588"/>
                  </a:lnTo>
                  <a:lnTo>
                    <a:pt x="96315" y="7058"/>
                  </a:lnTo>
                  <a:cubicBezTo>
                    <a:pt x="97105" y="7058"/>
                    <a:pt x="97894" y="7058"/>
                    <a:pt x="98684" y="7058"/>
                  </a:cubicBezTo>
                  <a:lnTo>
                    <a:pt x="107368" y="70588"/>
                  </a:lnTo>
                  <a:lnTo>
                    <a:pt x="115263" y="7058"/>
                  </a:lnTo>
                  <a:cubicBezTo>
                    <a:pt x="116052" y="0"/>
                    <a:pt x="117631" y="7058"/>
                    <a:pt x="118421" y="14117"/>
                  </a:cubicBezTo>
                  <a:cubicBezTo>
                    <a:pt x="119210" y="21176"/>
                    <a:pt x="118421" y="35294"/>
                    <a:pt x="117631" y="42352"/>
                  </a:cubicBezTo>
                  <a:lnTo>
                    <a:pt x="108157" y="105882"/>
                  </a:lnTo>
                  <a:cubicBezTo>
                    <a:pt x="108157" y="112941"/>
                    <a:pt x="107368" y="112941"/>
                    <a:pt x="106578" y="11294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23" name="Google Shape;2123;p233"/>
            <p:cNvSpPr/>
            <p:nvPr/>
          </p:nvSpPr>
          <p:spPr>
            <a:xfrm>
              <a:off x="5905166" y="38836"/>
              <a:ext cx="19500" cy="9600"/>
            </a:xfrm>
            <a:custGeom>
              <a:rect b="b" l="l" r="r" t="t"/>
              <a:pathLst>
                <a:path extrusionOk="0" h="120000" w="120000">
                  <a:moveTo>
                    <a:pt x="68571" y="100000"/>
                  </a:moveTo>
                  <a:lnTo>
                    <a:pt x="34285" y="100000"/>
                  </a:lnTo>
                  <a:cubicBezTo>
                    <a:pt x="17142" y="100000"/>
                    <a:pt x="0" y="80000"/>
                    <a:pt x="0" y="40000"/>
                  </a:cubicBezTo>
                  <a:cubicBezTo>
                    <a:pt x="0" y="20000"/>
                    <a:pt x="17142" y="0"/>
                    <a:pt x="34285" y="0"/>
                  </a:cubicBezTo>
                  <a:lnTo>
                    <a:pt x="68571" y="0"/>
                  </a:lnTo>
                  <a:cubicBezTo>
                    <a:pt x="85714" y="0"/>
                    <a:pt x="102857" y="20000"/>
                    <a:pt x="102857" y="40000"/>
                  </a:cubicBezTo>
                  <a:cubicBezTo>
                    <a:pt x="102857" y="80000"/>
                    <a:pt x="85714" y="100000"/>
                    <a:pt x="68571"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24" name="Google Shape;2124;p233"/>
            <p:cNvSpPr/>
            <p:nvPr/>
          </p:nvSpPr>
          <p:spPr>
            <a:xfrm>
              <a:off x="5944002" y="67960"/>
              <a:ext cx="19500" cy="9600"/>
            </a:xfrm>
            <a:custGeom>
              <a:rect b="b" l="l" r="r" t="t"/>
              <a:pathLst>
                <a:path extrusionOk="0" h="120000" w="120000">
                  <a:moveTo>
                    <a:pt x="60000" y="100000"/>
                  </a:moveTo>
                  <a:lnTo>
                    <a:pt x="45000" y="100000"/>
                  </a:lnTo>
                  <a:cubicBezTo>
                    <a:pt x="15000" y="100000"/>
                    <a:pt x="0" y="80000"/>
                    <a:pt x="0" y="40000"/>
                  </a:cubicBezTo>
                  <a:cubicBezTo>
                    <a:pt x="0" y="20000"/>
                    <a:pt x="15000" y="0"/>
                    <a:pt x="45000" y="0"/>
                  </a:cubicBezTo>
                  <a:lnTo>
                    <a:pt x="60000" y="0"/>
                  </a:lnTo>
                  <a:cubicBezTo>
                    <a:pt x="90000" y="0"/>
                    <a:pt x="105000" y="20000"/>
                    <a:pt x="105000" y="40000"/>
                  </a:cubicBezTo>
                  <a:cubicBezTo>
                    <a:pt x="105000" y="80000"/>
                    <a:pt x="90000" y="100000"/>
                    <a:pt x="60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25" name="Google Shape;2125;p233"/>
            <p:cNvSpPr/>
            <p:nvPr/>
          </p:nvSpPr>
          <p:spPr>
            <a:xfrm>
              <a:off x="5973126" y="38836"/>
              <a:ext cx="19500" cy="9600"/>
            </a:xfrm>
            <a:custGeom>
              <a:rect b="b" l="l" r="r" t="t"/>
              <a:pathLst>
                <a:path extrusionOk="0" h="120000" w="120000">
                  <a:moveTo>
                    <a:pt x="60000" y="100000"/>
                  </a:moveTo>
                  <a:lnTo>
                    <a:pt x="45000" y="100000"/>
                  </a:lnTo>
                  <a:cubicBezTo>
                    <a:pt x="15000" y="100000"/>
                    <a:pt x="0" y="80000"/>
                    <a:pt x="0" y="40000"/>
                  </a:cubicBezTo>
                  <a:cubicBezTo>
                    <a:pt x="0" y="20000"/>
                    <a:pt x="15000" y="0"/>
                    <a:pt x="45000" y="0"/>
                  </a:cubicBezTo>
                  <a:lnTo>
                    <a:pt x="60000" y="0"/>
                  </a:lnTo>
                  <a:cubicBezTo>
                    <a:pt x="90000" y="0"/>
                    <a:pt x="105000" y="20000"/>
                    <a:pt x="105000" y="40000"/>
                  </a:cubicBezTo>
                  <a:cubicBezTo>
                    <a:pt x="105000" y="80000"/>
                    <a:pt x="90000" y="100000"/>
                    <a:pt x="60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26" name="Google Shape;2126;p233"/>
          <p:cNvGrpSpPr/>
          <p:nvPr/>
        </p:nvGrpSpPr>
        <p:grpSpPr>
          <a:xfrm>
            <a:off x="8155288" y="3302476"/>
            <a:ext cx="188153" cy="174039"/>
            <a:chOff x="6743700" y="3710235"/>
            <a:chExt cx="59855" cy="55365"/>
          </a:xfrm>
        </p:grpSpPr>
        <p:sp>
          <p:nvSpPr>
            <p:cNvPr id="2127" name="Google Shape;2127;p233"/>
            <p:cNvSpPr/>
            <p:nvPr/>
          </p:nvSpPr>
          <p:spPr>
            <a:xfrm>
              <a:off x="6743700" y="3733800"/>
              <a:ext cx="57300" cy="31800"/>
            </a:xfrm>
            <a:custGeom>
              <a:rect b="b" l="l" r="r" t="t"/>
              <a:pathLst>
                <a:path extrusionOk="0" h="120000" w="120000">
                  <a:moveTo>
                    <a:pt x="59240" y="118666"/>
                  </a:moveTo>
                  <a:cubicBezTo>
                    <a:pt x="26582" y="118666"/>
                    <a:pt x="2278" y="58666"/>
                    <a:pt x="0" y="4000"/>
                  </a:cubicBezTo>
                  <a:cubicBezTo>
                    <a:pt x="0" y="2666"/>
                    <a:pt x="0" y="1333"/>
                    <a:pt x="759" y="1333"/>
                  </a:cubicBezTo>
                  <a:cubicBezTo>
                    <a:pt x="759" y="0"/>
                    <a:pt x="1518" y="0"/>
                    <a:pt x="2278" y="0"/>
                  </a:cubicBezTo>
                  <a:lnTo>
                    <a:pt x="116962" y="0"/>
                  </a:lnTo>
                  <a:cubicBezTo>
                    <a:pt x="117721" y="0"/>
                    <a:pt x="117721" y="0"/>
                    <a:pt x="118481" y="1333"/>
                  </a:cubicBezTo>
                  <a:cubicBezTo>
                    <a:pt x="119240" y="1333"/>
                    <a:pt x="119240" y="2666"/>
                    <a:pt x="119240" y="4000"/>
                  </a:cubicBezTo>
                  <a:cubicBezTo>
                    <a:pt x="116962" y="58666"/>
                    <a:pt x="92658" y="118666"/>
                    <a:pt x="59240" y="118666"/>
                  </a:cubicBezTo>
                  <a:close/>
                  <a:moveTo>
                    <a:pt x="4556" y="6666"/>
                  </a:moveTo>
                  <a:cubicBezTo>
                    <a:pt x="7594" y="58666"/>
                    <a:pt x="29620" y="110666"/>
                    <a:pt x="59240" y="110666"/>
                  </a:cubicBezTo>
                  <a:cubicBezTo>
                    <a:pt x="89620" y="110666"/>
                    <a:pt x="111645" y="58666"/>
                    <a:pt x="114683" y="6666"/>
                  </a:cubicBezTo>
                  <a:lnTo>
                    <a:pt x="4556" y="66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28" name="Google Shape;2128;p233"/>
            <p:cNvSpPr/>
            <p:nvPr/>
          </p:nvSpPr>
          <p:spPr>
            <a:xfrm>
              <a:off x="6750050" y="3738563"/>
              <a:ext cx="9600" cy="14400"/>
            </a:xfrm>
            <a:custGeom>
              <a:rect b="b" l="l" r="r" t="t"/>
              <a:pathLst>
                <a:path extrusionOk="0" h="120000" w="120000">
                  <a:moveTo>
                    <a:pt x="101538" y="117073"/>
                  </a:moveTo>
                  <a:cubicBezTo>
                    <a:pt x="96923" y="117073"/>
                    <a:pt x="96923" y="114146"/>
                    <a:pt x="92307" y="114146"/>
                  </a:cubicBezTo>
                  <a:cubicBezTo>
                    <a:pt x="50769" y="84878"/>
                    <a:pt x="13846" y="49756"/>
                    <a:pt x="0" y="11707"/>
                  </a:cubicBezTo>
                  <a:cubicBezTo>
                    <a:pt x="0" y="5853"/>
                    <a:pt x="4615" y="2926"/>
                    <a:pt x="9230" y="0"/>
                  </a:cubicBezTo>
                  <a:cubicBezTo>
                    <a:pt x="18461" y="0"/>
                    <a:pt x="23076" y="2926"/>
                    <a:pt x="23076" y="5853"/>
                  </a:cubicBezTo>
                  <a:cubicBezTo>
                    <a:pt x="41538" y="43902"/>
                    <a:pt x="69230" y="79024"/>
                    <a:pt x="110769" y="105365"/>
                  </a:cubicBezTo>
                  <a:cubicBezTo>
                    <a:pt x="115384" y="108292"/>
                    <a:pt x="115384" y="114146"/>
                    <a:pt x="110769" y="117073"/>
                  </a:cubicBezTo>
                  <a:cubicBezTo>
                    <a:pt x="106153" y="117073"/>
                    <a:pt x="101538" y="117073"/>
                    <a:pt x="101538" y="11707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29" name="Google Shape;2129;p233"/>
            <p:cNvSpPr/>
            <p:nvPr/>
          </p:nvSpPr>
          <p:spPr>
            <a:xfrm>
              <a:off x="6780213" y="3711575"/>
              <a:ext cx="9600" cy="23700"/>
            </a:xfrm>
            <a:custGeom>
              <a:rect b="b" l="l" r="r" t="t"/>
              <a:pathLst>
                <a:path extrusionOk="0" h="120000" w="120000">
                  <a:moveTo>
                    <a:pt x="13846" y="118153"/>
                  </a:moveTo>
                  <a:lnTo>
                    <a:pt x="9230" y="118153"/>
                  </a:lnTo>
                  <a:cubicBezTo>
                    <a:pt x="4615" y="118153"/>
                    <a:pt x="0" y="114461"/>
                    <a:pt x="4615" y="112615"/>
                  </a:cubicBezTo>
                  <a:lnTo>
                    <a:pt x="92307" y="3692"/>
                  </a:lnTo>
                  <a:cubicBezTo>
                    <a:pt x="92307" y="0"/>
                    <a:pt x="101538" y="0"/>
                    <a:pt x="106153" y="0"/>
                  </a:cubicBezTo>
                  <a:cubicBezTo>
                    <a:pt x="110769" y="1846"/>
                    <a:pt x="115384" y="3692"/>
                    <a:pt x="110769" y="5538"/>
                  </a:cubicBezTo>
                  <a:lnTo>
                    <a:pt x="23076" y="116307"/>
                  </a:lnTo>
                  <a:cubicBezTo>
                    <a:pt x="23076" y="118153"/>
                    <a:pt x="18461" y="118153"/>
                    <a:pt x="13846" y="11815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30" name="Google Shape;2130;p233"/>
            <p:cNvSpPr/>
            <p:nvPr/>
          </p:nvSpPr>
          <p:spPr>
            <a:xfrm>
              <a:off x="6787655" y="3710235"/>
              <a:ext cx="15900" cy="25500"/>
            </a:xfrm>
            <a:custGeom>
              <a:rect b="b" l="l" r="r" t="t"/>
              <a:pathLst>
                <a:path extrusionOk="0" h="120000" w="120000">
                  <a:moveTo>
                    <a:pt x="5714" y="118260"/>
                  </a:moveTo>
                  <a:lnTo>
                    <a:pt x="2857" y="118260"/>
                  </a:lnTo>
                  <a:cubicBezTo>
                    <a:pt x="0" y="116521"/>
                    <a:pt x="0" y="114782"/>
                    <a:pt x="0" y="111304"/>
                  </a:cubicBezTo>
                  <a:lnTo>
                    <a:pt x="100000" y="3478"/>
                  </a:lnTo>
                  <a:cubicBezTo>
                    <a:pt x="102857" y="0"/>
                    <a:pt x="108571" y="0"/>
                    <a:pt x="111428" y="0"/>
                  </a:cubicBezTo>
                  <a:cubicBezTo>
                    <a:pt x="114285" y="1739"/>
                    <a:pt x="117142" y="5217"/>
                    <a:pt x="114285" y="6956"/>
                  </a:cubicBezTo>
                  <a:lnTo>
                    <a:pt x="14285" y="116521"/>
                  </a:lnTo>
                  <a:cubicBezTo>
                    <a:pt x="14285" y="118260"/>
                    <a:pt x="11428" y="118260"/>
                    <a:pt x="5714" y="11826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31" name="Google Shape;2131;p233"/>
            <p:cNvSpPr/>
            <p:nvPr/>
          </p:nvSpPr>
          <p:spPr>
            <a:xfrm>
              <a:off x="6750050" y="3724275"/>
              <a:ext cx="28500" cy="11100"/>
            </a:xfrm>
            <a:custGeom>
              <a:rect b="b" l="l" r="r" t="t"/>
              <a:pathLst>
                <a:path extrusionOk="0" h="120000" w="120000">
                  <a:moveTo>
                    <a:pt x="115555" y="116250"/>
                  </a:moveTo>
                  <a:lnTo>
                    <a:pt x="4444" y="116250"/>
                  </a:lnTo>
                  <a:cubicBezTo>
                    <a:pt x="2962" y="116250"/>
                    <a:pt x="2962" y="112500"/>
                    <a:pt x="1481" y="112500"/>
                  </a:cubicBezTo>
                  <a:cubicBezTo>
                    <a:pt x="0" y="108750"/>
                    <a:pt x="0" y="108750"/>
                    <a:pt x="0" y="105000"/>
                  </a:cubicBezTo>
                  <a:cubicBezTo>
                    <a:pt x="4444" y="45000"/>
                    <a:pt x="29629" y="0"/>
                    <a:pt x="59259" y="0"/>
                  </a:cubicBezTo>
                  <a:cubicBezTo>
                    <a:pt x="88888" y="0"/>
                    <a:pt x="114074" y="45000"/>
                    <a:pt x="118518" y="105000"/>
                  </a:cubicBezTo>
                  <a:cubicBezTo>
                    <a:pt x="118518" y="108750"/>
                    <a:pt x="118518" y="108750"/>
                    <a:pt x="117037" y="112500"/>
                  </a:cubicBezTo>
                  <a:cubicBezTo>
                    <a:pt x="115555" y="112500"/>
                    <a:pt x="115555" y="116250"/>
                    <a:pt x="115555" y="116250"/>
                  </a:cubicBezTo>
                  <a:close/>
                  <a:moveTo>
                    <a:pt x="8888" y="97500"/>
                  </a:moveTo>
                  <a:lnTo>
                    <a:pt x="109629" y="97500"/>
                  </a:lnTo>
                  <a:cubicBezTo>
                    <a:pt x="103703" y="52500"/>
                    <a:pt x="82962" y="18750"/>
                    <a:pt x="59259" y="18750"/>
                  </a:cubicBezTo>
                  <a:cubicBezTo>
                    <a:pt x="35555" y="18750"/>
                    <a:pt x="16296" y="52500"/>
                    <a:pt x="8888" y="975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32" name="Google Shape;2132;p233"/>
          <p:cNvGrpSpPr/>
          <p:nvPr/>
        </p:nvGrpSpPr>
        <p:grpSpPr>
          <a:xfrm>
            <a:off x="8641132" y="3308098"/>
            <a:ext cx="159931" cy="180012"/>
            <a:chOff x="5842000" y="3482975"/>
            <a:chExt cx="50875" cy="57263"/>
          </a:xfrm>
        </p:grpSpPr>
        <p:sp>
          <p:nvSpPr>
            <p:cNvPr id="2133" name="Google Shape;2133;p233"/>
            <p:cNvSpPr/>
            <p:nvPr/>
          </p:nvSpPr>
          <p:spPr>
            <a:xfrm>
              <a:off x="5842000" y="3484563"/>
              <a:ext cx="15900" cy="22200"/>
            </a:xfrm>
            <a:custGeom>
              <a:rect b="b" l="l" r="r" t="t"/>
              <a:pathLst>
                <a:path extrusionOk="0" h="120000" w="120000">
                  <a:moveTo>
                    <a:pt x="60000" y="118095"/>
                  </a:moveTo>
                  <a:cubicBezTo>
                    <a:pt x="26086" y="118095"/>
                    <a:pt x="0" y="89523"/>
                    <a:pt x="0" y="64761"/>
                  </a:cubicBezTo>
                  <a:cubicBezTo>
                    <a:pt x="0" y="43809"/>
                    <a:pt x="26086" y="0"/>
                    <a:pt x="60000" y="0"/>
                  </a:cubicBezTo>
                  <a:cubicBezTo>
                    <a:pt x="93913" y="0"/>
                    <a:pt x="117391" y="43809"/>
                    <a:pt x="117391" y="64761"/>
                  </a:cubicBezTo>
                  <a:cubicBezTo>
                    <a:pt x="117391" y="89523"/>
                    <a:pt x="91304" y="118095"/>
                    <a:pt x="60000" y="118095"/>
                  </a:cubicBezTo>
                  <a:close/>
                  <a:moveTo>
                    <a:pt x="60000" y="11428"/>
                  </a:moveTo>
                  <a:cubicBezTo>
                    <a:pt x="39130" y="11428"/>
                    <a:pt x="15652" y="45714"/>
                    <a:pt x="15652" y="64761"/>
                  </a:cubicBezTo>
                  <a:cubicBezTo>
                    <a:pt x="15652" y="83809"/>
                    <a:pt x="36521" y="106666"/>
                    <a:pt x="60000" y="106666"/>
                  </a:cubicBezTo>
                  <a:cubicBezTo>
                    <a:pt x="86086" y="106666"/>
                    <a:pt x="104347" y="83809"/>
                    <a:pt x="104347" y="64761"/>
                  </a:cubicBezTo>
                  <a:cubicBezTo>
                    <a:pt x="104347" y="45714"/>
                    <a:pt x="80869" y="11428"/>
                    <a:pt x="60000" y="114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34" name="Google Shape;2134;p233"/>
            <p:cNvSpPr/>
            <p:nvPr/>
          </p:nvSpPr>
          <p:spPr>
            <a:xfrm>
              <a:off x="5883275" y="3482975"/>
              <a:ext cx="9600" cy="30300"/>
            </a:xfrm>
            <a:custGeom>
              <a:rect b="b" l="l" r="r" t="t"/>
              <a:pathLst>
                <a:path extrusionOk="0" h="120000" w="120000">
                  <a:moveTo>
                    <a:pt x="57777" y="118588"/>
                  </a:moveTo>
                  <a:cubicBezTo>
                    <a:pt x="31111" y="118588"/>
                    <a:pt x="0" y="112941"/>
                    <a:pt x="0" y="98823"/>
                  </a:cubicBezTo>
                  <a:cubicBezTo>
                    <a:pt x="0" y="84705"/>
                    <a:pt x="0" y="72000"/>
                    <a:pt x="0" y="62117"/>
                  </a:cubicBezTo>
                  <a:cubicBezTo>
                    <a:pt x="0" y="19764"/>
                    <a:pt x="4444" y="7058"/>
                    <a:pt x="17777" y="2823"/>
                  </a:cubicBezTo>
                  <a:cubicBezTo>
                    <a:pt x="26666" y="0"/>
                    <a:pt x="35555" y="0"/>
                    <a:pt x="40000" y="0"/>
                  </a:cubicBezTo>
                  <a:cubicBezTo>
                    <a:pt x="84444" y="0"/>
                    <a:pt x="88888" y="15529"/>
                    <a:pt x="88888" y="21176"/>
                  </a:cubicBezTo>
                  <a:lnTo>
                    <a:pt x="115555" y="103058"/>
                  </a:lnTo>
                  <a:cubicBezTo>
                    <a:pt x="115555" y="108705"/>
                    <a:pt x="106666" y="112941"/>
                    <a:pt x="102222" y="115764"/>
                  </a:cubicBezTo>
                  <a:cubicBezTo>
                    <a:pt x="88888" y="118588"/>
                    <a:pt x="75555" y="118588"/>
                    <a:pt x="57777" y="118588"/>
                  </a:cubicBezTo>
                  <a:close/>
                  <a:moveTo>
                    <a:pt x="40000" y="7058"/>
                  </a:moveTo>
                  <a:cubicBezTo>
                    <a:pt x="35555" y="7058"/>
                    <a:pt x="31111" y="7058"/>
                    <a:pt x="31111" y="7058"/>
                  </a:cubicBezTo>
                  <a:cubicBezTo>
                    <a:pt x="22222" y="11294"/>
                    <a:pt x="22222" y="28235"/>
                    <a:pt x="22222" y="62117"/>
                  </a:cubicBezTo>
                  <a:cubicBezTo>
                    <a:pt x="22222" y="72000"/>
                    <a:pt x="22222" y="84705"/>
                    <a:pt x="22222" y="98823"/>
                  </a:cubicBezTo>
                  <a:cubicBezTo>
                    <a:pt x="22222" y="107294"/>
                    <a:pt x="35555" y="111529"/>
                    <a:pt x="57777" y="111529"/>
                  </a:cubicBezTo>
                  <a:cubicBezTo>
                    <a:pt x="71111" y="111529"/>
                    <a:pt x="80000" y="111529"/>
                    <a:pt x="84444" y="110117"/>
                  </a:cubicBezTo>
                  <a:cubicBezTo>
                    <a:pt x="88888" y="108705"/>
                    <a:pt x="88888" y="105882"/>
                    <a:pt x="88888" y="103058"/>
                  </a:cubicBezTo>
                  <a:lnTo>
                    <a:pt x="66666" y="21176"/>
                  </a:lnTo>
                  <a:cubicBezTo>
                    <a:pt x="62222" y="7058"/>
                    <a:pt x="44444" y="7058"/>
                    <a:pt x="40000" y="70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35" name="Google Shape;2135;p233"/>
            <p:cNvSpPr/>
            <p:nvPr/>
          </p:nvSpPr>
          <p:spPr>
            <a:xfrm>
              <a:off x="5883275" y="3487738"/>
              <a:ext cx="1500" cy="52500"/>
            </a:xfrm>
            <a:custGeom>
              <a:rect b="b" l="l" r="r" t="t"/>
              <a:pathLst>
                <a:path extrusionOk="0" h="120000" w="120000">
                  <a:moveTo>
                    <a:pt x="60000" y="119172"/>
                  </a:moveTo>
                  <a:cubicBezTo>
                    <a:pt x="20000" y="119172"/>
                    <a:pt x="0" y="118344"/>
                    <a:pt x="0" y="116689"/>
                  </a:cubicBezTo>
                  <a:lnTo>
                    <a:pt x="0" y="2482"/>
                  </a:lnTo>
                  <a:cubicBezTo>
                    <a:pt x="0" y="827"/>
                    <a:pt x="40000" y="0"/>
                    <a:pt x="60000" y="0"/>
                  </a:cubicBezTo>
                  <a:cubicBezTo>
                    <a:pt x="100000" y="0"/>
                    <a:pt x="100000" y="827"/>
                    <a:pt x="100000" y="2482"/>
                  </a:cubicBezTo>
                  <a:lnTo>
                    <a:pt x="100000" y="116689"/>
                  </a:lnTo>
                  <a:cubicBezTo>
                    <a:pt x="100000" y="118344"/>
                    <a:pt x="80000" y="119172"/>
                    <a:pt x="60000" y="11917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36" name="Google Shape;2136;p233"/>
            <p:cNvSpPr/>
            <p:nvPr/>
          </p:nvSpPr>
          <p:spPr>
            <a:xfrm>
              <a:off x="5849938" y="3505200"/>
              <a:ext cx="1500" cy="34800"/>
            </a:xfrm>
            <a:custGeom>
              <a:rect b="b" l="l" r="r" t="t"/>
              <a:pathLst>
                <a:path extrusionOk="0" h="120000" w="120000">
                  <a:moveTo>
                    <a:pt x="60000" y="118762"/>
                  </a:moveTo>
                  <a:cubicBezTo>
                    <a:pt x="20000" y="118762"/>
                    <a:pt x="0" y="117525"/>
                    <a:pt x="0" y="115051"/>
                  </a:cubicBezTo>
                  <a:lnTo>
                    <a:pt x="0" y="3711"/>
                  </a:lnTo>
                  <a:cubicBezTo>
                    <a:pt x="0" y="1237"/>
                    <a:pt x="40000" y="0"/>
                    <a:pt x="60000" y="0"/>
                  </a:cubicBezTo>
                  <a:cubicBezTo>
                    <a:pt x="100000" y="0"/>
                    <a:pt x="100000" y="1237"/>
                    <a:pt x="100000" y="3711"/>
                  </a:cubicBezTo>
                  <a:lnTo>
                    <a:pt x="100000" y="115051"/>
                  </a:lnTo>
                  <a:cubicBezTo>
                    <a:pt x="100000" y="117525"/>
                    <a:pt x="80000" y="118762"/>
                    <a:pt x="60000" y="11876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37" name="Google Shape;2137;p233"/>
            <p:cNvSpPr/>
            <p:nvPr/>
          </p:nvSpPr>
          <p:spPr>
            <a:xfrm>
              <a:off x="5868988" y="3502025"/>
              <a:ext cx="1500" cy="36600"/>
            </a:xfrm>
            <a:custGeom>
              <a:rect b="b" l="l" r="r" t="t"/>
              <a:pathLst>
                <a:path extrusionOk="0" h="120000" w="120000">
                  <a:moveTo>
                    <a:pt x="40000" y="118834"/>
                  </a:moveTo>
                  <a:cubicBezTo>
                    <a:pt x="20000" y="118834"/>
                    <a:pt x="0" y="117669"/>
                    <a:pt x="0" y="115339"/>
                  </a:cubicBezTo>
                  <a:lnTo>
                    <a:pt x="0" y="2330"/>
                  </a:lnTo>
                  <a:cubicBezTo>
                    <a:pt x="0" y="1165"/>
                    <a:pt x="20000" y="0"/>
                    <a:pt x="40000" y="0"/>
                  </a:cubicBezTo>
                  <a:cubicBezTo>
                    <a:pt x="80000" y="0"/>
                    <a:pt x="100000" y="1165"/>
                    <a:pt x="100000" y="2330"/>
                  </a:cubicBezTo>
                  <a:lnTo>
                    <a:pt x="100000" y="115339"/>
                  </a:lnTo>
                  <a:cubicBezTo>
                    <a:pt x="100000" y="117669"/>
                    <a:pt x="80000" y="118834"/>
                    <a:pt x="40000" y="11883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38" name="Google Shape;2138;p233"/>
            <p:cNvSpPr/>
            <p:nvPr/>
          </p:nvSpPr>
          <p:spPr>
            <a:xfrm>
              <a:off x="5868988" y="3482975"/>
              <a:ext cx="1500" cy="12600"/>
            </a:xfrm>
            <a:custGeom>
              <a:rect b="b" l="l" r="r" t="t"/>
              <a:pathLst>
                <a:path extrusionOk="0" h="120000" w="120000">
                  <a:moveTo>
                    <a:pt x="40000" y="116666"/>
                  </a:moveTo>
                  <a:cubicBezTo>
                    <a:pt x="20000" y="116666"/>
                    <a:pt x="0" y="113333"/>
                    <a:pt x="0" y="110000"/>
                  </a:cubicBezTo>
                  <a:lnTo>
                    <a:pt x="0" y="10000"/>
                  </a:lnTo>
                  <a:cubicBezTo>
                    <a:pt x="0" y="3333"/>
                    <a:pt x="20000" y="0"/>
                    <a:pt x="40000" y="0"/>
                  </a:cubicBezTo>
                  <a:cubicBezTo>
                    <a:pt x="80000" y="0"/>
                    <a:pt x="100000" y="3333"/>
                    <a:pt x="100000" y="10000"/>
                  </a:cubicBezTo>
                  <a:lnTo>
                    <a:pt x="100000" y="110000"/>
                  </a:lnTo>
                  <a:cubicBezTo>
                    <a:pt x="100000" y="113333"/>
                    <a:pt x="80000" y="116666"/>
                    <a:pt x="40000" y="116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39" name="Google Shape;2139;p233"/>
            <p:cNvSpPr/>
            <p:nvPr/>
          </p:nvSpPr>
          <p:spPr>
            <a:xfrm>
              <a:off x="5873750" y="3482975"/>
              <a:ext cx="1500" cy="12600"/>
            </a:xfrm>
            <a:custGeom>
              <a:rect b="b" l="l" r="r" t="t"/>
              <a:pathLst>
                <a:path extrusionOk="0" h="120000" w="120000">
                  <a:moveTo>
                    <a:pt x="60000" y="116756"/>
                  </a:moveTo>
                  <a:cubicBezTo>
                    <a:pt x="20000" y="116756"/>
                    <a:pt x="0" y="113513"/>
                    <a:pt x="0" y="107027"/>
                  </a:cubicBezTo>
                  <a:lnTo>
                    <a:pt x="0" y="9729"/>
                  </a:lnTo>
                  <a:cubicBezTo>
                    <a:pt x="0" y="3243"/>
                    <a:pt x="40000" y="0"/>
                    <a:pt x="60000" y="0"/>
                  </a:cubicBezTo>
                  <a:cubicBezTo>
                    <a:pt x="100000" y="0"/>
                    <a:pt x="100000" y="3243"/>
                    <a:pt x="100000" y="9729"/>
                  </a:cubicBezTo>
                  <a:lnTo>
                    <a:pt x="100000" y="107027"/>
                  </a:lnTo>
                  <a:cubicBezTo>
                    <a:pt x="100000" y="113513"/>
                    <a:pt x="80000" y="116756"/>
                    <a:pt x="60000" y="11675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40" name="Google Shape;2140;p233"/>
            <p:cNvSpPr/>
            <p:nvPr/>
          </p:nvSpPr>
          <p:spPr>
            <a:xfrm>
              <a:off x="5862638" y="3482975"/>
              <a:ext cx="1500" cy="12600"/>
            </a:xfrm>
            <a:custGeom>
              <a:rect b="b" l="l" r="r" t="t"/>
              <a:pathLst>
                <a:path extrusionOk="0" h="120000" w="120000">
                  <a:moveTo>
                    <a:pt x="60000" y="116756"/>
                  </a:moveTo>
                  <a:cubicBezTo>
                    <a:pt x="20000" y="116756"/>
                    <a:pt x="0" y="113513"/>
                    <a:pt x="0" y="107027"/>
                  </a:cubicBezTo>
                  <a:lnTo>
                    <a:pt x="0" y="9729"/>
                  </a:lnTo>
                  <a:cubicBezTo>
                    <a:pt x="0" y="3243"/>
                    <a:pt x="40000" y="0"/>
                    <a:pt x="60000" y="0"/>
                  </a:cubicBezTo>
                  <a:cubicBezTo>
                    <a:pt x="100000" y="0"/>
                    <a:pt x="100000" y="3243"/>
                    <a:pt x="100000" y="9729"/>
                  </a:cubicBezTo>
                  <a:lnTo>
                    <a:pt x="100000" y="107027"/>
                  </a:lnTo>
                  <a:cubicBezTo>
                    <a:pt x="100000" y="113513"/>
                    <a:pt x="80000" y="116756"/>
                    <a:pt x="60000" y="11675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41" name="Google Shape;2141;p233"/>
            <p:cNvSpPr/>
            <p:nvPr/>
          </p:nvSpPr>
          <p:spPr>
            <a:xfrm>
              <a:off x="5862638" y="3494088"/>
              <a:ext cx="12600" cy="9600"/>
            </a:xfrm>
            <a:custGeom>
              <a:rect b="b" l="l" r="r" t="t"/>
              <a:pathLst>
                <a:path extrusionOk="0" h="120000" w="120000">
                  <a:moveTo>
                    <a:pt x="70000" y="115714"/>
                  </a:moveTo>
                  <a:lnTo>
                    <a:pt x="50000" y="115714"/>
                  </a:lnTo>
                  <a:cubicBezTo>
                    <a:pt x="23333" y="115714"/>
                    <a:pt x="0" y="89999"/>
                    <a:pt x="0" y="55714"/>
                  </a:cubicBezTo>
                  <a:lnTo>
                    <a:pt x="0" y="12857"/>
                  </a:lnTo>
                  <a:cubicBezTo>
                    <a:pt x="0" y="4285"/>
                    <a:pt x="3333" y="0"/>
                    <a:pt x="10000" y="0"/>
                  </a:cubicBezTo>
                  <a:lnTo>
                    <a:pt x="106666" y="0"/>
                  </a:lnTo>
                  <a:cubicBezTo>
                    <a:pt x="113333" y="0"/>
                    <a:pt x="116666" y="4285"/>
                    <a:pt x="116666" y="12857"/>
                  </a:cubicBezTo>
                  <a:lnTo>
                    <a:pt x="116666" y="55714"/>
                  </a:lnTo>
                  <a:cubicBezTo>
                    <a:pt x="116666" y="89999"/>
                    <a:pt x="96666" y="115714"/>
                    <a:pt x="70000" y="115714"/>
                  </a:cubicBezTo>
                  <a:close/>
                  <a:moveTo>
                    <a:pt x="20000" y="21428"/>
                  </a:moveTo>
                  <a:lnTo>
                    <a:pt x="20000" y="55714"/>
                  </a:lnTo>
                  <a:cubicBezTo>
                    <a:pt x="20000" y="72857"/>
                    <a:pt x="33333" y="94285"/>
                    <a:pt x="50000" y="94285"/>
                  </a:cubicBezTo>
                  <a:lnTo>
                    <a:pt x="73333" y="94285"/>
                  </a:lnTo>
                  <a:cubicBezTo>
                    <a:pt x="90000" y="94285"/>
                    <a:pt x="103333" y="77142"/>
                    <a:pt x="103333" y="55714"/>
                  </a:cubicBezTo>
                  <a:lnTo>
                    <a:pt x="103333" y="21428"/>
                  </a:lnTo>
                  <a:lnTo>
                    <a:pt x="20000" y="2142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42" name="Google Shape;2142;p233"/>
          <p:cNvGrpSpPr/>
          <p:nvPr/>
        </p:nvGrpSpPr>
        <p:grpSpPr>
          <a:xfrm>
            <a:off x="7684378" y="2068652"/>
            <a:ext cx="180128" cy="169912"/>
            <a:chOff x="3243263" y="2243138"/>
            <a:chExt cx="57300" cy="54050"/>
          </a:xfrm>
        </p:grpSpPr>
        <p:sp>
          <p:nvSpPr>
            <p:cNvPr id="2143" name="Google Shape;2143;p233"/>
            <p:cNvSpPr/>
            <p:nvPr/>
          </p:nvSpPr>
          <p:spPr>
            <a:xfrm>
              <a:off x="3270250" y="2243138"/>
              <a:ext cx="3300" cy="30300"/>
            </a:xfrm>
            <a:custGeom>
              <a:rect b="b" l="l" r="r" t="t"/>
              <a:pathLst>
                <a:path extrusionOk="0" h="120000" w="120000">
                  <a:moveTo>
                    <a:pt x="51428" y="118554"/>
                  </a:moveTo>
                  <a:cubicBezTo>
                    <a:pt x="17142" y="118554"/>
                    <a:pt x="0" y="117108"/>
                    <a:pt x="0" y="115662"/>
                  </a:cubicBezTo>
                  <a:lnTo>
                    <a:pt x="0" y="2891"/>
                  </a:lnTo>
                  <a:cubicBezTo>
                    <a:pt x="0" y="1445"/>
                    <a:pt x="17142" y="0"/>
                    <a:pt x="51428" y="0"/>
                  </a:cubicBezTo>
                  <a:cubicBezTo>
                    <a:pt x="68571" y="0"/>
                    <a:pt x="102857" y="1445"/>
                    <a:pt x="102857" y="2891"/>
                  </a:cubicBezTo>
                  <a:lnTo>
                    <a:pt x="102857" y="115662"/>
                  </a:lnTo>
                  <a:cubicBezTo>
                    <a:pt x="102857" y="117108"/>
                    <a:pt x="68571" y="118554"/>
                    <a:pt x="51428" y="11855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44" name="Google Shape;2144;p233"/>
            <p:cNvSpPr/>
            <p:nvPr/>
          </p:nvSpPr>
          <p:spPr>
            <a:xfrm>
              <a:off x="3262313" y="2263775"/>
              <a:ext cx="17400" cy="9600"/>
            </a:xfrm>
            <a:custGeom>
              <a:rect b="b" l="l" r="r" t="t"/>
              <a:pathLst>
                <a:path extrusionOk="0" h="120000" w="120000">
                  <a:moveTo>
                    <a:pt x="60000" y="115555"/>
                  </a:moveTo>
                  <a:cubicBezTo>
                    <a:pt x="57600" y="115555"/>
                    <a:pt x="55200" y="115555"/>
                    <a:pt x="55200" y="115555"/>
                  </a:cubicBezTo>
                  <a:lnTo>
                    <a:pt x="2400" y="22222"/>
                  </a:lnTo>
                  <a:cubicBezTo>
                    <a:pt x="0" y="13333"/>
                    <a:pt x="0" y="8888"/>
                    <a:pt x="2400" y="4444"/>
                  </a:cubicBezTo>
                  <a:cubicBezTo>
                    <a:pt x="4800" y="0"/>
                    <a:pt x="9600" y="0"/>
                    <a:pt x="12000" y="4444"/>
                  </a:cubicBezTo>
                  <a:lnTo>
                    <a:pt x="60000" y="93333"/>
                  </a:lnTo>
                  <a:lnTo>
                    <a:pt x="108000" y="4444"/>
                  </a:lnTo>
                  <a:cubicBezTo>
                    <a:pt x="110400" y="0"/>
                    <a:pt x="112800" y="0"/>
                    <a:pt x="115200" y="4444"/>
                  </a:cubicBezTo>
                  <a:cubicBezTo>
                    <a:pt x="117600" y="8888"/>
                    <a:pt x="117600" y="13333"/>
                    <a:pt x="115200" y="22222"/>
                  </a:cubicBezTo>
                  <a:lnTo>
                    <a:pt x="64800" y="115555"/>
                  </a:lnTo>
                  <a:cubicBezTo>
                    <a:pt x="62400" y="115555"/>
                    <a:pt x="60000" y="115555"/>
                    <a:pt x="60000" y="11555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45" name="Google Shape;2145;p233"/>
            <p:cNvSpPr/>
            <p:nvPr/>
          </p:nvSpPr>
          <p:spPr>
            <a:xfrm>
              <a:off x="3260725" y="2287588"/>
              <a:ext cx="20700" cy="9600"/>
            </a:xfrm>
            <a:custGeom>
              <a:rect b="b" l="l" r="r" t="t"/>
              <a:pathLst>
                <a:path extrusionOk="0" h="120000" w="120000">
                  <a:moveTo>
                    <a:pt x="107796" y="115555"/>
                  </a:moveTo>
                  <a:lnTo>
                    <a:pt x="10169" y="115555"/>
                  </a:lnTo>
                  <a:cubicBezTo>
                    <a:pt x="4067" y="115555"/>
                    <a:pt x="0" y="106666"/>
                    <a:pt x="0" y="93333"/>
                  </a:cubicBezTo>
                  <a:lnTo>
                    <a:pt x="6101" y="13333"/>
                  </a:lnTo>
                  <a:cubicBezTo>
                    <a:pt x="6101" y="4444"/>
                    <a:pt x="8135" y="0"/>
                    <a:pt x="12203" y="4444"/>
                  </a:cubicBezTo>
                  <a:cubicBezTo>
                    <a:pt x="16271" y="4444"/>
                    <a:pt x="18305" y="8888"/>
                    <a:pt x="16271" y="17777"/>
                  </a:cubicBezTo>
                  <a:lnTo>
                    <a:pt x="10169" y="93333"/>
                  </a:lnTo>
                  <a:lnTo>
                    <a:pt x="10169" y="93333"/>
                  </a:lnTo>
                  <a:lnTo>
                    <a:pt x="107796" y="93333"/>
                  </a:lnTo>
                  <a:lnTo>
                    <a:pt x="107796" y="93333"/>
                  </a:lnTo>
                  <a:lnTo>
                    <a:pt x="101694" y="17777"/>
                  </a:lnTo>
                  <a:cubicBezTo>
                    <a:pt x="101694" y="8888"/>
                    <a:pt x="101694" y="4444"/>
                    <a:pt x="105762" y="4444"/>
                  </a:cubicBezTo>
                  <a:cubicBezTo>
                    <a:pt x="109830" y="4444"/>
                    <a:pt x="111864" y="4444"/>
                    <a:pt x="111864" y="13333"/>
                  </a:cubicBezTo>
                  <a:lnTo>
                    <a:pt x="117966" y="88888"/>
                  </a:lnTo>
                  <a:cubicBezTo>
                    <a:pt x="117966" y="106666"/>
                    <a:pt x="113898" y="115555"/>
                    <a:pt x="107796" y="11555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46" name="Google Shape;2146;p233"/>
            <p:cNvSpPr/>
            <p:nvPr/>
          </p:nvSpPr>
          <p:spPr>
            <a:xfrm>
              <a:off x="3243263" y="2247900"/>
              <a:ext cx="57300" cy="38100"/>
            </a:xfrm>
            <a:custGeom>
              <a:rect b="b" l="l" r="r" t="t"/>
              <a:pathLst>
                <a:path extrusionOk="0" h="120000" w="120000">
                  <a:moveTo>
                    <a:pt x="109299" y="118857"/>
                  </a:moveTo>
                  <a:lnTo>
                    <a:pt x="9936" y="118857"/>
                  </a:lnTo>
                  <a:cubicBezTo>
                    <a:pt x="4585" y="118857"/>
                    <a:pt x="0" y="112000"/>
                    <a:pt x="0" y="104000"/>
                  </a:cubicBezTo>
                  <a:lnTo>
                    <a:pt x="0" y="14857"/>
                  </a:lnTo>
                  <a:cubicBezTo>
                    <a:pt x="0" y="6857"/>
                    <a:pt x="4585" y="0"/>
                    <a:pt x="9936" y="0"/>
                  </a:cubicBezTo>
                  <a:lnTo>
                    <a:pt x="45859" y="0"/>
                  </a:lnTo>
                  <a:cubicBezTo>
                    <a:pt x="46624" y="0"/>
                    <a:pt x="47388" y="1142"/>
                    <a:pt x="47388" y="3428"/>
                  </a:cubicBezTo>
                  <a:cubicBezTo>
                    <a:pt x="47388" y="4571"/>
                    <a:pt x="46624" y="5714"/>
                    <a:pt x="45859" y="5714"/>
                  </a:cubicBezTo>
                  <a:lnTo>
                    <a:pt x="9936" y="5714"/>
                  </a:lnTo>
                  <a:cubicBezTo>
                    <a:pt x="6878" y="5714"/>
                    <a:pt x="3821" y="10285"/>
                    <a:pt x="3821" y="14857"/>
                  </a:cubicBezTo>
                  <a:lnTo>
                    <a:pt x="3821" y="104000"/>
                  </a:lnTo>
                  <a:cubicBezTo>
                    <a:pt x="3821" y="109714"/>
                    <a:pt x="6878" y="113142"/>
                    <a:pt x="9936" y="113142"/>
                  </a:cubicBezTo>
                  <a:lnTo>
                    <a:pt x="109299" y="113142"/>
                  </a:lnTo>
                  <a:cubicBezTo>
                    <a:pt x="113121" y="113142"/>
                    <a:pt x="115414" y="108571"/>
                    <a:pt x="115414" y="104000"/>
                  </a:cubicBezTo>
                  <a:lnTo>
                    <a:pt x="115414" y="14857"/>
                  </a:lnTo>
                  <a:cubicBezTo>
                    <a:pt x="115414" y="10285"/>
                    <a:pt x="113121" y="5714"/>
                    <a:pt x="109299" y="5714"/>
                  </a:cubicBezTo>
                  <a:lnTo>
                    <a:pt x="70318" y="5714"/>
                  </a:lnTo>
                  <a:cubicBezTo>
                    <a:pt x="68789" y="5714"/>
                    <a:pt x="68025" y="4571"/>
                    <a:pt x="68025" y="3428"/>
                  </a:cubicBezTo>
                  <a:cubicBezTo>
                    <a:pt x="68025" y="1142"/>
                    <a:pt x="68789" y="0"/>
                    <a:pt x="70318" y="0"/>
                  </a:cubicBezTo>
                  <a:lnTo>
                    <a:pt x="109299" y="0"/>
                  </a:lnTo>
                  <a:cubicBezTo>
                    <a:pt x="115414" y="0"/>
                    <a:pt x="119235" y="6857"/>
                    <a:pt x="119235" y="14857"/>
                  </a:cubicBezTo>
                  <a:lnTo>
                    <a:pt x="119235" y="104000"/>
                  </a:lnTo>
                  <a:cubicBezTo>
                    <a:pt x="119235" y="112000"/>
                    <a:pt x="115414" y="118857"/>
                    <a:pt x="109299" y="118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47" name="Google Shape;2147;p233"/>
            <p:cNvSpPr/>
            <p:nvPr/>
          </p:nvSpPr>
          <p:spPr>
            <a:xfrm>
              <a:off x="3257550" y="2295525"/>
              <a:ext cx="27000" cy="1500"/>
            </a:xfrm>
            <a:custGeom>
              <a:rect b="b" l="l" r="r" t="t"/>
              <a:pathLst>
                <a:path extrusionOk="0" h="120000" w="120000">
                  <a:moveTo>
                    <a:pt x="115200" y="100000"/>
                  </a:moveTo>
                  <a:lnTo>
                    <a:pt x="3200" y="100000"/>
                  </a:lnTo>
                  <a:cubicBezTo>
                    <a:pt x="1600" y="100000"/>
                    <a:pt x="0" y="60000"/>
                    <a:pt x="0" y="40000"/>
                  </a:cubicBezTo>
                  <a:cubicBezTo>
                    <a:pt x="0" y="0"/>
                    <a:pt x="1600" y="0"/>
                    <a:pt x="3200" y="0"/>
                  </a:cubicBezTo>
                  <a:lnTo>
                    <a:pt x="115200" y="0"/>
                  </a:lnTo>
                  <a:cubicBezTo>
                    <a:pt x="116800" y="0"/>
                    <a:pt x="118400" y="0"/>
                    <a:pt x="118400" y="40000"/>
                  </a:cubicBezTo>
                  <a:cubicBezTo>
                    <a:pt x="118400" y="60000"/>
                    <a:pt x="116800" y="100000"/>
                    <a:pt x="1152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sp>
        <p:nvSpPr>
          <p:cNvPr id="2148" name="Google Shape;2148;p233"/>
          <p:cNvSpPr/>
          <p:nvPr/>
        </p:nvSpPr>
        <p:spPr>
          <a:xfrm>
            <a:off x="4967979" y="1247971"/>
            <a:ext cx="163200" cy="149700"/>
          </a:xfrm>
          <a:custGeom>
            <a:rect b="b" l="l" r="r" t="t"/>
            <a:pathLst>
              <a:path extrusionOk="0" h="120000" w="120000">
                <a:moveTo>
                  <a:pt x="27750" y="119178"/>
                </a:moveTo>
                <a:cubicBezTo>
                  <a:pt x="21000" y="119178"/>
                  <a:pt x="15000" y="115890"/>
                  <a:pt x="9750" y="110958"/>
                </a:cubicBezTo>
                <a:cubicBezTo>
                  <a:pt x="0" y="100273"/>
                  <a:pt x="0" y="82191"/>
                  <a:pt x="9750" y="71506"/>
                </a:cubicBezTo>
                <a:lnTo>
                  <a:pt x="62250" y="13150"/>
                </a:lnTo>
                <a:cubicBezTo>
                  <a:pt x="63000" y="12328"/>
                  <a:pt x="63750" y="12328"/>
                  <a:pt x="65250" y="13150"/>
                </a:cubicBezTo>
                <a:cubicBezTo>
                  <a:pt x="66000" y="13972"/>
                  <a:pt x="66000" y="15616"/>
                  <a:pt x="65250" y="16438"/>
                </a:cubicBezTo>
                <a:lnTo>
                  <a:pt x="12750" y="74794"/>
                </a:lnTo>
                <a:cubicBezTo>
                  <a:pt x="4500" y="83835"/>
                  <a:pt x="4500" y="98630"/>
                  <a:pt x="12750" y="107671"/>
                </a:cubicBezTo>
                <a:cubicBezTo>
                  <a:pt x="16500" y="112602"/>
                  <a:pt x="22500" y="115068"/>
                  <a:pt x="27750" y="115068"/>
                </a:cubicBezTo>
                <a:cubicBezTo>
                  <a:pt x="33000" y="115068"/>
                  <a:pt x="38250" y="112602"/>
                  <a:pt x="42750" y="107671"/>
                </a:cubicBezTo>
                <a:lnTo>
                  <a:pt x="108750" y="33698"/>
                </a:lnTo>
                <a:cubicBezTo>
                  <a:pt x="114750" y="27123"/>
                  <a:pt x="114750" y="16438"/>
                  <a:pt x="108750" y="9041"/>
                </a:cubicBezTo>
                <a:cubicBezTo>
                  <a:pt x="102750" y="2465"/>
                  <a:pt x="93000" y="2465"/>
                  <a:pt x="87000" y="9041"/>
                </a:cubicBezTo>
                <a:lnTo>
                  <a:pt x="34500" y="68219"/>
                </a:lnTo>
                <a:cubicBezTo>
                  <a:pt x="30750" y="73150"/>
                  <a:pt x="30750" y="79726"/>
                  <a:pt x="34500" y="83835"/>
                </a:cubicBezTo>
                <a:cubicBezTo>
                  <a:pt x="37500" y="87945"/>
                  <a:pt x="44250" y="87945"/>
                  <a:pt x="48000" y="83835"/>
                </a:cubicBezTo>
                <a:lnTo>
                  <a:pt x="87000" y="40273"/>
                </a:lnTo>
                <a:cubicBezTo>
                  <a:pt x="87750" y="39452"/>
                  <a:pt x="87750" y="39452"/>
                  <a:pt x="89250" y="40273"/>
                </a:cubicBezTo>
                <a:cubicBezTo>
                  <a:pt x="90000" y="41095"/>
                  <a:pt x="90750" y="42739"/>
                  <a:pt x="89250" y="43561"/>
                </a:cubicBezTo>
                <a:lnTo>
                  <a:pt x="51000" y="87123"/>
                </a:lnTo>
                <a:cubicBezTo>
                  <a:pt x="45750" y="92876"/>
                  <a:pt x="36750" y="92876"/>
                  <a:pt x="31500" y="87123"/>
                </a:cubicBezTo>
                <a:cubicBezTo>
                  <a:pt x="26250" y="81369"/>
                  <a:pt x="26250" y="71506"/>
                  <a:pt x="31500" y="65753"/>
                </a:cubicBezTo>
                <a:lnTo>
                  <a:pt x="84750" y="6575"/>
                </a:lnTo>
                <a:cubicBezTo>
                  <a:pt x="87750" y="2465"/>
                  <a:pt x="93000" y="0"/>
                  <a:pt x="98250" y="0"/>
                </a:cubicBezTo>
                <a:cubicBezTo>
                  <a:pt x="103500" y="0"/>
                  <a:pt x="108750" y="1643"/>
                  <a:pt x="111750" y="6575"/>
                </a:cubicBezTo>
                <a:cubicBezTo>
                  <a:pt x="119250" y="14794"/>
                  <a:pt x="119250" y="27945"/>
                  <a:pt x="111750" y="36986"/>
                </a:cubicBezTo>
                <a:lnTo>
                  <a:pt x="45000" y="110958"/>
                </a:lnTo>
                <a:cubicBezTo>
                  <a:pt x="40500" y="115890"/>
                  <a:pt x="34500" y="119178"/>
                  <a:pt x="27750" y="11917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49" name="Google Shape;2149;p233"/>
          <p:cNvSpPr/>
          <p:nvPr/>
        </p:nvSpPr>
        <p:spPr>
          <a:xfrm>
            <a:off x="8290899" y="2059301"/>
            <a:ext cx="192000" cy="192000"/>
          </a:xfrm>
          <a:custGeom>
            <a:rect b="b" l="l" r="r" t="t"/>
            <a:pathLst>
              <a:path extrusionOk="0" h="120000" w="120000">
                <a:moveTo>
                  <a:pt x="91538" y="119230"/>
                </a:moveTo>
                <a:lnTo>
                  <a:pt x="91538" y="119230"/>
                </a:lnTo>
                <a:cubicBezTo>
                  <a:pt x="90769" y="119230"/>
                  <a:pt x="89230" y="118461"/>
                  <a:pt x="88461" y="117692"/>
                </a:cubicBezTo>
                <a:lnTo>
                  <a:pt x="59230" y="88461"/>
                </a:lnTo>
                <a:lnTo>
                  <a:pt x="30769" y="116923"/>
                </a:lnTo>
                <a:cubicBezTo>
                  <a:pt x="28461" y="119230"/>
                  <a:pt x="25384" y="119230"/>
                  <a:pt x="23076" y="116923"/>
                </a:cubicBezTo>
                <a:lnTo>
                  <a:pt x="1538" y="95384"/>
                </a:lnTo>
                <a:cubicBezTo>
                  <a:pt x="769" y="94615"/>
                  <a:pt x="0" y="92307"/>
                  <a:pt x="0" y="91538"/>
                </a:cubicBezTo>
                <a:cubicBezTo>
                  <a:pt x="0" y="90000"/>
                  <a:pt x="769" y="89230"/>
                  <a:pt x="1538" y="88461"/>
                </a:cubicBezTo>
                <a:lnTo>
                  <a:pt x="30000" y="60000"/>
                </a:lnTo>
                <a:lnTo>
                  <a:pt x="1538" y="30769"/>
                </a:lnTo>
                <a:cubicBezTo>
                  <a:pt x="0" y="29230"/>
                  <a:pt x="0" y="26153"/>
                  <a:pt x="1538" y="23846"/>
                </a:cubicBezTo>
                <a:lnTo>
                  <a:pt x="23846" y="1538"/>
                </a:lnTo>
                <a:cubicBezTo>
                  <a:pt x="26153" y="0"/>
                  <a:pt x="29230" y="0"/>
                  <a:pt x="30769" y="1538"/>
                </a:cubicBezTo>
                <a:lnTo>
                  <a:pt x="59230" y="30000"/>
                </a:lnTo>
                <a:lnTo>
                  <a:pt x="88461" y="1538"/>
                </a:lnTo>
                <a:cubicBezTo>
                  <a:pt x="90000" y="0"/>
                  <a:pt x="93076" y="0"/>
                  <a:pt x="95384" y="1538"/>
                </a:cubicBezTo>
                <a:lnTo>
                  <a:pt x="116923" y="23846"/>
                </a:lnTo>
                <a:cubicBezTo>
                  <a:pt x="117692" y="24615"/>
                  <a:pt x="118461" y="25384"/>
                  <a:pt x="118461" y="26923"/>
                </a:cubicBezTo>
                <a:cubicBezTo>
                  <a:pt x="118461" y="27692"/>
                  <a:pt x="118461" y="30000"/>
                  <a:pt x="116923" y="30769"/>
                </a:cubicBezTo>
                <a:lnTo>
                  <a:pt x="88461" y="59230"/>
                </a:lnTo>
                <a:lnTo>
                  <a:pt x="117692" y="88461"/>
                </a:lnTo>
                <a:lnTo>
                  <a:pt x="117692" y="88461"/>
                </a:lnTo>
                <a:cubicBezTo>
                  <a:pt x="118461" y="89230"/>
                  <a:pt x="119230" y="90000"/>
                  <a:pt x="119230" y="91538"/>
                </a:cubicBezTo>
                <a:cubicBezTo>
                  <a:pt x="119230" y="92307"/>
                  <a:pt x="118461" y="94615"/>
                  <a:pt x="117692" y="95384"/>
                </a:cubicBezTo>
                <a:lnTo>
                  <a:pt x="95384" y="117692"/>
                </a:lnTo>
                <a:cubicBezTo>
                  <a:pt x="93846" y="118461"/>
                  <a:pt x="93076" y="119230"/>
                  <a:pt x="91538" y="119230"/>
                </a:cubicBezTo>
                <a:close/>
                <a:moveTo>
                  <a:pt x="59230" y="84615"/>
                </a:moveTo>
                <a:lnTo>
                  <a:pt x="60769" y="84615"/>
                </a:lnTo>
                <a:lnTo>
                  <a:pt x="90769" y="114615"/>
                </a:lnTo>
                <a:cubicBezTo>
                  <a:pt x="91538" y="115384"/>
                  <a:pt x="91538" y="115384"/>
                  <a:pt x="91538" y="115384"/>
                </a:cubicBezTo>
                <a:lnTo>
                  <a:pt x="91538" y="115384"/>
                </a:lnTo>
                <a:cubicBezTo>
                  <a:pt x="91538" y="115384"/>
                  <a:pt x="92307" y="115384"/>
                  <a:pt x="92307" y="114615"/>
                </a:cubicBezTo>
                <a:lnTo>
                  <a:pt x="114615" y="92307"/>
                </a:lnTo>
                <a:cubicBezTo>
                  <a:pt x="115384" y="92307"/>
                  <a:pt x="115384" y="92307"/>
                  <a:pt x="115384" y="91538"/>
                </a:cubicBezTo>
                <a:cubicBezTo>
                  <a:pt x="115384" y="91538"/>
                  <a:pt x="115384" y="91538"/>
                  <a:pt x="114615" y="90769"/>
                </a:cubicBezTo>
                <a:lnTo>
                  <a:pt x="84615" y="60769"/>
                </a:lnTo>
                <a:cubicBezTo>
                  <a:pt x="83846" y="60769"/>
                  <a:pt x="83846" y="60000"/>
                  <a:pt x="83846" y="59230"/>
                </a:cubicBezTo>
                <a:cubicBezTo>
                  <a:pt x="83846" y="58461"/>
                  <a:pt x="84615" y="58461"/>
                  <a:pt x="84615" y="57692"/>
                </a:cubicBezTo>
                <a:lnTo>
                  <a:pt x="114615" y="27692"/>
                </a:lnTo>
                <a:cubicBezTo>
                  <a:pt x="115384" y="26923"/>
                  <a:pt x="115384" y="26923"/>
                  <a:pt x="115384" y="26923"/>
                </a:cubicBezTo>
                <a:cubicBezTo>
                  <a:pt x="115384" y="26153"/>
                  <a:pt x="115384" y="26153"/>
                  <a:pt x="114615" y="26153"/>
                </a:cubicBezTo>
                <a:lnTo>
                  <a:pt x="93076" y="3846"/>
                </a:lnTo>
                <a:cubicBezTo>
                  <a:pt x="92307" y="3846"/>
                  <a:pt x="91538" y="3846"/>
                  <a:pt x="91538" y="3846"/>
                </a:cubicBezTo>
                <a:lnTo>
                  <a:pt x="61538" y="34615"/>
                </a:lnTo>
                <a:cubicBezTo>
                  <a:pt x="60769" y="35384"/>
                  <a:pt x="59230" y="35384"/>
                  <a:pt x="58461" y="34615"/>
                </a:cubicBezTo>
                <a:lnTo>
                  <a:pt x="28461" y="3846"/>
                </a:lnTo>
                <a:cubicBezTo>
                  <a:pt x="27692" y="3846"/>
                  <a:pt x="26923" y="3846"/>
                  <a:pt x="26923" y="3846"/>
                </a:cubicBezTo>
                <a:lnTo>
                  <a:pt x="4615" y="26153"/>
                </a:lnTo>
                <a:cubicBezTo>
                  <a:pt x="3846" y="26923"/>
                  <a:pt x="3846" y="27692"/>
                  <a:pt x="4615" y="27692"/>
                </a:cubicBezTo>
                <a:lnTo>
                  <a:pt x="34615" y="58461"/>
                </a:lnTo>
                <a:cubicBezTo>
                  <a:pt x="35384" y="59230"/>
                  <a:pt x="35384" y="60000"/>
                  <a:pt x="34615" y="60769"/>
                </a:cubicBezTo>
                <a:lnTo>
                  <a:pt x="4615" y="90769"/>
                </a:lnTo>
                <a:cubicBezTo>
                  <a:pt x="4615" y="90769"/>
                  <a:pt x="4615" y="90769"/>
                  <a:pt x="4615" y="91538"/>
                </a:cubicBezTo>
                <a:cubicBezTo>
                  <a:pt x="4615" y="91538"/>
                  <a:pt x="4615" y="91538"/>
                  <a:pt x="4615" y="92307"/>
                </a:cubicBezTo>
                <a:lnTo>
                  <a:pt x="26923" y="113846"/>
                </a:lnTo>
                <a:cubicBezTo>
                  <a:pt x="26923" y="114615"/>
                  <a:pt x="27692" y="114615"/>
                  <a:pt x="28461" y="113846"/>
                </a:cubicBezTo>
                <a:lnTo>
                  <a:pt x="57692" y="84615"/>
                </a:lnTo>
                <a:cubicBezTo>
                  <a:pt x="57692" y="84615"/>
                  <a:pt x="58461" y="84615"/>
                  <a:pt x="59230" y="846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nvGrpSpPr>
          <p:cNvPr id="2150" name="Google Shape;2150;p233"/>
          <p:cNvGrpSpPr/>
          <p:nvPr/>
        </p:nvGrpSpPr>
        <p:grpSpPr>
          <a:xfrm>
            <a:off x="4789195" y="2886154"/>
            <a:ext cx="186694" cy="188778"/>
            <a:chOff x="6287729" y="4049070"/>
            <a:chExt cx="241800" cy="244500"/>
          </a:xfrm>
        </p:grpSpPr>
        <p:sp>
          <p:nvSpPr>
            <p:cNvPr id="2151" name="Google Shape;2151;p233"/>
            <p:cNvSpPr/>
            <p:nvPr/>
          </p:nvSpPr>
          <p:spPr>
            <a:xfrm>
              <a:off x="6287729" y="4049070"/>
              <a:ext cx="241800" cy="244500"/>
            </a:xfrm>
            <a:custGeom>
              <a:rect b="b" l="l" r="r" t="t"/>
              <a:pathLst>
                <a:path extrusionOk="0" h="120000" w="120000">
                  <a:moveTo>
                    <a:pt x="59934" y="119869"/>
                  </a:moveTo>
                  <a:cubicBezTo>
                    <a:pt x="26912" y="119869"/>
                    <a:pt x="0" y="92827"/>
                    <a:pt x="0" y="59934"/>
                  </a:cubicBezTo>
                  <a:cubicBezTo>
                    <a:pt x="0" y="26912"/>
                    <a:pt x="26912" y="0"/>
                    <a:pt x="59934" y="0"/>
                  </a:cubicBezTo>
                  <a:cubicBezTo>
                    <a:pt x="92827" y="0"/>
                    <a:pt x="119869" y="26912"/>
                    <a:pt x="119869" y="59934"/>
                  </a:cubicBezTo>
                  <a:cubicBezTo>
                    <a:pt x="119869" y="92827"/>
                    <a:pt x="93087" y="119869"/>
                    <a:pt x="59934" y="119869"/>
                  </a:cubicBezTo>
                  <a:close/>
                  <a:moveTo>
                    <a:pt x="59934" y="3900"/>
                  </a:moveTo>
                  <a:cubicBezTo>
                    <a:pt x="29122" y="3900"/>
                    <a:pt x="3770" y="28992"/>
                    <a:pt x="3770" y="59934"/>
                  </a:cubicBezTo>
                  <a:cubicBezTo>
                    <a:pt x="3770" y="90747"/>
                    <a:pt x="29122" y="116099"/>
                    <a:pt x="59934" y="116099"/>
                  </a:cubicBezTo>
                  <a:cubicBezTo>
                    <a:pt x="90747" y="116099"/>
                    <a:pt x="115969" y="90877"/>
                    <a:pt x="115969" y="59934"/>
                  </a:cubicBezTo>
                  <a:cubicBezTo>
                    <a:pt x="115969" y="29122"/>
                    <a:pt x="90877" y="3900"/>
                    <a:pt x="59934" y="39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nvGrpSpPr>
            <p:cNvPr id="2152" name="Google Shape;2152;p233"/>
            <p:cNvGrpSpPr/>
            <p:nvPr/>
          </p:nvGrpSpPr>
          <p:grpSpPr>
            <a:xfrm>
              <a:off x="6311078" y="4116781"/>
              <a:ext cx="193882" cy="126308"/>
              <a:chOff x="6310087" y="4109786"/>
              <a:chExt cx="195820" cy="127571"/>
            </a:xfrm>
          </p:grpSpPr>
          <p:grpSp>
            <p:nvGrpSpPr>
              <p:cNvPr id="2153" name="Google Shape;2153;p233"/>
              <p:cNvGrpSpPr/>
              <p:nvPr/>
            </p:nvGrpSpPr>
            <p:grpSpPr>
              <a:xfrm>
                <a:off x="6378979" y="4155789"/>
                <a:ext cx="61092" cy="27981"/>
                <a:chOff x="5993354" y="4167303"/>
                <a:chExt cx="67200" cy="30779"/>
              </a:xfrm>
            </p:grpSpPr>
            <p:sp>
              <p:nvSpPr>
                <p:cNvPr id="2154" name="Google Shape;2154;p233"/>
                <p:cNvSpPr/>
                <p:nvPr/>
              </p:nvSpPr>
              <p:spPr>
                <a:xfrm>
                  <a:off x="5993354" y="4167303"/>
                  <a:ext cx="67200" cy="8100"/>
                </a:xfrm>
                <a:custGeom>
                  <a:rect b="b" l="l" r="r" t="t"/>
                  <a:pathLst>
                    <a:path extrusionOk="0" h="120000" w="120000">
                      <a:moveTo>
                        <a:pt x="112529" y="116129"/>
                      </a:moveTo>
                      <a:lnTo>
                        <a:pt x="7003" y="116129"/>
                      </a:lnTo>
                      <a:cubicBezTo>
                        <a:pt x="2801" y="116129"/>
                        <a:pt x="0" y="92903"/>
                        <a:pt x="0" y="58064"/>
                      </a:cubicBezTo>
                      <a:cubicBezTo>
                        <a:pt x="0" y="23225"/>
                        <a:pt x="2801" y="0"/>
                        <a:pt x="7003" y="0"/>
                      </a:cubicBezTo>
                      <a:lnTo>
                        <a:pt x="112529" y="0"/>
                      </a:lnTo>
                      <a:cubicBezTo>
                        <a:pt x="116731" y="0"/>
                        <a:pt x="119533" y="23225"/>
                        <a:pt x="119533" y="58064"/>
                      </a:cubicBezTo>
                      <a:cubicBezTo>
                        <a:pt x="119533" y="92903"/>
                        <a:pt x="116731" y="116129"/>
                        <a:pt x="112529"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155" name="Google Shape;2155;p233"/>
                <p:cNvSpPr/>
                <p:nvPr/>
              </p:nvSpPr>
              <p:spPr>
                <a:xfrm>
                  <a:off x="5993354" y="4189982"/>
                  <a:ext cx="67200" cy="8100"/>
                </a:xfrm>
                <a:custGeom>
                  <a:rect b="b" l="l" r="r" t="t"/>
                  <a:pathLst>
                    <a:path extrusionOk="0" h="120000" w="120000">
                      <a:moveTo>
                        <a:pt x="112529" y="116129"/>
                      </a:moveTo>
                      <a:lnTo>
                        <a:pt x="7003" y="116129"/>
                      </a:lnTo>
                      <a:cubicBezTo>
                        <a:pt x="2801" y="116129"/>
                        <a:pt x="0" y="92903"/>
                        <a:pt x="0" y="58064"/>
                      </a:cubicBezTo>
                      <a:cubicBezTo>
                        <a:pt x="0" y="23225"/>
                        <a:pt x="2801" y="0"/>
                        <a:pt x="7003" y="0"/>
                      </a:cubicBezTo>
                      <a:lnTo>
                        <a:pt x="112529" y="0"/>
                      </a:lnTo>
                      <a:cubicBezTo>
                        <a:pt x="116731" y="0"/>
                        <a:pt x="119533" y="23225"/>
                        <a:pt x="119533" y="58064"/>
                      </a:cubicBezTo>
                      <a:cubicBezTo>
                        <a:pt x="119533" y="92903"/>
                        <a:pt x="116731" y="116129"/>
                        <a:pt x="112529"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2156" name="Google Shape;2156;p233"/>
              <p:cNvGrpSpPr/>
              <p:nvPr/>
            </p:nvGrpSpPr>
            <p:grpSpPr>
              <a:xfrm>
                <a:off x="6310087" y="4109786"/>
                <a:ext cx="195820" cy="127571"/>
                <a:chOff x="6310087" y="4084836"/>
                <a:chExt cx="195820" cy="169800"/>
              </a:xfrm>
            </p:grpSpPr>
            <p:sp>
              <p:nvSpPr>
                <p:cNvPr id="2157" name="Google Shape;2157;p233"/>
                <p:cNvSpPr/>
                <p:nvPr/>
              </p:nvSpPr>
              <p:spPr>
                <a:xfrm rot="2400123">
                  <a:off x="6400355" y="4082427"/>
                  <a:ext cx="56004" cy="174618"/>
                </a:xfrm>
                <a:custGeom>
                  <a:rect b="b" l="l" r="r" t="t"/>
                  <a:pathLst>
                    <a:path extrusionOk="0" h="120000" w="120000">
                      <a:moveTo>
                        <a:pt x="111904" y="119727"/>
                      </a:moveTo>
                      <a:cubicBezTo>
                        <a:pt x="110476" y="119727"/>
                        <a:pt x="108571" y="119181"/>
                        <a:pt x="107142" y="118363"/>
                      </a:cubicBezTo>
                      <a:lnTo>
                        <a:pt x="1904" y="62181"/>
                      </a:lnTo>
                      <a:cubicBezTo>
                        <a:pt x="476" y="61363"/>
                        <a:pt x="0" y="60272"/>
                        <a:pt x="0" y="59454"/>
                      </a:cubicBezTo>
                      <a:lnTo>
                        <a:pt x="0" y="4090"/>
                      </a:lnTo>
                      <a:cubicBezTo>
                        <a:pt x="0" y="1636"/>
                        <a:pt x="2380" y="0"/>
                        <a:pt x="6666" y="0"/>
                      </a:cubicBezTo>
                      <a:cubicBezTo>
                        <a:pt x="10952" y="0"/>
                        <a:pt x="13809" y="1636"/>
                        <a:pt x="13809" y="4090"/>
                      </a:cubicBezTo>
                      <a:lnTo>
                        <a:pt x="13809" y="58090"/>
                      </a:lnTo>
                      <a:lnTo>
                        <a:pt x="117142" y="113181"/>
                      </a:lnTo>
                      <a:cubicBezTo>
                        <a:pt x="119523" y="114818"/>
                        <a:pt x="119523" y="117272"/>
                        <a:pt x="117142" y="118909"/>
                      </a:cubicBezTo>
                      <a:cubicBezTo>
                        <a:pt x="116190" y="119181"/>
                        <a:pt x="114285" y="119727"/>
                        <a:pt x="111904" y="11972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158" name="Google Shape;2158;p233"/>
                <p:cNvSpPr/>
                <p:nvPr/>
              </p:nvSpPr>
              <p:spPr>
                <a:xfrm flipH="1" rot="-2517866">
                  <a:off x="6361246" y="4082484"/>
                  <a:ext cx="56082" cy="174622"/>
                </a:xfrm>
                <a:custGeom>
                  <a:rect b="b" l="l" r="r" t="t"/>
                  <a:pathLst>
                    <a:path extrusionOk="0" h="120000" w="120000">
                      <a:moveTo>
                        <a:pt x="111904" y="119727"/>
                      </a:moveTo>
                      <a:cubicBezTo>
                        <a:pt x="110476" y="119727"/>
                        <a:pt x="108571" y="119181"/>
                        <a:pt x="107142" y="118363"/>
                      </a:cubicBezTo>
                      <a:lnTo>
                        <a:pt x="1904" y="62181"/>
                      </a:lnTo>
                      <a:cubicBezTo>
                        <a:pt x="476" y="61363"/>
                        <a:pt x="0" y="60272"/>
                        <a:pt x="0" y="59454"/>
                      </a:cubicBezTo>
                      <a:lnTo>
                        <a:pt x="0" y="4090"/>
                      </a:lnTo>
                      <a:cubicBezTo>
                        <a:pt x="0" y="1636"/>
                        <a:pt x="2380" y="0"/>
                        <a:pt x="6666" y="0"/>
                      </a:cubicBezTo>
                      <a:cubicBezTo>
                        <a:pt x="10952" y="0"/>
                        <a:pt x="13809" y="1636"/>
                        <a:pt x="13809" y="4090"/>
                      </a:cubicBezTo>
                      <a:lnTo>
                        <a:pt x="13809" y="58090"/>
                      </a:lnTo>
                      <a:lnTo>
                        <a:pt x="117142" y="113181"/>
                      </a:lnTo>
                      <a:cubicBezTo>
                        <a:pt x="119523" y="114818"/>
                        <a:pt x="119523" y="117272"/>
                        <a:pt x="117142" y="118909"/>
                      </a:cubicBezTo>
                      <a:cubicBezTo>
                        <a:pt x="116190" y="119181"/>
                        <a:pt x="114285" y="119727"/>
                        <a:pt x="111904" y="11972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grpSp>
      <p:sp>
        <p:nvSpPr>
          <p:cNvPr id="2159" name="Google Shape;2159;p233"/>
          <p:cNvSpPr/>
          <p:nvPr/>
        </p:nvSpPr>
        <p:spPr>
          <a:xfrm>
            <a:off x="5206235" y="3702041"/>
            <a:ext cx="120900" cy="197400"/>
          </a:xfrm>
          <a:custGeom>
            <a:rect b="b" l="l" r="r" t="t"/>
            <a:pathLst>
              <a:path extrusionOk="0" h="120000" w="120000">
                <a:moveTo>
                  <a:pt x="109894" y="118471"/>
                </a:moveTo>
                <a:cubicBezTo>
                  <a:pt x="107368" y="118471"/>
                  <a:pt x="104842" y="117707"/>
                  <a:pt x="103578" y="116942"/>
                </a:cubicBezTo>
                <a:lnTo>
                  <a:pt x="103578" y="116942"/>
                </a:lnTo>
                <a:lnTo>
                  <a:pt x="59368" y="90955"/>
                </a:lnTo>
                <a:lnTo>
                  <a:pt x="15157" y="116942"/>
                </a:lnTo>
                <a:cubicBezTo>
                  <a:pt x="12631" y="119235"/>
                  <a:pt x="8842" y="119235"/>
                  <a:pt x="6315" y="117707"/>
                </a:cubicBezTo>
                <a:cubicBezTo>
                  <a:pt x="2526" y="116942"/>
                  <a:pt x="0" y="114649"/>
                  <a:pt x="0" y="112356"/>
                </a:cubicBezTo>
                <a:lnTo>
                  <a:pt x="0" y="2292"/>
                </a:lnTo>
                <a:cubicBezTo>
                  <a:pt x="0" y="764"/>
                  <a:pt x="1263" y="0"/>
                  <a:pt x="3789" y="0"/>
                </a:cubicBezTo>
                <a:lnTo>
                  <a:pt x="116210" y="0"/>
                </a:lnTo>
                <a:cubicBezTo>
                  <a:pt x="117473" y="0"/>
                  <a:pt x="118736" y="764"/>
                  <a:pt x="118736" y="2292"/>
                </a:cubicBezTo>
                <a:lnTo>
                  <a:pt x="118736" y="112356"/>
                </a:lnTo>
                <a:cubicBezTo>
                  <a:pt x="118736" y="114649"/>
                  <a:pt x="117473" y="116942"/>
                  <a:pt x="113684" y="117707"/>
                </a:cubicBezTo>
                <a:cubicBezTo>
                  <a:pt x="112421" y="118471"/>
                  <a:pt x="111157" y="118471"/>
                  <a:pt x="109894" y="118471"/>
                </a:cubicBezTo>
                <a:close/>
                <a:moveTo>
                  <a:pt x="7578" y="3821"/>
                </a:moveTo>
                <a:lnTo>
                  <a:pt x="7578" y="112356"/>
                </a:lnTo>
                <a:cubicBezTo>
                  <a:pt x="7578" y="113885"/>
                  <a:pt x="7578" y="113885"/>
                  <a:pt x="8842" y="114649"/>
                </a:cubicBezTo>
                <a:cubicBezTo>
                  <a:pt x="10105" y="114649"/>
                  <a:pt x="10105" y="114649"/>
                  <a:pt x="11368" y="113885"/>
                </a:cubicBezTo>
                <a:lnTo>
                  <a:pt x="56842" y="87133"/>
                </a:lnTo>
                <a:cubicBezTo>
                  <a:pt x="58105" y="86369"/>
                  <a:pt x="59368" y="86369"/>
                  <a:pt x="60631" y="87133"/>
                </a:cubicBezTo>
                <a:lnTo>
                  <a:pt x="107368" y="113885"/>
                </a:lnTo>
                <a:cubicBezTo>
                  <a:pt x="108631" y="114649"/>
                  <a:pt x="109894" y="114649"/>
                  <a:pt x="109894" y="114649"/>
                </a:cubicBezTo>
                <a:cubicBezTo>
                  <a:pt x="111157" y="113885"/>
                  <a:pt x="112421" y="113121"/>
                  <a:pt x="112421" y="112356"/>
                </a:cubicBezTo>
                <a:lnTo>
                  <a:pt x="112421" y="3821"/>
                </a:lnTo>
                <a:lnTo>
                  <a:pt x="7578" y="38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nvGrpSpPr>
          <p:cNvPr id="2160" name="Google Shape;2160;p233"/>
          <p:cNvGrpSpPr/>
          <p:nvPr/>
        </p:nvGrpSpPr>
        <p:grpSpPr>
          <a:xfrm>
            <a:off x="5555798" y="2898438"/>
            <a:ext cx="168004" cy="168004"/>
            <a:chOff x="4541838" y="941388"/>
            <a:chExt cx="57300" cy="57300"/>
          </a:xfrm>
        </p:grpSpPr>
        <p:sp>
          <p:nvSpPr>
            <p:cNvPr id="2161" name="Google Shape;2161;p233"/>
            <p:cNvSpPr/>
            <p:nvPr/>
          </p:nvSpPr>
          <p:spPr>
            <a:xfrm>
              <a:off x="4552950" y="968375"/>
              <a:ext cx="7800" cy="7800"/>
            </a:xfrm>
            <a:custGeom>
              <a:rect b="b" l="l" r="r" t="t"/>
              <a:pathLst>
                <a:path extrusionOk="0" h="120000" w="120000">
                  <a:moveTo>
                    <a:pt x="57391" y="114782"/>
                  </a:moveTo>
                  <a:cubicBezTo>
                    <a:pt x="26086" y="114782"/>
                    <a:pt x="0" y="88695"/>
                    <a:pt x="0" y="57391"/>
                  </a:cubicBezTo>
                  <a:cubicBezTo>
                    <a:pt x="0" y="20869"/>
                    <a:pt x="26086" y="0"/>
                    <a:pt x="57391" y="0"/>
                  </a:cubicBezTo>
                  <a:cubicBezTo>
                    <a:pt x="88695" y="0"/>
                    <a:pt x="114782" y="20869"/>
                    <a:pt x="114782" y="57391"/>
                  </a:cubicBezTo>
                  <a:cubicBezTo>
                    <a:pt x="114782" y="88695"/>
                    <a:pt x="88695" y="114782"/>
                    <a:pt x="57391" y="114782"/>
                  </a:cubicBezTo>
                  <a:close/>
                  <a:moveTo>
                    <a:pt x="57391" y="26086"/>
                  </a:moveTo>
                  <a:cubicBezTo>
                    <a:pt x="41739" y="26086"/>
                    <a:pt x="26086" y="36521"/>
                    <a:pt x="26086" y="57391"/>
                  </a:cubicBezTo>
                  <a:cubicBezTo>
                    <a:pt x="26086" y="73043"/>
                    <a:pt x="41739" y="83478"/>
                    <a:pt x="57391" y="83478"/>
                  </a:cubicBezTo>
                  <a:cubicBezTo>
                    <a:pt x="73043" y="83478"/>
                    <a:pt x="88695" y="73043"/>
                    <a:pt x="88695" y="57391"/>
                  </a:cubicBezTo>
                  <a:cubicBezTo>
                    <a:pt x="88695" y="36521"/>
                    <a:pt x="73043" y="26086"/>
                    <a:pt x="57391" y="26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62" name="Google Shape;2162;p233"/>
            <p:cNvSpPr/>
            <p:nvPr/>
          </p:nvSpPr>
          <p:spPr>
            <a:xfrm>
              <a:off x="4565650" y="979488"/>
              <a:ext cx="7800" cy="7800"/>
            </a:xfrm>
            <a:custGeom>
              <a:rect b="b" l="l" r="r" t="t"/>
              <a:pathLst>
                <a:path extrusionOk="0" h="120000" w="120000">
                  <a:moveTo>
                    <a:pt x="57391" y="114782"/>
                  </a:moveTo>
                  <a:cubicBezTo>
                    <a:pt x="26086" y="114782"/>
                    <a:pt x="0" y="88695"/>
                    <a:pt x="0" y="57391"/>
                  </a:cubicBezTo>
                  <a:cubicBezTo>
                    <a:pt x="0" y="20869"/>
                    <a:pt x="20869" y="0"/>
                    <a:pt x="57391" y="0"/>
                  </a:cubicBezTo>
                  <a:cubicBezTo>
                    <a:pt x="88695" y="0"/>
                    <a:pt x="114782" y="20869"/>
                    <a:pt x="114782" y="57391"/>
                  </a:cubicBezTo>
                  <a:cubicBezTo>
                    <a:pt x="114782" y="88695"/>
                    <a:pt x="88695" y="114782"/>
                    <a:pt x="57391" y="114782"/>
                  </a:cubicBezTo>
                  <a:close/>
                  <a:moveTo>
                    <a:pt x="57391" y="31304"/>
                  </a:moveTo>
                  <a:cubicBezTo>
                    <a:pt x="41739" y="31304"/>
                    <a:pt x="31304" y="36521"/>
                    <a:pt x="31304" y="57391"/>
                  </a:cubicBezTo>
                  <a:cubicBezTo>
                    <a:pt x="31304" y="73043"/>
                    <a:pt x="41739" y="88695"/>
                    <a:pt x="57391" y="88695"/>
                  </a:cubicBezTo>
                  <a:cubicBezTo>
                    <a:pt x="73043" y="88695"/>
                    <a:pt x="88695" y="73043"/>
                    <a:pt x="88695" y="57391"/>
                  </a:cubicBezTo>
                  <a:cubicBezTo>
                    <a:pt x="88695" y="36521"/>
                    <a:pt x="73043" y="31304"/>
                    <a:pt x="57391" y="3130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63" name="Google Shape;2163;p233"/>
            <p:cNvSpPr/>
            <p:nvPr/>
          </p:nvSpPr>
          <p:spPr>
            <a:xfrm>
              <a:off x="4579938" y="957263"/>
              <a:ext cx="7800" cy="7800"/>
            </a:xfrm>
            <a:custGeom>
              <a:rect b="b" l="l" r="r" t="t"/>
              <a:pathLst>
                <a:path extrusionOk="0" h="120000" w="120000">
                  <a:moveTo>
                    <a:pt x="57391" y="114782"/>
                  </a:moveTo>
                  <a:cubicBezTo>
                    <a:pt x="26086" y="114782"/>
                    <a:pt x="0" y="88695"/>
                    <a:pt x="0" y="57391"/>
                  </a:cubicBezTo>
                  <a:cubicBezTo>
                    <a:pt x="0" y="20869"/>
                    <a:pt x="26086" y="0"/>
                    <a:pt x="57391" y="0"/>
                  </a:cubicBezTo>
                  <a:cubicBezTo>
                    <a:pt x="88695" y="0"/>
                    <a:pt x="114782" y="20869"/>
                    <a:pt x="114782" y="57391"/>
                  </a:cubicBezTo>
                  <a:cubicBezTo>
                    <a:pt x="114782" y="88695"/>
                    <a:pt x="88695" y="114782"/>
                    <a:pt x="57391" y="114782"/>
                  </a:cubicBezTo>
                  <a:close/>
                  <a:moveTo>
                    <a:pt x="57391" y="20869"/>
                  </a:moveTo>
                  <a:cubicBezTo>
                    <a:pt x="41739" y="20869"/>
                    <a:pt x="26086" y="36521"/>
                    <a:pt x="26086" y="52173"/>
                  </a:cubicBezTo>
                  <a:cubicBezTo>
                    <a:pt x="26086" y="67826"/>
                    <a:pt x="41739" y="83478"/>
                    <a:pt x="57391" y="83478"/>
                  </a:cubicBezTo>
                  <a:cubicBezTo>
                    <a:pt x="73043" y="83478"/>
                    <a:pt x="88695" y="67826"/>
                    <a:pt x="88695" y="52173"/>
                  </a:cubicBezTo>
                  <a:cubicBezTo>
                    <a:pt x="88695" y="36521"/>
                    <a:pt x="73043" y="20869"/>
                    <a:pt x="57391" y="208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64" name="Google Shape;2164;p233"/>
            <p:cNvSpPr/>
            <p:nvPr/>
          </p:nvSpPr>
          <p:spPr>
            <a:xfrm>
              <a:off x="4584700" y="962025"/>
              <a:ext cx="14400" cy="11100"/>
            </a:xfrm>
            <a:custGeom>
              <a:rect b="b" l="l" r="r" t="t"/>
              <a:pathLst>
                <a:path extrusionOk="0" h="120000" w="120000">
                  <a:moveTo>
                    <a:pt x="110526" y="116363"/>
                  </a:moveTo>
                  <a:cubicBezTo>
                    <a:pt x="107368" y="116363"/>
                    <a:pt x="107368" y="116363"/>
                    <a:pt x="104210" y="116363"/>
                  </a:cubicBezTo>
                  <a:lnTo>
                    <a:pt x="3157" y="18181"/>
                  </a:lnTo>
                  <a:cubicBezTo>
                    <a:pt x="0" y="14545"/>
                    <a:pt x="0" y="7272"/>
                    <a:pt x="3157" y="3636"/>
                  </a:cubicBezTo>
                  <a:cubicBezTo>
                    <a:pt x="6315" y="0"/>
                    <a:pt x="9473" y="0"/>
                    <a:pt x="12631" y="3636"/>
                  </a:cubicBezTo>
                  <a:lnTo>
                    <a:pt x="113684" y="101818"/>
                  </a:lnTo>
                  <a:cubicBezTo>
                    <a:pt x="116842" y="105454"/>
                    <a:pt x="116842" y="109090"/>
                    <a:pt x="116842" y="112727"/>
                  </a:cubicBezTo>
                  <a:cubicBezTo>
                    <a:pt x="113684" y="116363"/>
                    <a:pt x="110526" y="116363"/>
                    <a:pt x="110526" y="11636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65" name="Google Shape;2165;p233"/>
            <p:cNvSpPr/>
            <p:nvPr/>
          </p:nvSpPr>
          <p:spPr>
            <a:xfrm>
              <a:off x="4570413" y="962025"/>
              <a:ext cx="12600" cy="18900"/>
            </a:xfrm>
            <a:custGeom>
              <a:rect b="b" l="l" r="r" t="t"/>
              <a:pathLst>
                <a:path extrusionOk="0" h="120000" w="120000">
                  <a:moveTo>
                    <a:pt x="10285" y="117818"/>
                  </a:moveTo>
                  <a:cubicBezTo>
                    <a:pt x="10285" y="117818"/>
                    <a:pt x="6857" y="117818"/>
                    <a:pt x="6857" y="115636"/>
                  </a:cubicBezTo>
                  <a:cubicBezTo>
                    <a:pt x="3428" y="115636"/>
                    <a:pt x="0" y="111272"/>
                    <a:pt x="3428" y="109090"/>
                  </a:cubicBezTo>
                  <a:lnTo>
                    <a:pt x="99428" y="4363"/>
                  </a:lnTo>
                  <a:cubicBezTo>
                    <a:pt x="102857" y="2181"/>
                    <a:pt x="106285" y="0"/>
                    <a:pt x="113142" y="2181"/>
                  </a:cubicBezTo>
                  <a:cubicBezTo>
                    <a:pt x="116571" y="2181"/>
                    <a:pt x="116571" y="6545"/>
                    <a:pt x="116571" y="10909"/>
                  </a:cubicBezTo>
                  <a:lnTo>
                    <a:pt x="20571" y="113454"/>
                  </a:lnTo>
                  <a:cubicBezTo>
                    <a:pt x="17142" y="117818"/>
                    <a:pt x="17142" y="117818"/>
                    <a:pt x="10285" y="11781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66" name="Google Shape;2166;p233"/>
            <p:cNvSpPr/>
            <p:nvPr/>
          </p:nvSpPr>
          <p:spPr>
            <a:xfrm>
              <a:off x="4557713" y="973138"/>
              <a:ext cx="11100" cy="9600"/>
            </a:xfrm>
            <a:custGeom>
              <a:rect b="b" l="l" r="r" t="t"/>
              <a:pathLst>
                <a:path extrusionOk="0" h="120000" w="120000">
                  <a:moveTo>
                    <a:pt x="104000" y="115555"/>
                  </a:moveTo>
                  <a:cubicBezTo>
                    <a:pt x="104000" y="115555"/>
                    <a:pt x="100000" y="115555"/>
                    <a:pt x="100000" y="111111"/>
                  </a:cubicBezTo>
                  <a:lnTo>
                    <a:pt x="4000" y="22222"/>
                  </a:lnTo>
                  <a:cubicBezTo>
                    <a:pt x="0" y="17777"/>
                    <a:pt x="0" y="8888"/>
                    <a:pt x="0" y="4444"/>
                  </a:cubicBezTo>
                  <a:cubicBezTo>
                    <a:pt x="4000" y="0"/>
                    <a:pt x="12000" y="0"/>
                    <a:pt x="16000" y="4444"/>
                  </a:cubicBezTo>
                  <a:lnTo>
                    <a:pt x="112000" y="93333"/>
                  </a:lnTo>
                  <a:cubicBezTo>
                    <a:pt x="116000" y="97777"/>
                    <a:pt x="116000" y="106666"/>
                    <a:pt x="116000" y="111111"/>
                  </a:cubicBezTo>
                  <a:cubicBezTo>
                    <a:pt x="112000" y="111111"/>
                    <a:pt x="112000" y="115555"/>
                    <a:pt x="104000" y="11555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67" name="Google Shape;2167;p233"/>
            <p:cNvSpPr/>
            <p:nvPr/>
          </p:nvSpPr>
          <p:spPr>
            <a:xfrm>
              <a:off x="4541838" y="973138"/>
              <a:ext cx="14400" cy="11100"/>
            </a:xfrm>
            <a:custGeom>
              <a:rect b="b" l="l" r="r" t="t"/>
              <a:pathLst>
                <a:path extrusionOk="0" h="120000" w="120000">
                  <a:moveTo>
                    <a:pt x="9000" y="116363"/>
                  </a:moveTo>
                  <a:cubicBezTo>
                    <a:pt x="6000" y="116363"/>
                    <a:pt x="3000" y="116363"/>
                    <a:pt x="3000" y="112727"/>
                  </a:cubicBezTo>
                  <a:cubicBezTo>
                    <a:pt x="0" y="109090"/>
                    <a:pt x="0" y="101818"/>
                    <a:pt x="3000" y="98181"/>
                  </a:cubicBezTo>
                  <a:lnTo>
                    <a:pt x="102000" y="3636"/>
                  </a:lnTo>
                  <a:cubicBezTo>
                    <a:pt x="105000" y="0"/>
                    <a:pt x="108000" y="0"/>
                    <a:pt x="111000" y="3636"/>
                  </a:cubicBezTo>
                  <a:cubicBezTo>
                    <a:pt x="117000" y="7272"/>
                    <a:pt x="114000" y="14545"/>
                    <a:pt x="111000" y="18181"/>
                  </a:cubicBezTo>
                  <a:lnTo>
                    <a:pt x="15000" y="116363"/>
                  </a:lnTo>
                  <a:cubicBezTo>
                    <a:pt x="12000" y="116363"/>
                    <a:pt x="9000" y="116363"/>
                    <a:pt x="9000" y="11636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68" name="Google Shape;2168;p233"/>
            <p:cNvSpPr/>
            <p:nvPr/>
          </p:nvSpPr>
          <p:spPr>
            <a:xfrm>
              <a:off x="4541838" y="941388"/>
              <a:ext cx="57300" cy="57300"/>
            </a:xfrm>
            <a:custGeom>
              <a:rect b="b" l="l" r="r" t="t"/>
              <a:pathLst>
                <a:path extrusionOk="0" h="120000" w="120000">
                  <a:moveTo>
                    <a:pt x="107848" y="119240"/>
                  </a:moveTo>
                  <a:lnTo>
                    <a:pt x="12151" y="119240"/>
                  </a:lnTo>
                  <a:cubicBezTo>
                    <a:pt x="5316" y="119240"/>
                    <a:pt x="0" y="114683"/>
                    <a:pt x="0" y="107848"/>
                  </a:cubicBezTo>
                  <a:lnTo>
                    <a:pt x="0" y="12151"/>
                  </a:lnTo>
                  <a:cubicBezTo>
                    <a:pt x="0" y="5316"/>
                    <a:pt x="5316" y="0"/>
                    <a:pt x="12151" y="0"/>
                  </a:cubicBezTo>
                  <a:lnTo>
                    <a:pt x="107848" y="0"/>
                  </a:lnTo>
                  <a:cubicBezTo>
                    <a:pt x="113924" y="0"/>
                    <a:pt x="119240" y="5316"/>
                    <a:pt x="119240" y="12151"/>
                  </a:cubicBezTo>
                  <a:lnTo>
                    <a:pt x="119240" y="107848"/>
                  </a:lnTo>
                  <a:cubicBezTo>
                    <a:pt x="119240" y="114683"/>
                    <a:pt x="113924" y="119240"/>
                    <a:pt x="107848" y="119240"/>
                  </a:cubicBezTo>
                  <a:close/>
                  <a:moveTo>
                    <a:pt x="12151" y="4556"/>
                  </a:moveTo>
                  <a:cubicBezTo>
                    <a:pt x="7594" y="4556"/>
                    <a:pt x="4556" y="7594"/>
                    <a:pt x="4556" y="12151"/>
                  </a:cubicBezTo>
                  <a:lnTo>
                    <a:pt x="4556" y="107848"/>
                  </a:lnTo>
                  <a:cubicBezTo>
                    <a:pt x="4556" y="111645"/>
                    <a:pt x="7594" y="115443"/>
                    <a:pt x="12151" y="115443"/>
                  </a:cubicBezTo>
                  <a:lnTo>
                    <a:pt x="107848" y="115443"/>
                  </a:lnTo>
                  <a:cubicBezTo>
                    <a:pt x="111645" y="115443"/>
                    <a:pt x="115443" y="111645"/>
                    <a:pt x="115443" y="107848"/>
                  </a:cubicBezTo>
                  <a:lnTo>
                    <a:pt x="115443" y="12151"/>
                  </a:lnTo>
                  <a:cubicBezTo>
                    <a:pt x="115443" y="7594"/>
                    <a:pt x="111645" y="4556"/>
                    <a:pt x="107848" y="4556"/>
                  </a:cubicBezTo>
                  <a:lnTo>
                    <a:pt x="12151" y="455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69" name="Google Shape;2169;p233"/>
          <p:cNvGrpSpPr/>
          <p:nvPr/>
        </p:nvGrpSpPr>
        <p:grpSpPr>
          <a:xfrm>
            <a:off x="4531223" y="2878341"/>
            <a:ext cx="191908" cy="198138"/>
            <a:chOff x="4654550" y="1223963"/>
            <a:chExt cx="55500" cy="57300"/>
          </a:xfrm>
        </p:grpSpPr>
        <p:sp>
          <p:nvSpPr>
            <p:cNvPr id="2170" name="Google Shape;2170;p233"/>
            <p:cNvSpPr/>
            <p:nvPr/>
          </p:nvSpPr>
          <p:spPr>
            <a:xfrm>
              <a:off x="4654550" y="1223963"/>
              <a:ext cx="55500" cy="57300"/>
            </a:xfrm>
            <a:custGeom>
              <a:rect b="b" l="l" r="r" t="t"/>
              <a:pathLst>
                <a:path extrusionOk="0" h="120000" w="120000">
                  <a:moveTo>
                    <a:pt x="59230" y="119235"/>
                  </a:moveTo>
                  <a:cubicBezTo>
                    <a:pt x="26923" y="119235"/>
                    <a:pt x="0" y="92484"/>
                    <a:pt x="0" y="59617"/>
                  </a:cubicBezTo>
                  <a:cubicBezTo>
                    <a:pt x="0" y="26751"/>
                    <a:pt x="26153" y="0"/>
                    <a:pt x="59230" y="0"/>
                  </a:cubicBezTo>
                  <a:cubicBezTo>
                    <a:pt x="91538" y="0"/>
                    <a:pt x="119230" y="26751"/>
                    <a:pt x="119230" y="59617"/>
                  </a:cubicBezTo>
                  <a:cubicBezTo>
                    <a:pt x="119230" y="92484"/>
                    <a:pt x="92307" y="119235"/>
                    <a:pt x="59230" y="119235"/>
                  </a:cubicBezTo>
                  <a:close/>
                  <a:moveTo>
                    <a:pt x="59230" y="4585"/>
                  </a:moveTo>
                  <a:cubicBezTo>
                    <a:pt x="28461" y="4585"/>
                    <a:pt x="3846" y="29044"/>
                    <a:pt x="3846" y="59617"/>
                  </a:cubicBezTo>
                  <a:cubicBezTo>
                    <a:pt x="3846" y="90955"/>
                    <a:pt x="27692" y="115414"/>
                    <a:pt x="59230" y="115414"/>
                  </a:cubicBezTo>
                  <a:cubicBezTo>
                    <a:pt x="90000" y="115414"/>
                    <a:pt x="115384" y="90955"/>
                    <a:pt x="115384" y="59617"/>
                  </a:cubicBezTo>
                  <a:cubicBezTo>
                    <a:pt x="115384" y="29044"/>
                    <a:pt x="90769" y="4585"/>
                    <a:pt x="59230" y="45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71" name="Google Shape;2171;p233"/>
            <p:cNvSpPr/>
            <p:nvPr/>
          </p:nvSpPr>
          <p:spPr>
            <a:xfrm>
              <a:off x="4670425" y="1249363"/>
              <a:ext cx="17400" cy="1500"/>
            </a:xfrm>
            <a:custGeom>
              <a:rect b="b" l="l" r="r" t="t"/>
              <a:pathLst>
                <a:path extrusionOk="0" h="120000" w="120000">
                  <a:moveTo>
                    <a:pt x="110000" y="100000"/>
                  </a:moveTo>
                  <a:lnTo>
                    <a:pt x="7500" y="100000"/>
                  </a:lnTo>
                  <a:cubicBezTo>
                    <a:pt x="2500" y="100000"/>
                    <a:pt x="0" y="60000"/>
                    <a:pt x="0" y="40000"/>
                  </a:cubicBezTo>
                  <a:cubicBezTo>
                    <a:pt x="0" y="0"/>
                    <a:pt x="2500" y="0"/>
                    <a:pt x="7500" y="0"/>
                  </a:cubicBezTo>
                  <a:lnTo>
                    <a:pt x="110000" y="0"/>
                  </a:lnTo>
                  <a:cubicBezTo>
                    <a:pt x="115000" y="0"/>
                    <a:pt x="117500" y="0"/>
                    <a:pt x="117500" y="40000"/>
                  </a:cubicBezTo>
                  <a:cubicBezTo>
                    <a:pt x="117500" y="60000"/>
                    <a:pt x="112500" y="100000"/>
                    <a:pt x="110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72" name="Google Shape;2172;p233"/>
            <p:cNvSpPr/>
            <p:nvPr/>
          </p:nvSpPr>
          <p:spPr>
            <a:xfrm>
              <a:off x="4670425" y="1254125"/>
              <a:ext cx="17400" cy="3300"/>
            </a:xfrm>
            <a:custGeom>
              <a:rect b="b" l="l" r="r" t="t"/>
              <a:pathLst>
                <a:path extrusionOk="0" h="120000" w="120000">
                  <a:moveTo>
                    <a:pt x="110000" y="102857"/>
                  </a:moveTo>
                  <a:lnTo>
                    <a:pt x="7500" y="102857"/>
                  </a:lnTo>
                  <a:cubicBezTo>
                    <a:pt x="2500" y="102857"/>
                    <a:pt x="0" y="68571"/>
                    <a:pt x="0" y="51428"/>
                  </a:cubicBezTo>
                  <a:cubicBezTo>
                    <a:pt x="0" y="17142"/>
                    <a:pt x="2500" y="0"/>
                    <a:pt x="7500" y="0"/>
                  </a:cubicBezTo>
                  <a:lnTo>
                    <a:pt x="110000" y="0"/>
                  </a:lnTo>
                  <a:cubicBezTo>
                    <a:pt x="115000" y="0"/>
                    <a:pt x="117500" y="17142"/>
                    <a:pt x="117500" y="51428"/>
                  </a:cubicBezTo>
                  <a:cubicBezTo>
                    <a:pt x="117500" y="68571"/>
                    <a:pt x="112500" y="102857"/>
                    <a:pt x="110000" y="102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73" name="Google Shape;2173;p233"/>
            <p:cNvSpPr/>
            <p:nvPr/>
          </p:nvSpPr>
          <p:spPr>
            <a:xfrm>
              <a:off x="4672013" y="1236663"/>
              <a:ext cx="22200" cy="31800"/>
            </a:xfrm>
            <a:custGeom>
              <a:rect b="b" l="l" r="r" t="t"/>
              <a:pathLst>
                <a:path extrusionOk="0" h="120000" w="120000">
                  <a:moveTo>
                    <a:pt x="63870" y="118620"/>
                  </a:moveTo>
                  <a:cubicBezTo>
                    <a:pt x="29032" y="118620"/>
                    <a:pt x="0" y="91034"/>
                    <a:pt x="0" y="59310"/>
                  </a:cubicBezTo>
                  <a:cubicBezTo>
                    <a:pt x="0" y="26206"/>
                    <a:pt x="29032" y="0"/>
                    <a:pt x="63870" y="0"/>
                  </a:cubicBezTo>
                  <a:cubicBezTo>
                    <a:pt x="85161" y="0"/>
                    <a:pt x="104516" y="9655"/>
                    <a:pt x="116129" y="23448"/>
                  </a:cubicBezTo>
                  <a:cubicBezTo>
                    <a:pt x="116129" y="24827"/>
                    <a:pt x="116129" y="27586"/>
                    <a:pt x="114193" y="28965"/>
                  </a:cubicBezTo>
                  <a:cubicBezTo>
                    <a:pt x="110322" y="30344"/>
                    <a:pt x="108387" y="28965"/>
                    <a:pt x="106451" y="27586"/>
                  </a:cubicBezTo>
                  <a:cubicBezTo>
                    <a:pt x="96774" y="15172"/>
                    <a:pt x="81290" y="8275"/>
                    <a:pt x="63870" y="8275"/>
                  </a:cubicBezTo>
                  <a:cubicBezTo>
                    <a:pt x="34838" y="8275"/>
                    <a:pt x="9677" y="30344"/>
                    <a:pt x="9677" y="59310"/>
                  </a:cubicBezTo>
                  <a:cubicBezTo>
                    <a:pt x="9677" y="88275"/>
                    <a:pt x="34838" y="111724"/>
                    <a:pt x="63870" y="111724"/>
                  </a:cubicBezTo>
                  <a:cubicBezTo>
                    <a:pt x="81290" y="111724"/>
                    <a:pt x="96774" y="103448"/>
                    <a:pt x="108387" y="89655"/>
                  </a:cubicBezTo>
                  <a:cubicBezTo>
                    <a:pt x="108387" y="88275"/>
                    <a:pt x="112258" y="88275"/>
                    <a:pt x="114193" y="88275"/>
                  </a:cubicBezTo>
                  <a:cubicBezTo>
                    <a:pt x="116129" y="89655"/>
                    <a:pt x="118064" y="91034"/>
                    <a:pt x="116129" y="93793"/>
                  </a:cubicBezTo>
                  <a:cubicBezTo>
                    <a:pt x="104516" y="108965"/>
                    <a:pt x="85161" y="118620"/>
                    <a:pt x="63870" y="11862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74" name="Google Shape;2174;p233"/>
          <p:cNvGrpSpPr/>
          <p:nvPr/>
        </p:nvGrpSpPr>
        <p:grpSpPr>
          <a:xfrm>
            <a:off x="4882589" y="4093697"/>
            <a:ext cx="181546" cy="211100"/>
            <a:chOff x="6519863" y="1846263"/>
            <a:chExt cx="52500" cy="55500"/>
          </a:xfrm>
        </p:grpSpPr>
        <p:sp>
          <p:nvSpPr>
            <p:cNvPr id="2175" name="Google Shape;2175;p233"/>
            <p:cNvSpPr/>
            <p:nvPr/>
          </p:nvSpPr>
          <p:spPr>
            <a:xfrm>
              <a:off x="6543675" y="1846263"/>
              <a:ext cx="1500" cy="55500"/>
            </a:xfrm>
            <a:custGeom>
              <a:rect b="b" l="l" r="r" t="t"/>
              <a:pathLst>
                <a:path extrusionOk="0" h="120000" w="120000">
                  <a:moveTo>
                    <a:pt x="60000" y="119220"/>
                  </a:moveTo>
                  <a:cubicBezTo>
                    <a:pt x="20000" y="119220"/>
                    <a:pt x="0" y="118441"/>
                    <a:pt x="0" y="116883"/>
                  </a:cubicBezTo>
                  <a:lnTo>
                    <a:pt x="0" y="1558"/>
                  </a:lnTo>
                  <a:cubicBezTo>
                    <a:pt x="0" y="779"/>
                    <a:pt x="40000" y="0"/>
                    <a:pt x="60000" y="0"/>
                  </a:cubicBezTo>
                  <a:cubicBezTo>
                    <a:pt x="100000" y="0"/>
                    <a:pt x="100000" y="779"/>
                    <a:pt x="100000" y="1558"/>
                  </a:cubicBezTo>
                  <a:lnTo>
                    <a:pt x="100000" y="116883"/>
                  </a:lnTo>
                  <a:cubicBezTo>
                    <a:pt x="100000" y="117662"/>
                    <a:pt x="80000" y="119220"/>
                    <a:pt x="60000" y="11922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76" name="Google Shape;2176;p233"/>
            <p:cNvSpPr/>
            <p:nvPr/>
          </p:nvSpPr>
          <p:spPr>
            <a:xfrm>
              <a:off x="6535738" y="1849438"/>
              <a:ext cx="18900" cy="11100"/>
            </a:xfrm>
            <a:custGeom>
              <a:rect b="b" l="l" r="r" t="t"/>
              <a:pathLst>
                <a:path extrusionOk="0" h="120000" w="120000">
                  <a:moveTo>
                    <a:pt x="61132" y="116000"/>
                  </a:moveTo>
                  <a:cubicBezTo>
                    <a:pt x="58867" y="116000"/>
                    <a:pt x="56603" y="116000"/>
                    <a:pt x="56603" y="116000"/>
                  </a:cubicBezTo>
                  <a:lnTo>
                    <a:pt x="2264" y="20000"/>
                  </a:lnTo>
                  <a:cubicBezTo>
                    <a:pt x="0" y="16000"/>
                    <a:pt x="0" y="8000"/>
                    <a:pt x="2264" y="4000"/>
                  </a:cubicBezTo>
                  <a:cubicBezTo>
                    <a:pt x="4528" y="0"/>
                    <a:pt x="9056" y="0"/>
                    <a:pt x="11320" y="4000"/>
                  </a:cubicBezTo>
                  <a:lnTo>
                    <a:pt x="58867" y="92000"/>
                  </a:lnTo>
                  <a:lnTo>
                    <a:pt x="108679" y="4000"/>
                  </a:lnTo>
                  <a:cubicBezTo>
                    <a:pt x="110943" y="0"/>
                    <a:pt x="113207" y="0"/>
                    <a:pt x="115471" y="4000"/>
                  </a:cubicBezTo>
                  <a:cubicBezTo>
                    <a:pt x="117735" y="8000"/>
                    <a:pt x="117735" y="16000"/>
                    <a:pt x="115471" y="20000"/>
                  </a:cubicBezTo>
                  <a:lnTo>
                    <a:pt x="63396" y="116000"/>
                  </a:lnTo>
                  <a:lnTo>
                    <a:pt x="61132" y="116000"/>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77" name="Google Shape;2177;p233"/>
            <p:cNvSpPr/>
            <p:nvPr/>
          </p:nvSpPr>
          <p:spPr>
            <a:xfrm>
              <a:off x="6535738" y="1887538"/>
              <a:ext cx="18900" cy="11100"/>
            </a:xfrm>
            <a:custGeom>
              <a:rect b="b" l="l" r="r" t="t"/>
              <a:pathLst>
                <a:path extrusionOk="0" h="120000" w="120000">
                  <a:moveTo>
                    <a:pt x="111111" y="116000"/>
                  </a:moveTo>
                  <a:cubicBezTo>
                    <a:pt x="108888" y="116000"/>
                    <a:pt x="106666" y="116000"/>
                    <a:pt x="106666" y="112000"/>
                  </a:cubicBezTo>
                  <a:lnTo>
                    <a:pt x="57777" y="28000"/>
                  </a:lnTo>
                  <a:lnTo>
                    <a:pt x="11111" y="112000"/>
                  </a:lnTo>
                  <a:cubicBezTo>
                    <a:pt x="8888" y="116000"/>
                    <a:pt x="4444" y="116000"/>
                    <a:pt x="2222" y="112000"/>
                  </a:cubicBezTo>
                  <a:cubicBezTo>
                    <a:pt x="0" y="108000"/>
                    <a:pt x="0" y="104000"/>
                    <a:pt x="2222" y="100000"/>
                  </a:cubicBezTo>
                  <a:lnTo>
                    <a:pt x="55555" y="4000"/>
                  </a:lnTo>
                  <a:cubicBezTo>
                    <a:pt x="57777" y="0"/>
                    <a:pt x="60000" y="0"/>
                    <a:pt x="62222" y="4000"/>
                  </a:cubicBezTo>
                  <a:lnTo>
                    <a:pt x="115555" y="100000"/>
                  </a:lnTo>
                  <a:cubicBezTo>
                    <a:pt x="117777" y="104000"/>
                    <a:pt x="117777" y="108000"/>
                    <a:pt x="115555" y="112000"/>
                  </a:cubicBezTo>
                  <a:cubicBezTo>
                    <a:pt x="113333" y="116000"/>
                    <a:pt x="113333" y="116000"/>
                    <a:pt x="111111"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78" name="Google Shape;2178;p233"/>
            <p:cNvSpPr/>
            <p:nvPr/>
          </p:nvSpPr>
          <p:spPr>
            <a:xfrm>
              <a:off x="6521450" y="1858963"/>
              <a:ext cx="49200" cy="28500"/>
            </a:xfrm>
            <a:custGeom>
              <a:rect b="b" l="l" r="r" t="t"/>
              <a:pathLst>
                <a:path extrusionOk="0" h="120000" w="120000">
                  <a:moveTo>
                    <a:pt x="116444" y="118518"/>
                  </a:moveTo>
                  <a:cubicBezTo>
                    <a:pt x="115555" y="118518"/>
                    <a:pt x="115555" y="118518"/>
                    <a:pt x="115555" y="117037"/>
                  </a:cubicBezTo>
                  <a:lnTo>
                    <a:pt x="888" y="7407"/>
                  </a:lnTo>
                  <a:cubicBezTo>
                    <a:pt x="0" y="7407"/>
                    <a:pt x="0" y="4444"/>
                    <a:pt x="0" y="2962"/>
                  </a:cubicBezTo>
                  <a:cubicBezTo>
                    <a:pt x="888" y="1481"/>
                    <a:pt x="1777" y="0"/>
                    <a:pt x="3555" y="1481"/>
                  </a:cubicBezTo>
                  <a:lnTo>
                    <a:pt x="117333" y="109629"/>
                  </a:lnTo>
                  <a:cubicBezTo>
                    <a:pt x="118222" y="111111"/>
                    <a:pt x="119111" y="112592"/>
                    <a:pt x="118222" y="115555"/>
                  </a:cubicBezTo>
                  <a:cubicBezTo>
                    <a:pt x="117333" y="117037"/>
                    <a:pt x="117333" y="118518"/>
                    <a:pt x="116444" y="118518"/>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79" name="Google Shape;2179;p233"/>
            <p:cNvSpPr/>
            <p:nvPr/>
          </p:nvSpPr>
          <p:spPr>
            <a:xfrm>
              <a:off x="6519863" y="1854200"/>
              <a:ext cx="14400" cy="17400"/>
            </a:xfrm>
            <a:custGeom>
              <a:rect b="b" l="l" r="r" t="t"/>
              <a:pathLst>
                <a:path extrusionOk="0" h="120000" w="120000">
                  <a:moveTo>
                    <a:pt x="6153" y="117446"/>
                  </a:moveTo>
                  <a:cubicBezTo>
                    <a:pt x="3076" y="117446"/>
                    <a:pt x="3076" y="114893"/>
                    <a:pt x="0" y="112340"/>
                  </a:cubicBezTo>
                  <a:cubicBezTo>
                    <a:pt x="0" y="107234"/>
                    <a:pt x="0" y="107234"/>
                    <a:pt x="6153" y="104680"/>
                  </a:cubicBezTo>
                  <a:lnTo>
                    <a:pt x="98461" y="84255"/>
                  </a:lnTo>
                  <a:lnTo>
                    <a:pt x="73846" y="10212"/>
                  </a:lnTo>
                  <a:cubicBezTo>
                    <a:pt x="70769" y="5106"/>
                    <a:pt x="73846" y="2553"/>
                    <a:pt x="80000" y="0"/>
                  </a:cubicBezTo>
                  <a:cubicBezTo>
                    <a:pt x="83076" y="0"/>
                    <a:pt x="86153" y="2553"/>
                    <a:pt x="89230" y="7659"/>
                  </a:cubicBezTo>
                  <a:lnTo>
                    <a:pt x="113846" y="86808"/>
                  </a:lnTo>
                  <a:cubicBezTo>
                    <a:pt x="113846" y="89361"/>
                    <a:pt x="116923" y="91914"/>
                    <a:pt x="113846" y="94468"/>
                  </a:cubicBezTo>
                  <a:cubicBezTo>
                    <a:pt x="110769" y="94468"/>
                    <a:pt x="110769" y="97021"/>
                    <a:pt x="107692" y="97021"/>
                  </a:cubicBezTo>
                  <a:lnTo>
                    <a:pt x="9230" y="117446"/>
                  </a:lnTo>
                  <a:cubicBezTo>
                    <a:pt x="9230" y="117446"/>
                    <a:pt x="9230" y="117446"/>
                    <a:pt x="6153" y="11744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80" name="Google Shape;2180;p233"/>
            <p:cNvSpPr/>
            <p:nvPr/>
          </p:nvSpPr>
          <p:spPr>
            <a:xfrm>
              <a:off x="6557963" y="1878013"/>
              <a:ext cx="14400" cy="17400"/>
            </a:xfrm>
            <a:custGeom>
              <a:rect b="b" l="l" r="r" t="t"/>
              <a:pathLst>
                <a:path extrusionOk="0" h="120000" w="120000">
                  <a:moveTo>
                    <a:pt x="33846" y="117446"/>
                  </a:moveTo>
                  <a:cubicBezTo>
                    <a:pt x="30769" y="117446"/>
                    <a:pt x="27692" y="114893"/>
                    <a:pt x="27692" y="112340"/>
                  </a:cubicBezTo>
                  <a:lnTo>
                    <a:pt x="0" y="30638"/>
                  </a:lnTo>
                  <a:cubicBezTo>
                    <a:pt x="0" y="25531"/>
                    <a:pt x="3076" y="22978"/>
                    <a:pt x="6153" y="22978"/>
                  </a:cubicBezTo>
                  <a:lnTo>
                    <a:pt x="104615" y="0"/>
                  </a:lnTo>
                  <a:cubicBezTo>
                    <a:pt x="110769" y="0"/>
                    <a:pt x="113846" y="0"/>
                    <a:pt x="113846" y="5106"/>
                  </a:cubicBezTo>
                  <a:cubicBezTo>
                    <a:pt x="116923" y="7659"/>
                    <a:pt x="113846" y="12765"/>
                    <a:pt x="107692" y="15319"/>
                  </a:cubicBezTo>
                  <a:lnTo>
                    <a:pt x="15384" y="33191"/>
                  </a:lnTo>
                  <a:lnTo>
                    <a:pt x="40000" y="109787"/>
                  </a:lnTo>
                  <a:cubicBezTo>
                    <a:pt x="43076" y="114893"/>
                    <a:pt x="40000" y="117446"/>
                    <a:pt x="33846" y="11744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81" name="Google Shape;2181;p233"/>
            <p:cNvSpPr/>
            <p:nvPr/>
          </p:nvSpPr>
          <p:spPr>
            <a:xfrm>
              <a:off x="6521450" y="1860550"/>
              <a:ext cx="49200" cy="28500"/>
            </a:xfrm>
            <a:custGeom>
              <a:rect b="b" l="l" r="r" t="t"/>
              <a:pathLst>
                <a:path extrusionOk="0" h="120000" w="120000">
                  <a:moveTo>
                    <a:pt x="1777" y="118500"/>
                  </a:moveTo>
                  <a:cubicBezTo>
                    <a:pt x="888" y="118500"/>
                    <a:pt x="888" y="117000"/>
                    <a:pt x="0" y="117000"/>
                  </a:cubicBezTo>
                  <a:cubicBezTo>
                    <a:pt x="0" y="115500"/>
                    <a:pt x="0" y="112500"/>
                    <a:pt x="888" y="111000"/>
                  </a:cubicBezTo>
                  <a:lnTo>
                    <a:pt x="115555" y="0"/>
                  </a:lnTo>
                  <a:cubicBezTo>
                    <a:pt x="116444" y="0"/>
                    <a:pt x="117333" y="0"/>
                    <a:pt x="118222" y="1500"/>
                  </a:cubicBezTo>
                  <a:cubicBezTo>
                    <a:pt x="119111" y="3000"/>
                    <a:pt x="119111" y="6000"/>
                    <a:pt x="117333" y="7500"/>
                  </a:cubicBezTo>
                  <a:lnTo>
                    <a:pt x="3555" y="118500"/>
                  </a:lnTo>
                  <a:cubicBezTo>
                    <a:pt x="3555" y="118500"/>
                    <a:pt x="2666" y="118500"/>
                    <a:pt x="1777" y="1185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82" name="Google Shape;2182;p233"/>
            <p:cNvSpPr/>
            <p:nvPr/>
          </p:nvSpPr>
          <p:spPr>
            <a:xfrm>
              <a:off x="6519863" y="1876425"/>
              <a:ext cx="14400" cy="17400"/>
            </a:xfrm>
            <a:custGeom>
              <a:rect b="b" l="l" r="r" t="t"/>
              <a:pathLst>
                <a:path extrusionOk="0" h="120000" w="120000">
                  <a:moveTo>
                    <a:pt x="85263" y="117446"/>
                  </a:moveTo>
                  <a:lnTo>
                    <a:pt x="82105" y="117446"/>
                  </a:lnTo>
                  <a:cubicBezTo>
                    <a:pt x="78947" y="117446"/>
                    <a:pt x="75789" y="114893"/>
                    <a:pt x="75789" y="109787"/>
                  </a:cubicBezTo>
                  <a:lnTo>
                    <a:pt x="101052" y="33191"/>
                  </a:lnTo>
                  <a:lnTo>
                    <a:pt x="6315" y="12765"/>
                  </a:lnTo>
                  <a:cubicBezTo>
                    <a:pt x="3157" y="12765"/>
                    <a:pt x="0" y="10212"/>
                    <a:pt x="0" y="5106"/>
                  </a:cubicBezTo>
                  <a:cubicBezTo>
                    <a:pt x="3157" y="2553"/>
                    <a:pt x="6315" y="0"/>
                    <a:pt x="9473" y="0"/>
                  </a:cubicBezTo>
                  <a:lnTo>
                    <a:pt x="110526" y="22978"/>
                  </a:lnTo>
                  <a:cubicBezTo>
                    <a:pt x="113684" y="22978"/>
                    <a:pt x="113684" y="22978"/>
                    <a:pt x="116842" y="25531"/>
                  </a:cubicBezTo>
                  <a:cubicBezTo>
                    <a:pt x="116842" y="25531"/>
                    <a:pt x="116842" y="28085"/>
                    <a:pt x="116842" y="30638"/>
                  </a:cubicBezTo>
                  <a:lnTo>
                    <a:pt x="91578" y="112340"/>
                  </a:lnTo>
                  <a:cubicBezTo>
                    <a:pt x="91578" y="117446"/>
                    <a:pt x="88421" y="117446"/>
                    <a:pt x="85263" y="11744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83" name="Google Shape;2183;p233"/>
            <p:cNvSpPr/>
            <p:nvPr/>
          </p:nvSpPr>
          <p:spPr>
            <a:xfrm>
              <a:off x="6557963" y="1854200"/>
              <a:ext cx="14400" cy="15900"/>
            </a:xfrm>
            <a:custGeom>
              <a:rect b="b" l="l" r="r" t="t"/>
              <a:pathLst>
                <a:path extrusionOk="0" h="120000" w="120000">
                  <a:moveTo>
                    <a:pt x="107692" y="117391"/>
                  </a:moveTo>
                  <a:lnTo>
                    <a:pt x="104615" y="117391"/>
                  </a:lnTo>
                  <a:lnTo>
                    <a:pt x="6153" y="96521"/>
                  </a:lnTo>
                  <a:cubicBezTo>
                    <a:pt x="3076" y="96521"/>
                    <a:pt x="0" y="93913"/>
                    <a:pt x="0" y="88695"/>
                  </a:cubicBezTo>
                  <a:lnTo>
                    <a:pt x="27692" y="5217"/>
                  </a:lnTo>
                  <a:cubicBezTo>
                    <a:pt x="27692" y="0"/>
                    <a:pt x="33846" y="0"/>
                    <a:pt x="36923" y="0"/>
                  </a:cubicBezTo>
                  <a:cubicBezTo>
                    <a:pt x="40000" y="0"/>
                    <a:pt x="43076" y="5217"/>
                    <a:pt x="43076" y="7826"/>
                  </a:cubicBezTo>
                  <a:lnTo>
                    <a:pt x="18461" y="86086"/>
                  </a:lnTo>
                  <a:lnTo>
                    <a:pt x="110769" y="106956"/>
                  </a:lnTo>
                  <a:cubicBezTo>
                    <a:pt x="113846" y="106956"/>
                    <a:pt x="116923" y="109565"/>
                    <a:pt x="116923" y="114782"/>
                  </a:cubicBezTo>
                  <a:cubicBezTo>
                    <a:pt x="113846" y="114782"/>
                    <a:pt x="110769" y="117391"/>
                    <a:pt x="107692" y="11739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84" name="Google Shape;2184;p233"/>
          <p:cNvGrpSpPr/>
          <p:nvPr/>
        </p:nvGrpSpPr>
        <p:grpSpPr>
          <a:xfrm>
            <a:off x="7016112" y="3316550"/>
            <a:ext cx="238978" cy="178837"/>
            <a:chOff x="6404419" y="2305050"/>
            <a:chExt cx="57124" cy="42743"/>
          </a:xfrm>
        </p:grpSpPr>
        <p:sp>
          <p:nvSpPr>
            <p:cNvPr id="2185" name="Google Shape;2185;p233"/>
            <p:cNvSpPr/>
            <p:nvPr/>
          </p:nvSpPr>
          <p:spPr>
            <a:xfrm>
              <a:off x="6445643" y="2330928"/>
              <a:ext cx="15900" cy="15900"/>
            </a:xfrm>
            <a:custGeom>
              <a:rect b="b" l="l" r="r" t="t"/>
              <a:pathLst>
                <a:path extrusionOk="0" h="120000" w="120000">
                  <a:moveTo>
                    <a:pt x="58666" y="117333"/>
                  </a:moveTo>
                  <a:cubicBezTo>
                    <a:pt x="26666" y="117333"/>
                    <a:pt x="0" y="90666"/>
                    <a:pt x="0" y="58666"/>
                  </a:cubicBezTo>
                  <a:cubicBezTo>
                    <a:pt x="0" y="26666"/>
                    <a:pt x="26666" y="0"/>
                    <a:pt x="58666" y="0"/>
                  </a:cubicBezTo>
                  <a:cubicBezTo>
                    <a:pt x="90666" y="0"/>
                    <a:pt x="117333" y="26666"/>
                    <a:pt x="117333" y="58666"/>
                  </a:cubicBezTo>
                  <a:cubicBezTo>
                    <a:pt x="117333" y="90666"/>
                    <a:pt x="90666" y="117333"/>
                    <a:pt x="58666" y="117333"/>
                  </a:cubicBezTo>
                  <a:close/>
                  <a:moveTo>
                    <a:pt x="58666" y="16000"/>
                  </a:moveTo>
                  <a:cubicBezTo>
                    <a:pt x="34666" y="16000"/>
                    <a:pt x="13333" y="32000"/>
                    <a:pt x="13333" y="58666"/>
                  </a:cubicBezTo>
                  <a:cubicBezTo>
                    <a:pt x="13333" y="82666"/>
                    <a:pt x="34666" y="104000"/>
                    <a:pt x="58666" y="104000"/>
                  </a:cubicBezTo>
                  <a:cubicBezTo>
                    <a:pt x="85333" y="104000"/>
                    <a:pt x="104000" y="82666"/>
                    <a:pt x="104000" y="58666"/>
                  </a:cubicBezTo>
                  <a:cubicBezTo>
                    <a:pt x="104000" y="32000"/>
                    <a:pt x="85333" y="16000"/>
                    <a:pt x="58666" y="1600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86" name="Google Shape;2186;p233"/>
            <p:cNvSpPr/>
            <p:nvPr/>
          </p:nvSpPr>
          <p:spPr>
            <a:xfrm>
              <a:off x="6404419" y="2323493"/>
              <a:ext cx="24300" cy="24300"/>
            </a:xfrm>
            <a:custGeom>
              <a:rect b="b" l="l" r="r" t="t"/>
              <a:pathLst>
                <a:path extrusionOk="0" h="120000" w="120000">
                  <a:moveTo>
                    <a:pt x="59047" y="118064"/>
                  </a:moveTo>
                  <a:cubicBezTo>
                    <a:pt x="26666" y="118064"/>
                    <a:pt x="0" y="89032"/>
                    <a:pt x="0" y="58064"/>
                  </a:cubicBezTo>
                  <a:cubicBezTo>
                    <a:pt x="0" y="25161"/>
                    <a:pt x="26666" y="0"/>
                    <a:pt x="59047" y="0"/>
                  </a:cubicBezTo>
                  <a:cubicBezTo>
                    <a:pt x="91428" y="0"/>
                    <a:pt x="118095" y="25161"/>
                    <a:pt x="118095" y="58064"/>
                  </a:cubicBezTo>
                  <a:cubicBezTo>
                    <a:pt x="118095" y="89032"/>
                    <a:pt x="91428" y="118064"/>
                    <a:pt x="59047" y="118064"/>
                  </a:cubicBezTo>
                  <a:close/>
                  <a:moveTo>
                    <a:pt x="59047" y="9677"/>
                  </a:moveTo>
                  <a:cubicBezTo>
                    <a:pt x="32380" y="9677"/>
                    <a:pt x="9523" y="29032"/>
                    <a:pt x="9523" y="58064"/>
                  </a:cubicBezTo>
                  <a:cubicBezTo>
                    <a:pt x="9523" y="85161"/>
                    <a:pt x="32380" y="108387"/>
                    <a:pt x="59047" y="108387"/>
                  </a:cubicBezTo>
                  <a:cubicBezTo>
                    <a:pt x="85714" y="108387"/>
                    <a:pt x="108571" y="85161"/>
                    <a:pt x="108571" y="58064"/>
                  </a:cubicBezTo>
                  <a:cubicBezTo>
                    <a:pt x="108571" y="29032"/>
                    <a:pt x="85714" y="9677"/>
                    <a:pt x="59047" y="967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87" name="Google Shape;2187;p233"/>
            <p:cNvSpPr/>
            <p:nvPr/>
          </p:nvSpPr>
          <p:spPr>
            <a:xfrm>
              <a:off x="6416675" y="2305050"/>
              <a:ext cx="1500" cy="18900"/>
            </a:xfrm>
            <a:custGeom>
              <a:rect b="b" l="l" r="r" t="t"/>
              <a:pathLst>
                <a:path extrusionOk="0" h="120000" w="120000">
                  <a:moveTo>
                    <a:pt x="40000" y="117777"/>
                  </a:moveTo>
                  <a:cubicBezTo>
                    <a:pt x="20000" y="117777"/>
                    <a:pt x="0" y="115555"/>
                    <a:pt x="0" y="111111"/>
                  </a:cubicBezTo>
                  <a:lnTo>
                    <a:pt x="0" y="6666"/>
                  </a:lnTo>
                  <a:cubicBezTo>
                    <a:pt x="0" y="2222"/>
                    <a:pt x="20000" y="0"/>
                    <a:pt x="40000" y="0"/>
                  </a:cubicBezTo>
                  <a:cubicBezTo>
                    <a:pt x="80000" y="0"/>
                    <a:pt x="100000" y="2222"/>
                    <a:pt x="100000" y="6666"/>
                  </a:cubicBezTo>
                  <a:lnTo>
                    <a:pt x="100000" y="111111"/>
                  </a:lnTo>
                  <a:cubicBezTo>
                    <a:pt x="100000" y="115555"/>
                    <a:pt x="80000" y="117777"/>
                    <a:pt x="40000" y="11777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88" name="Google Shape;2188;p233"/>
            <p:cNvSpPr/>
            <p:nvPr/>
          </p:nvSpPr>
          <p:spPr>
            <a:xfrm>
              <a:off x="6413500" y="2305050"/>
              <a:ext cx="23700" cy="3300"/>
            </a:xfrm>
            <a:custGeom>
              <a:rect b="b" l="l" r="r" t="t"/>
              <a:pathLst>
                <a:path extrusionOk="0" h="120000" w="120000">
                  <a:moveTo>
                    <a:pt x="114626" y="102857"/>
                  </a:moveTo>
                  <a:lnTo>
                    <a:pt x="5373" y="102857"/>
                  </a:lnTo>
                  <a:cubicBezTo>
                    <a:pt x="1791" y="102857"/>
                    <a:pt x="0" y="85714"/>
                    <a:pt x="0" y="51428"/>
                  </a:cubicBezTo>
                  <a:cubicBezTo>
                    <a:pt x="0" y="17142"/>
                    <a:pt x="1791" y="0"/>
                    <a:pt x="5373" y="0"/>
                  </a:cubicBezTo>
                  <a:lnTo>
                    <a:pt x="114626" y="0"/>
                  </a:lnTo>
                  <a:cubicBezTo>
                    <a:pt x="116417" y="0"/>
                    <a:pt x="118208" y="17142"/>
                    <a:pt x="118208" y="51428"/>
                  </a:cubicBezTo>
                  <a:cubicBezTo>
                    <a:pt x="118208" y="85714"/>
                    <a:pt x="116417" y="102857"/>
                    <a:pt x="114626" y="102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89" name="Google Shape;2189;p233"/>
            <p:cNvSpPr/>
            <p:nvPr/>
          </p:nvSpPr>
          <p:spPr>
            <a:xfrm>
              <a:off x="6444497" y="2315901"/>
              <a:ext cx="3000" cy="7500"/>
            </a:xfrm>
            <a:custGeom>
              <a:rect b="b" l="l" r="r" t="t"/>
              <a:pathLst>
                <a:path extrusionOk="0" h="120000" w="120000">
                  <a:moveTo>
                    <a:pt x="40000" y="115862"/>
                  </a:moveTo>
                  <a:cubicBezTo>
                    <a:pt x="20000" y="115862"/>
                    <a:pt x="0" y="111724"/>
                    <a:pt x="0" y="103448"/>
                  </a:cubicBezTo>
                  <a:lnTo>
                    <a:pt x="0" y="12413"/>
                  </a:lnTo>
                  <a:cubicBezTo>
                    <a:pt x="0" y="4137"/>
                    <a:pt x="20000" y="0"/>
                    <a:pt x="40000" y="0"/>
                  </a:cubicBezTo>
                  <a:cubicBezTo>
                    <a:pt x="80000" y="0"/>
                    <a:pt x="100000" y="4137"/>
                    <a:pt x="100000" y="12413"/>
                  </a:cubicBezTo>
                  <a:lnTo>
                    <a:pt x="100000" y="103448"/>
                  </a:lnTo>
                  <a:cubicBezTo>
                    <a:pt x="100000" y="111724"/>
                    <a:pt x="80000" y="115862"/>
                    <a:pt x="40000" y="11586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90" name="Google Shape;2190;p233"/>
            <p:cNvSpPr/>
            <p:nvPr/>
          </p:nvSpPr>
          <p:spPr>
            <a:xfrm>
              <a:off x="6424613" y="2305050"/>
              <a:ext cx="1500" cy="18900"/>
            </a:xfrm>
            <a:custGeom>
              <a:rect b="b" l="l" r="r" t="t"/>
              <a:pathLst>
                <a:path extrusionOk="0" h="120000" w="120000">
                  <a:moveTo>
                    <a:pt x="40000" y="117777"/>
                  </a:moveTo>
                  <a:cubicBezTo>
                    <a:pt x="20000" y="117777"/>
                    <a:pt x="0" y="115555"/>
                    <a:pt x="0" y="111111"/>
                  </a:cubicBezTo>
                  <a:lnTo>
                    <a:pt x="0" y="6666"/>
                  </a:lnTo>
                  <a:cubicBezTo>
                    <a:pt x="0" y="2222"/>
                    <a:pt x="20000" y="0"/>
                    <a:pt x="40000" y="0"/>
                  </a:cubicBezTo>
                  <a:cubicBezTo>
                    <a:pt x="80000" y="0"/>
                    <a:pt x="100000" y="2222"/>
                    <a:pt x="100000" y="6666"/>
                  </a:cubicBezTo>
                  <a:lnTo>
                    <a:pt x="100000" y="111111"/>
                  </a:lnTo>
                  <a:cubicBezTo>
                    <a:pt x="100000" y="115555"/>
                    <a:pt x="60000" y="117777"/>
                    <a:pt x="40000" y="11777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91" name="Google Shape;2191;p233"/>
            <p:cNvSpPr/>
            <p:nvPr/>
          </p:nvSpPr>
          <p:spPr>
            <a:xfrm>
              <a:off x="6408738" y="2322513"/>
              <a:ext cx="31800" cy="18900"/>
            </a:xfrm>
            <a:custGeom>
              <a:rect b="b" l="l" r="r" t="t"/>
              <a:pathLst>
                <a:path extrusionOk="0" h="120000" w="120000">
                  <a:moveTo>
                    <a:pt x="114545" y="117735"/>
                  </a:moveTo>
                  <a:lnTo>
                    <a:pt x="87272" y="117735"/>
                  </a:lnTo>
                  <a:cubicBezTo>
                    <a:pt x="84545" y="117735"/>
                    <a:pt x="83181" y="115471"/>
                    <a:pt x="83181" y="110943"/>
                  </a:cubicBezTo>
                  <a:lnTo>
                    <a:pt x="83181" y="72452"/>
                  </a:lnTo>
                  <a:cubicBezTo>
                    <a:pt x="83181" y="70188"/>
                    <a:pt x="83181" y="67924"/>
                    <a:pt x="81818" y="65660"/>
                  </a:cubicBezTo>
                  <a:lnTo>
                    <a:pt x="57272" y="11320"/>
                  </a:lnTo>
                  <a:lnTo>
                    <a:pt x="2727" y="11320"/>
                  </a:lnTo>
                  <a:cubicBezTo>
                    <a:pt x="1363" y="11320"/>
                    <a:pt x="0" y="9056"/>
                    <a:pt x="0" y="6792"/>
                  </a:cubicBezTo>
                  <a:cubicBezTo>
                    <a:pt x="0" y="2264"/>
                    <a:pt x="1363" y="0"/>
                    <a:pt x="2727" y="0"/>
                  </a:cubicBezTo>
                  <a:lnTo>
                    <a:pt x="58636" y="0"/>
                  </a:lnTo>
                  <a:cubicBezTo>
                    <a:pt x="60000" y="0"/>
                    <a:pt x="60000" y="0"/>
                    <a:pt x="61363" y="2264"/>
                  </a:cubicBezTo>
                  <a:lnTo>
                    <a:pt x="87272" y="58867"/>
                  </a:lnTo>
                  <a:cubicBezTo>
                    <a:pt x="90000" y="63396"/>
                    <a:pt x="91363" y="67924"/>
                    <a:pt x="91363" y="74716"/>
                  </a:cubicBezTo>
                  <a:lnTo>
                    <a:pt x="91363" y="106415"/>
                  </a:lnTo>
                  <a:lnTo>
                    <a:pt x="111818" y="106415"/>
                  </a:lnTo>
                  <a:lnTo>
                    <a:pt x="111818" y="6792"/>
                  </a:lnTo>
                  <a:cubicBezTo>
                    <a:pt x="111818" y="2264"/>
                    <a:pt x="113181" y="0"/>
                    <a:pt x="114545" y="0"/>
                  </a:cubicBezTo>
                  <a:cubicBezTo>
                    <a:pt x="117272" y="0"/>
                    <a:pt x="118636" y="2264"/>
                    <a:pt x="118636" y="6792"/>
                  </a:cubicBezTo>
                  <a:lnTo>
                    <a:pt x="118636" y="113207"/>
                  </a:lnTo>
                  <a:cubicBezTo>
                    <a:pt x="118636" y="115471"/>
                    <a:pt x="117272" y="117735"/>
                    <a:pt x="114545" y="11773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92" name="Google Shape;2192;p233"/>
            <p:cNvSpPr/>
            <p:nvPr/>
          </p:nvSpPr>
          <p:spPr>
            <a:xfrm>
              <a:off x="6435725" y="2305050"/>
              <a:ext cx="25500" cy="36600"/>
            </a:xfrm>
            <a:custGeom>
              <a:rect b="b" l="l" r="r" t="t"/>
              <a:pathLst>
                <a:path extrusionOk="0" h="120000" w="120000">
                  <a:moveTo>
                    <a:pt x="18591" y="118811"/>
                  </a:moveTo>
                  <a:cubicBezTo>
                    <a:pt x="16901" y="118811"/>
                    <a:pt x="15211" y="117623"/>
                    <a:pt x="15211" y="115247"/>
                  </a:cubicBezTo>
                  <a:cubicBezTo>
                    <a:pt x="15211" y="112871"/>
                    <a:pt x="16901" y="111683"/>
                    <a:pt x="18591" y="111683"/>
                  </a:cubicBezTo>
                  <a:lnTo>
                    <a:pt x="30422" y="111683"/>
                  </a:lnTo>
                  <a:cubicBezTo>
                    <a:pt x="35492" y="93861"/>
                    <a:pt x="59154" y="79603"/>
                    <a:pt x="86197" y="79603"/>
                  </a:cubicBezTo>
                  <a:cubicBezTo>
                    <a:pt x="94647" y="79603"/>
                    <a:pt x="103098" y="80792"/>
                    <a:pt x="109859" y="83168"/>
                  </a:cubicBezTo>
                  <a:lnTo>
                    <a:pt x="109859" y="81980"/>
                  </a:lnTo>
                  <a:cubicBezTo>
                    <a:pt x="109859" y="70099"/>
                    <a:pt x="72676" y="64158"/>
                    <a:pt x="59154" y="62970"/>
                  </a:cubicBezTo>
                  <a:lnTo>
                    <a:pt x="21971" y="62970"/>
                  </a:lnTo>
                  <a:cubicBezTo>
                    <a:pt x="20281" y="62970"/>
                    <a:pt x="18591" y="61782"/>
                    <a:pt x="18591" y="60594"/>
                  </a:cubicBezTo>
                  <a:lnTo>
                    <a:pt x="0" y="3564"/>
                  </a:lnTo>
                  <a:cubicBezTo>
                    <a:pt x="0" y="2376"/>
                    <a:pt x="1690" y="1188"/>
                    <a:pt x="3380" y="0"/>
                  </a:cubicBezTo>
                  <a:cubicBezTo>
                    <a:pt x="6760" y="0"/>
                    <a:pt x="8450" y="1188"/>
                    <a:pt x="10140" y="2376"/>
                  </a:cubicBezTo>
                  <a:lnTo>
                    <a:pt x="27042" y="55841"/>
                  </a:lnTo>
                  <a:lnTo>
                    <a:pt x="60845" y="55841"/>
                  </a:lnTo>
                  <a:cubicBezTo>
                    <a:pt x="67605" y="57029"/>
                    <a:pt x="118309" y="62970"/>
                    <a:pt x="118309" y="81980"/>
                  </a:cubicBezTo>
                  <a:lnTo>
                    <a:pt x="118309" y="87920"/>
                  </a:lnTo>
                  <a:cubicBezTo>
                    <a:pt x="118309" y="89108"/>
                    <a:pt x="118309" y="90297"/>
                    <a:pt x="116619" y="90297"/>
                  </a:cubicBezTo>
                  <a:cubicBezTo>
                    <a:pt x="114929" y="91485"/>
                    <a:pt x="113239" y="91485"/>
                    <a:pt x="111549" y="90297"/>
                  </a:cubicBezTo>
                  <a:cubicBezTo>
                    <a:pt x="104788" y="87920"/>
                    <a:pt x="96338" y="85544"/>
                    <a:pt x="87887" y="85544"/>
                  </a:cubicBezTo>
                  <a:cubicBezTo>
                    <a:pt x="62535" y="85544"/>
                    <a:pt x="42253" y="98613"/>
                    <a:pt x="38873" y="115247"/>
                  </a:cubicBezTo>
                  <a:cubicBezTo>
                    <a:pt x="38873" y="116435"/>
                    <a:pt x="37183" y="117623"/>
                    <a:pt x="33802" y="117623"/>
                  </a:cubicBezTo>
                  <a:lnTo>
                    <a:pt x="18591" y="118811"/>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93" name="Google Shape;2193;p233"/>
          <p:cNvGrpSpPr/>
          <p:nvPr/>
        </p:nvGrpSpPr>
        <p:grpSpPr>
          <a:xfrm>
            <a:off x="7912371" y="3276435"/>
            <a:ext cx="175316" cy="198051"/>
            <a:chOff x="6070600" y="3482975"/>
            <a:chExt cx="50700" cy="57275"/>
          </a:xfrm>
        </p:grpSpPr>
        <p:sp>
          <p:nvSpPr>
            <p:cNvPr id="2194" name="Google Shape;2194;p233"/>
            <p:cNvSpPr/>
            <p:nvPr/>
          </p:nvSpPr>
          <p:spPr>
            <a:xfrm>
              <a:off x="6108700" y="3516313"/>
              <a:ext cx="12600" cy="12600"/>
            </a:xfrm>
            <a:custGeom>
              <a:rect b="b" l="l" r="r" t="t"/>
              <a:pathLst>
                <a:path extrusionOk="0" h="120000" w="120000">
                  <a:moveTo>
                    <a:pt x="51428" y="116666"/>
                  </a:moveTo>
                  <a:cubicBezTo>
                    <a:pt x="48000" y="116666"/>
                    <a:pt x="41142" y="116666"/>
                    <a:pt x="37714" y="116666"/>
                  </a:cubicBezTo>
                  <a:cubicBezTo>
                    <a:pt x="24000" y="113333"/>
                    <a:pt x="10285" y="103333"/>
                    <a:pt x="3428" y="90000"/>
                  </a:cubicBezTo>
                  <a:cubicBezTo>
                    <a:pt x="0" y="86666"/>
                    <a:pt x="0" y="80000"/>
                    <a:pt x="6857" y="76666"/>
                  </a:cubicBezTo>
                  <a:cubicBezTo>
                    <a:pt x="10285" y="76666"/>
                    <a:pt x="13714" y="76666"/>
                    <a:pt x="17142" y="80000"/>
                  </a:cubicBezTo>
                  <a:cubicBezTo>
                    <a:pt x="24000" y="90000"/>
                    <a:pt x="34285" y="96666"/>
                    <a:pt x="44571" y="96666"/>
                  </a:cubicBezTo>
                  <a:cubicBezTo>
                    <a:pt x="54857" y="100000"/>
                    <a:pt x="65142" y="96666"/>
                    <a:pt x="72000" y="93333"/>
                  </a:cubicBezTo>
                  <a:cubicBezTo>
                    <a:pt x="89142" y="83333"/>
                    <a:pt x="96000" y="56666"/>
                    <a:pt x="85714" y="40000"/>
                  </a:cubicBezTo>
                  <a:cubicBezTo>
                    <a:pt x="78857" y="30000"/>
                    <a:pt x="72000" y="23333"/>
                    <a:pt x="61714" y="20000"/>
                  </a:cubicBezTo>
                  <a:cubicBezTo>
                    <a:pt x="48000" y="20000"/>
                    <a:pt x="41142" y="20000"/>
                    <a:pt x="30857" y="26666"/>
                  </a:cubicBezTo>
                  <a:cubicBezTo>
                    <a:pt x="27428" y="30000"/>
                    <a:pt x="24000" y="30000"/>
                    <a:pt x="17142" y="23333"/>
                  </a:cubicBezTo>
                  <a:cubicBezTo>
                    <a:pt x="17142" y="20000"/>
                    <a:pt x="17142" y="13333"/>
                    <a:pt x="24000" y="10000"/>
                  </a:cubicBezTo>
                  <a:cubicBezTo>
                    <a:pt x="34285" y="3333"/>
                    <a:pt x="51428" y="0"/>
                    <a:pt x="65142" y="3333"/>
                  </a:cubicBezTo>
                  <a:cubicBezTo>
                    <a:pt x="78857" y="6666"/>
                    <a:pt x="92571" y="16666"/>
                    <a:pt x="102857" y="30000"/>
                  </a:cubicBezTo>
                  <a:cubicBezTo>
                    <a:pt x="116571" y="56666"/>
                    <a:pt x="109714" y="90000"/>
                    <a:pt x="82285" y="106666"/>
                  </a:cubicBezTo>
                  <a:cubicBezTo>
                    <a:pt x="72000" y="113333"/>
                    <a:pt x="61714" y="116666"/>
                    <a:pt x="51428" y="11666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95" name="Google Shape;2195;p233"/>
            <p:cNvSpPr/>
            <p:nvPr/>
          </p:nvSpPr>
          <p:spPr>
            <a:xfrm>
              <a:off x="6070600" y="3511550"/>
              <a:ext cx="42900" cy="28500"/>
            </a:xfrm>
            <a:custGeom>
              <a:rect b="b" l="l" r="r" t="t"/>
              <a:pathLst>
                <a:path extrusionOk="0" h="120000" w="120000">
                  <a:moveTo>
                    <a:pt x="59000" y="118500"/>
                  </a:moveTo>
                  <a:cubicBezTo>
                    <a:pt x="27000" y="118500"/>
                    <a:pt x="0" y="67500"/>
                    <a:pt x="0" y="4500"/>
                  </a:cubicBezTo>
                  <a:cubicBezTo>
                    <a:pt x="0" y="1500"/>
                    <a:pt x="1000" y="0"/>
                    <a:pt x="3000" y="0"/>
                  </a:cubicBezTo>
                  <a:lnTo>
                    <a:pt x="116000" y="0"/>
                  </a:lnTo>
                  <a:cubicBezTo>
                    <a:pt x="118000" y="0"/>
                    <a:pt x="119000" y="1500"/>
                    <a:pt x="119000" y="4500"/>
                  </a:cubicBezTo>
                  <a:cubicBezTo>
                    <a:pt x="119000" y="67500"/>
                    <a:pt x="92000" y="118500"/>
                    <a:pt x="59000" y="118500"/>
                  </a:cubicBezTo>
                  <a:close/>
                  <a:moveTo>
                    <a:pt x="5000" y="7500"/>
                  </a:moveTo>
                  <a:cubicBezTo>
                    <a:pt x="6000" y="64500"/>
                    <a:pt x="30000" y="109500"/>
                    <a:pt x="59000" y="109500"/>
                  </a:cubicBezTo>
                  <a:cubicBezTo>
                    <a:pt x="88000" y="109500"/>
                    <a:pt x="112000" y="64500"/>
                    <a:pt x="113000" y="7500"/>
                  </a:cubicBezTo>
                  <a:lnTo>
                    <a:pt x="5000" y="75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96" name="Google Shape;2196;p233"/>
            <p:cNvSpPr/>
            <p:nvPr/>
          </p:nvSpPr>
          <p:spPr>
            <a:xfrm>
              <a:off x="6084888" y="3482975"/>
              <a:ext cx="7800" cy="22200"/>
            </a:xfrm>
            <a:custGeom>
              <a:rect b="b" l="l" r="r" t="t"/>
              <a:pathLst>
                <a:path extrusionOk="0" h="120000" w="120000">
                  <a:moveTo>
                    <a:pt x="55000" y="118064"/>
                  </a:moveTo>
                  <a:lnTo>
                    <a:pt x="55000" y="118064"/>
                  </a:lnTo>
                  <a:cubicBezTo>
                    <a:pt x="50000" y="118064"/>
                    <a:pt x="25000" y="118064"/>
                    <a:pt x="10000" y="108387"/>
                  </a:cubicBezTo>
                  <a:cubicBezTo>
                    <a:pt x="0" y="96774"/>
                    <a:pt x="10000" y="81290"/>
                    <a:pt x="45000" y="60000"/>
                  </a:cubicBezTo>
                  <a:cubicBezTo>
                    <a:pt x="85000" y="34838"/>
                    <a:pt x="85000" y="21290"/>
                    <a:pt x="80000" y="15483"/>
                  </a:cubicBezTo>
                  <a:cubicBezTo>
                    <a:pt x="80000" y="11612"/>
                    <a:pt x="70000" y="11612"/>
                    <a:pt x="65000" y="11612"/>
                  </a:cubicBezTo>
                  <a:cubicBezTo>
                    <a:pt x="60000" y="9677"/>
                    <a:pt x="55000" y="5806"/>
                    <a:pt x="60000" y="3870"/>
                  </a:cubicBezTo>
                  <a:cubicBezTo>
                    <a:pt x="60000" y="1935"/>
                    <a:pt x="70000" y="0"/>
                    <a:pt x="75000" y="1935"/>
                  </a:cubicBezTo>
                  <a:cubicBezTo>
                    <a:pt x="80000" y="1935"/>
                    <a:pt x="95000" y="3870"/>
                    <a:pt x="105000" y="13548"/>
                  </a:cubicBezTo>
                  <a:cubicBezTo>
                    <a:pt x="115000" y="25161"/>
                    <a:pt x="100000" y="42580"/>
                    <a:pt x="65000" y="65806"/>
                  </a:cubicBezTo>
                  <a:cubicBezTo>
                    <a:pt x="25000" y="89032"/>
                    <a:pt x="30000" y="100645"/>
                    <a:pt x="35000" y="104516"/>
                  </a:cubicBezTo>
                  <a:cubicBezTo>
                    <a:pt x="40000" y="108387"/>
                    <a:pt x="55000" y="110322"/>
                    <a:pt x="55000" y="110322"/>
                  </a:cubicBezTo>
                  <a:cubicBezTo>
                    <a:pt x="60000" y="110322"/>
                    <a:pt x="65000" y="112258"/>
                    <a:pt x="65000" y="114193"/>
                  </a:cubicBezTo>
                  <a:cubicBezTo>
                    <a:pt x="65000" y="118064"/>
                    <a:pt x="60000" y="118064"/>
                    <a:pt x="55000" y="11806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97" name="Google Shape;2197;p233"/>
            <p:cNvSpPr/>
            <p:nvPr/>
          </p:nvSpPr>
          <p:spPr>
            <a:xfrm>
              <a:off x="6094413" y="3492500"/>
              <a:ext cx="6300" cy="12600"/>
            </a:xfrm>
            <a:custGeom>
              <a:rect b="b" l="l" r="r" t="t"/>
              <a:pathLst>
                <a:path extrusionOk="0" h="120000" w="120000">
                  <a:moveTo>
                    <a:pt x="53333" y="116756"/>
                  </a:moveTo>
                  <a:lnTo>
                    <a:pt x="53333" y="116756"/>
                  </a:lnTo>
                  <a:cubicBezTo>
                    <a:pt x="46666" y="116756"/>
                    <a:pt x="26666" y="116756"/>
                    <a:pt x="13333" y="107027"/>
                  </a:cubicBezTo>
                  <a:cubicBezTo>
                    <a:pt x="0" y="94054"/>
                    <a:pt x="13333" y="77837"/>
                    <a:pt x="40000" y="58378"/>
                  </a:cubicBezTo>
                  <a:cubicBezTo>
                    <a:pt x="66666" y="32432"/>
                    <a:pt x="66666" y="22702"/>
                    <a:pt x="66666" y="19459"/>
                  </a:cubicBezTo>
                  <a:lnTo>
                    <a:pt x="60000" y="16216"/>
                  </a:lnTo>
                  <a:cubicBezTo>
                    <a:pt x="53333" y="16216"/>
                    <a:pt x="46666" y="9729"/>
                    <a:pt x="53333" y="6486"/>
                  </a:cubicBezTo>
                  <a:cubicBezTo>
                    <a:pt x="53333" y="0"/>
                    <a:pt x="66666" y="0"/>
                    <a:pt x="73333" y="0"/>
                  </a:cubicBezTo>
                  <a:cubicBezTo>
                    <a:pt x="73333" y="0"/>
                    <a:pt x="93333" y="3243"/>
                    <a:pt x="100000" y="16216"/>
                  </a:cubicBezTo>
                  <a:cubicBezTo>
                    <a:pt x="113333" y="25945"/>
                    <a:pt x="100000" y="45405"/>
                    <a:pt x="66666" y="68108"/>
                  </a:cubicBezTo>
                  <a:cubicBezTo>
                    <a:pt x="40000" y="90810"/>
                    <a:pt x="46666" y="97297"/>
                    <a:pt x="46666" y="100540"/>
                  </a:cubicBezTo>
                  <a:cubicBezTo>
                    <a:pt x="46666" y="103783"/>
                    <a:pt x="53333" y="103783"/>
                    <a:pt x="53333" y="103783"/>
                  </a:cubicBezTo>
                  <a:cubicBezTo>
                    <a:pt x="66666" y="103783"/>
                    <a:pt x="73333" y="110270"/>
                    <a:pt x="66666" y="113513"/>
                  </a:cubicBezTo>
                  <a:cubicBezTo>
                    <a:pt x="66666" y="116756"/>
                    <a:pt x="60000" y="116756"/>
                    <a:pt x="53333" y="11675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198" name="Google Shape;2198;p233"/>
            <p:cNvSpPr/>
            <p:nvPr/>
          </p:nvSpPr>
          <p:spPr>
            <a:xfrm>
              <a:off x="6070600" y="3536950"/>
              <a:ext cx="42900" cy="3300"/>
            </a:xfrm>
            <a:custGeom>
              <a:rect b="b" l="l" r="r" t="t"/>
              <a:pathLst>
                <a:path extrusionOk="0" h="120000" w="120000">
                  <a:moveTo>
                    <a:pt x="116974" y="102857"/>
                  </a:moveTo>
                  <a:lnTo>
                    <a:pt x="3025" y="102857"/>
                  </a:lnTo>
                  <a:cubicBezTo>
                    <a:pt x="1008" y="102857"/>
                    <a:pt x="0" y="85714"/>
                    <a:pt x="0" y="51428"/>
                  </a:cubicBezTo>
                  <a:cubicBezTo>
                    <a:pt x="0" y="17142"/>
                    <a:pt x="1008" y="0"/>
                    <a:pt x="3025" y="0"/>
                  </a:cubicBezTo>
                  <a:lnTo>
                    <a:pt x="116974" y="0"/>
                  </a:lnTo>
                  <a:cubicBezTo>
                    <a:pt x="117983" y="0"/>
                    <a:pt x="118991" y="17142"/>
                    <a:pt x="118991" y="51428"/>
                  </a:cubicBezTo>
                  <a:cubicBezTo>
                    <a:pt x="118991" y="85714"/>
                    <a:pt x="117983" y="102857"/>
                    <a:pt x="116974" y="102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199" name="Google Shape;2199;p233"/>
          <p:cNvGrpSpPr/>
          <p:nvPr/>
        </p:nvGrpSpPr>
        <p:grpSpPr>
          <a:xfrm>
            <a:off x="7503606" y="3337038"/>
            <a:ext cx="135516" cy="163820"/>
            <a:chOff x="6299200" y="3597275"/>
            <a:chExt cx="46025" cy="55638"/>
          </a:xfrm>
        </p:grpSpPr>
        <p:sp>
          <p:nvSpPr>
            <p:cNvPr id="2200" name="Google Shape;2200;p233"/>
            <p:cNvSpPr/>
            <p:nvPr/>
          </p:nvSpPr>
          <p:spPr>
            <a:xfrm>
              <a:off x="6299200" y="3605213"/>
              <a:ext cx="36600" cy="47700"/>
            </a:xfrm>
            <a:custGeom>
              <a:rect b="b" l="l" r="r" t="t"/>
              <a:pathLst>
                <a:path extrusionOk="0" h="120000" w="120000">
                  <a:moveTo>
                    <a:pt x="106930" y="119083"/>
                  </a:moveTo>
                  <a:lnTo>
                    <a:pt x="11881" y="119083"/>
                  </a:lnTo>
                  <a:cubicBezTo>
                    <a:pt x="5940" y="119083"/>
                    <a:pt x="0" y="115419"/>
                    <a:pt x="0" y="109923"/>
                  </a:cubicBezTo>
                  <a:lnTo>
                    <a:pt x="0" y="9160"/>
                  </a:lnTo>
                  <a:cubicBezTo>
                    <a:pt x="0" y="3664"/>
                    <a:pt x="5940" y="0"/>
                    <a:pt x="11881" y="0"/>
                  </a:cubicBezTo>
                  <a:lnTo>
                    <a:pt x="106930" y="0"/>
                  </a:lnTo>
                  <a:cubicBezTo>
                    <a:pt x="114059" y="0"/>
                    <a:pt x="118811" y="3664"/>
                    <a:pt x="118811" y="9160"/>
                  </a:cubicBezTo>
                  <a:lnTo>
                    <a:pt x="118811" y="109923"/>
                  </a:lnTo>
                  <a:cubicBezTo>
                    <a:pt x="118811" y="115419"/>
                    <a:pt x="114059" y="119083"/>
                    <a:pt x="106930" y="119083"/>
                  </a:cubicBezTo>
                  <a:close/>
                  <a:moveTo>
                    <a:pt x="13069" y="4580"/>
                  </a:moveTo>
                  <a:cubicBezTo>
                    <a:pt x="9504" y="4580"/>
                    <a:pt x="7128" y="6412"/>
                    <a:pt x="7128" y="9160"/>
                  </a:cubicBezTo>
                  <a:lnTo>
                    <a:pt x="7128" y="109923"/>
                  </a:lnTo>
                  <a:cubicBezTo>
                    <a:pt x="7128" y="112671"/>
                    <a:pt x="9504" y="114503"/>
                    <a:pt x="13069" y="114503"/>
                  </a:cubicBezTo>
                  <a:lnTo>
                    <a:pt x="108118" y="114503"/>
                  </a:lnTo>
                  <a:cubicBezTo>
                    <a:pt x="110495" y="114503"/>
                    <a:pt x="114059" y="112671"/>
                    <a:pt x="114059" y="109923"/>
                  </a:cubicBezTo>
                  <a:lnTo>
                    <a:pt x="114059" y="9160"/>
                  </a:lnTo>
                  <a:cubicBezTo>
                    <a:pt x="114059" y="6412"/>
                    <a:pt x="110495" y="4580"/>
                    <a:pt x="108118" y="4580"/>
                  </a:cubicBezTo>
                  <a:lnTo>
                    <a:pt x="13069" y="458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01" name="Google Shape;2201;p233"/>
            <p:cNvSpPr/>
            <p:nvPr/>
          </p:nvSpPr>
          <p:spPr>
            <a:xfrm>
              <a:off x="6334125" y="3613150"/>
              <a:ext cx="11100" cy="23700"/>
            </a:xfrm>
            <a:custGeom>
              <a:rect b="b" l="l" r="r" t="t"/>
              <a:pathLst>
                <a:path extrusionOk="0" h="120000" w="120000">
                  <a:moveTo>
                    <a:pt x="40000" y="118153"/>
                  </a:moveTo>
                  <a:lnTo>
                    <a:pt x="10909" y="118153"/>
                  </a:lnTo>
                  <a:cubicBezTo>
                    <a:pt x="3636" y="118153"/>
                    <a:pt x="0" y="116307"/>
                    <a:pt x="0" y="114461"/>
                  </a:cubicBezTo>
                  <a:cubicBezTo>
                    <a:pt x="0" y="110769"/>
                    <a:pt x="3636" y="108923"/>
                    <a:pt x="10909" y="108923"/>
                  </a:cubicBezTo>
                  <a:lnTo>
                    <a:pt x="40000" y="108923"/>
                  </a:lnTo>
                  <a:cubicBezTo>
                    <a:pt x="69090" y="108923"/>
                    <a:pt x="98181" y="96000"/>
                    <a:pt x="98181" y="79384"/>
                  </a:cubicBezTo>
                  <a:lnTo>
                    <a:pt x="98181" y="38769"/>
                  </a:lnTo>
                  <a:cubicBezTo>
                    <a:pt x="98181" y="22153"/>
                    <a:pt x="72727" y="9230"/>
                    <a:pt x="40000" y="9230"/>
                  </a:cubicBezTo>
                  <a:lnTo>
                    <a:pt x="10909" y="9230"/>
                  </a:lnTo>
                  <a:cubicBezTo>
                    <a:pt x="3636" y="9230"/>
                    <a:pt x="0" y="7384"/>
                    <a:pt x="0" y="5538"/>
                  </a:cubicBezTo>
                  <a:cubicBezTo>
                    <a:pt x="0" y="1846"/>
                    <a:pt x="3636" y="0"/>
                    <a:pt x="10909" y="0"/>
                  </a:cubicBezTo>
                  <a:lnTo>
                    <a:pt x="40000" y="0"/>
                  </a:lnTo>
                  <a:cubicBezTo>
                    <a:pt x="83636" y="0"/>
                    <a:pt x="116363" y="16615"/>
                    <a:pt x="116363" y="38769"/>
                  </a:cubicBezTo>
                  <a:lnTo>
                    <a:pt x="116363" y="79384"/>
                  </a:lnTo>
                  <a:cubicBezTo>
                    <a:pt x="116363" y="101538"/>
                    <a:pt x="83636" y="118153"/>
                    <a:pt x="40000" y="11815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02" name="Google Shape;2202;p233"/>
            <p:cNvSpPr/>
            <p:nvPr/>
          </p:nvSpPr>
          <p:spPr>
            <a:xfrm>
              <a:off x="6307138" y="3617913"/>
              <a:ext cx="1500" cy="27000"/>
            </a:xfrm>
            <a:custGeom>
              <a:rect b="b" l="l" r="r" t="t"/>
              <a:pathLst>
                <a:path extrusionOk="0" h="120000" w="120000">
                  <a:moveTo>
                    <a:pt x="40000" y="118441"/>
                  </a:moveTo>
                  <a:cubicBezTo>
                    <a:pt x="20000" y="118441"/>
                    <a:pt x="0" y="116883"/>
                    <a:pt x="0" y="113766"/>
                  </a:cubicBezTo>
                  <a:lnTo>
                    <a:pt x="0" y="3116"/>
                  </a:lnTo>
                  <a:cubicBezTo>
                    <a:pt x="0" y="1558"/>
                    <a:pt x="20000" y="0"/>
                    <a:pt x="40000" y="0"/>
                  </a:cubicBezTo>
                  <a:cubicBezTo>
                    <a:pt x="80000" y="0"/>
                    <a:pt x="100000" y="1558"/>
                    <a:pt x="100000" y="3116"/>
                  </a:cubicBezTo>
                  <a:lnTo>
                    <a:pt x="100000" y="113766"/>
                  </a:lnTo>
                  <a:cubicBezTo>
                    <a:pt x="100000" y="115324"/>
                    <a:pt x="80000" y="118441"/>
                    <a:pt x="40000" y="11844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03" name="Google Shape;2203;p233"/>
            <p:cNvSpPr/>
            <p:nvPr/>
          </p:nvSpPr>
          <p:spPr>
            <a:xfrm>
              <a:off x="6316663" y="3617913"/>
              <a:ext cx="1500" cy="27000"/>
            </a:xfrm>
            <a:custGeom>
              <a:rect b="b" l="l" r="r" t="t"/>
              <a:pathLst>
                <a:path extrusionOk="0" h="120000" w="120000">
                  <a:moveTo>
                    <a:pt x="60000" y="118441"/>
                  </a:moveTo>
                  <a:cubicBezTo>
                    <a:pt x="20000" y="118441"/>
                    <a:pt x="0" y="116883"/>
                    <a:pt x="0" y="113766"/>
                  </a:cubicBezTo>
                  <a:lnTo>
                    <a:pt x="0" y="3116"/>
                  </a:lnTo>
                  <a:cubicBezTo>
                    <a:pt x="0" y="1558"/>
                    <a:pt x="40000" y="0"/>
                    <a:pt x="60000" y="0"/>
                  </a:cubicBezTo>
                  <a:cubicBezTo>
                    <a:pt x="100000" y="0"/>
                    <a:pt x="100000" y="1558"/>
                    <a:pt x="100000" y="3116"/>
                  </a:cubicBezTo>
                  <a:lnTo>
                    <a:pt x="100000" y="113766"/>
                  </a:lnTo>
                  <a:cubicBezTo>
                    <a:pt x="100000" y="115324"/>
                    <a:pt x="80000" y="118441"/>
                    <a:pt x="60000" y="11844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04" name="Google Shape;2204;p233"/>
            <p:cNvSpPr/>
            <p:nvPr/>
          </p:nvSpPr>
          <p:spPr>
            <a:xfrm>
              <a:off x="6326188" y="3617913"/>
              <a:ext cx="1500" cy="27000"/>
            </a:xfrm>
            <a:custGeom>
              <a:rect b="b" l="l" r="r" t="t"/>
              <a:pathLst>
                <a:path extrusionOk="0" h="120000" w="120000">
                  <a:moveTo>
                    <a:pt x="60000" y="118441"/>
                  </a:moveTo>
                  <a:cubicBezTo>
                    <a:pt x="20000" y="118441"/>
                    <a:pt x="0" y="116883"/>
                    <a:pt x="0" y="113766"/>
                  </a:cubicBezTo>
                  <a:lnTo>
                    <a:pt x="0" y="3116"/>
                  </a:lnTo>
                  <a:cubicBezTo>
                    <a:pt x="0" y="1558"/>
                    <a:pt x="40000" y="0"/>
                    <a:pt x="60000" y="0"/>
                  </a:cubicBezTo>
                  <a:cubicBezTo>
                    <a:pt x="100000" y="0"/>
                    <a:pt x="100000" y="1558"/>
                    <a:pt x="100000" y="3116"/>
                  </a:cubicBezTo>
                  <a:lnTo>
                    <a:pt x="100000" y="113766"/>
                  </a:lnTo>
                  <a:cubicBezTo>
                    <a:pt x="100000" y="115324"/>
                    <a:pt x="80000" y="118441"/>
                    <a:pt x="60000" y="11844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05" name="Google Shape;2205;p233"/>
            <p:cNvSpPr/>
            <p:nvPr/>
          </p:nvSpPr>
          <p:spPr>
            <a:xfrm>
              <a:off x="6302375" y="3597275"/>
              <a:ext cx="30300" cy="11100"/>
            </a:xfrm>
            <a:custGeom>
              <a:rect b="b" l="l" r="r" t="t"/>
              <a:pathLst>
                <a:path extrusionOk="0" h="120000" w="120000">
                  <a:moveTo>
                    <a:pt x="114216" y="116129"/>
                  </a:moveTo>
                  <a:lnTo>
                    <a:pt x="114216" y="116129"/>
                  </a:lnTo>
                  <a:cubicBezTo>
                    <a:pt x="111325" y="116129"/>
                    <a:pt x="109879" y="108387"/>
                    <a:pt x="109879" y="104516"/>
                  </a:cubicBezTo>
                  <a:cubicBezTo>
                    <a:pt x="111325" y="81290"/>
                    <a:pt x="108433" y="61935"/>
                    <a:pt x="101204" y="50322"/>
                  </a:cubicBezTo>
                  <a:cubicBezTo>
                    <a:pt x="96867" y="42580"/>
                    <a:pt x="89638" y="42580"/>
                    <a:pt x="83855" y="50322"/>
                  </a:cubicBezTo>
                  <a:cubicBezTo>
                    <a:pt x="82409" y="50322"/>
                    <a:pt x="80963" y="50322"/>
                    <a:pt x="79518" y="46451"/>
                  </a:cubicBezTo>
                  <a:cubicBezTo>
                    <a:pt x="73734" y="27096"/>
                    <a:pt x="66506" y="19354"/>
                    <a:pt x="57831" y="19354"/>
                  </a:cubicBezTo>
                  <a:cubicBezTo>
                    <a:pt x="49156" y="23225"/>
                    <a:pt x="41927" y="30967"/>
                    <a:pt x="36144" y="54193"/>
                  </a:cubicBezTo>
                  <a:cubicBezTo>
                    <a:pt x="36144" y="58064"/>
                    <a:pt x="33253" y="58064"/>
                    <a:pt x="31807" y="58064"/>
                  </a:cubicBezTo>
                  <a:cubicBezTo>
                    <a:pt x="27469" y="50322"/>
                    <a:pt x="21686" y="54193"/>
                    <a:pt x="17349" y="61935"/>
                  </a:cubicBezTo>
                  <a:cubicBezTo>
                    <a:pt x="11566" y="69677"/>
                    <a:pt x="8674" y="89032"/>
                    <a:pt x="8674" y="104516"/>
                  </a:cubicBezTo>
                  <a:cubicBezTo>
                    <a:pt x="8674" y="112258"/>
                    <a:pt x="5783" y="116129"/>
                    <a:pt x="4337" y="116129"/>
                  </a:cubicBezTo>
                  <a:cubicBezTo>
                    <a:pt x="1445" y="116129"/>
                    <a:pt x="0" y="112258"/>
                    <a:pt x="0" y="104516"/>
                  </a:cubicBezTo>
                  <a:cubicBezTo>
                    <a:pt x="0" y="81290"/>
                    <a:pt x="4337" y="58064"/>
                    <a:pt x="13012" y="46451"/>
                  </a:cubicBezTo>
                  <a:cubicBezTo>
                    <a:pt x="18795" y="34838"/>
                    <a:pt x="26024" y="30967"/>
                    <a:pt x="31807" y="34838"/>
                  </a:cubicBezTo>
                  <a:cubicBezTo>
                    <a:pt x="37590" y="15483"/>
                    <a:pt x="47710" y="3870"/>
                    <a:pt x="56385" y="3870"/>
                  </a:cubicBezTo>
                  <a:cubicBezTo>
                    <a:pt x="66506" y="0"/>
                    <a:pt x="76626" y="11612"/>
                    <a:pt x="83855" y="27096"/>
                  </a:cubicBezTo>
                  <a:cubicBezTo>
                    <a:pt x="91084" y="19354"/>
                    <a:pt x="99759" y="23225"/>
                    <a:pt x="105542" y="34838"/>
                  </a:cubicBezTo>
                  <a:cubicBezTo>
                    <a:pt x="114216" y="54193"/>
                    <a:pt x="118554" y="77419"/>
                    <a:pt x="117108" y="108387"/>
                  </a:cubicBezTo>
                  <a:cubicBezTo>
                    <a:pt x="117108" y="112258"/>
                    <a:pt x="115662" y="116129"/>
                    <a:pt x="114216"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206" name="Google Shape;2206;p233"/>
          <p:cNvGrpSpPr/>
          <p:nvPr/>
        </p:nvGrpSpPr>
        <p:grpSpPr>
          <a:xfrm>
            <a:off x="5301881" y="3312015"/>
            <a:ext cx="205299" cy="159173"/>
            <a:chOff x="5106988" y="831266"/>
            <a:chExt cx="53975" cy="41847"/>
          </a:xfrm>
        </p:grpSpPr>
        <p:sp>
          <p:nvSpPr>
            <p:cNvPr id="2207" name="Google Shape;2207;p233"/>
            <p:cNvSpPr/>
            <p:nvPr/>
          </p:nvSpPr>
          <p:spPr>
            <a:xfrm>
              <a:off x="5106988" y="839788"/>
              <a:ext cx="23700" cy="25500"/>
            </a:xfrm>
            <a:custGeom>
              <a:rect b="b" l="l" r="r" t="t"/>
              <a:pathLst>
                <a:path extrusionOk="0" h="120000" w="120000">
                  <a:moveTo>
                    <a:pt x="5538" y="116571"/>
                  </a:moveTo>
                  <a:cubicBezTo>
                    <a:pt x="5538" y="116571"/>
                    <a:pt x="5538" y="116571"/>
                    <a:pt x="3692" y="116571"/>
                  </a:cubicBezTo>
                  <a:cubicBezTo>
                    <a:pt x="1846" y="116571"/>
                    <a:pt x="0" y="113142"/>
                    <a:pt x="1846" y="109714"/>
                  </a:cubicBezTo>
                  <a:lnTo>
                    <a:pt x="55384" y="3428"/>
                  </a:lnTo>
                  <a:cubicBezTo>
                    <a:pt x="57230" y="1714"/>
                    <a:pt x="59076" y="0"/>
                    <a:pt x="60923" y="0"/>
                  </a:cubicBezTo>
                  <a:lnTo>
                    <a:pt x="60923" y="0"/>
                  </a:lnTo>
                  <a:cubicBezTo>
                    <a:pt x="62769" y="0"/>
                    <a:pt x="64615" y="1714"/>
                    <a:pt x="66461" y="3428"/>
                  </a:cubicBezTo>
                  <a:lnTo>
                    <a:pt x="118153" y="109714"/>
                  </a:lnTo>
                  <a:cubicBezTo>
                    <a:pt x="118153" y="111428"/>
                    <a:pt x="118153" y="114857"/>
                    <a:pt x="116307" y="116571"/>
                  </a:cubicBezTo>
                  <a:cubicBezTo>
                    <a:pt x="114461" y="118285"/>
                    <a:pt x="110769" y="116571"/>
                    <a:pt x="108923" y="114857"/>
                  </a:cubicBezTo>
                  <a:lnTo>
                    <a:pt x="60923" y="15428"/>
                  </a:lnTo>
                  <a:lnTo>
                    <a:pt x="11076" y="114857"/>
                  </a:lnTo>
                  <a:cubicBezTo>
                    <a:pt x="9230" y="116571"/>
                    <a:pt x="7384" y="116571"/>
                    <a:pt x="5538" y="11657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08" name="Google Shape;2208;p233"/>
            <p:cNvSpPr/>
            <p:nvPr/>
          </p:nvSpPr>
          <p:spPr>
            <a:xfrm>
              <a:off x="5107100" y="862013"/>
              <a:ext cx="23700" cy="11100"/>
            </a:xfrm>
            <a:custGeom>
              <a:rect b="b" l="l" r="r" t="t"/>
              <a:pathLst>
                <a:path extrusionOk="0" h="120000" w="120000">
                  <a:moveTo>
                    <a:pt x="58125" y="116129"/>
                  </a:moveTo>
                  <a:cubicBezTo>
                    <a:pt x="24375" y="116129"/>
                    <a:pt x="0" y="73548"/>
                    <a:pt x="0" y="11612"/>
                  </a:cubicBezTo>
                  <a:cubicBezTo>
                    <a:pt x="0" y="3870"/>
                    <a:pt x="1875" y="0"/>
                    <a:pt x="3750" y="0"/>
                  </a:cubicBezTo>
                  <a:lnTo>
                    <a:pt x="112500" y="0"/>
                  </a:lnTo>
                  <a:cubicBezTo>
                    <a:pt x="116250" y="0"/>
                    <a:pt x="118125" y="3870"/>
                    <a:pt x="118125" y="11612"/>
                  </a:cubicBezTo>
                  <a:cubicBezTo>
                    <a:pt x="118125" y="73548"/>
                    <a:pt x="91875" y="116129"/>
                    <a:pt x="58125" y="116129"/>
                  </a:cubicBezTo>
                  <a:close/>
                  <a:moveTo>
                    <a:pt x="9375" y="23225"/>
                  </a:moveTo>
                  <a:cubicBezTo>
                    <a:pt x="11250" y="65806"/>
                    <a:pt x="31875" y="96774"/>
                    <a:pt x="58125" y="96774"/>
                  </a:cubicBezTo>
                  <a:cubicBezTo>
                    <a:pt x="84375" y="96774"/>
                    <a:pt x="105000" y="69677"/>
                    <a:pt x="106875" y="23225"/>
                  </a:cubicBezTo>
                  <a:lnTo>
                    <a:pt x="9375" y="232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09" name="Google Shape;2209;p233"/>
            <p:cNvSpPr/>
            <p:nvPr/>
          </p:nvSpPr>
          <p:spPr>
            <a:xfrm>
              <a:off x="5137150" y="839788"/>
              <a:ext cx="23700" cy="25500"/>
            </a:xfrm>
            <a:custGeom>
              <a:rect b="b" l="l" r="r" t="t"/>
              <a:pathLst>
                <a:path extrusionOk="0" h="120000" w="120000">
                  <a:moveTo>
                    <a:pt x="5373" y="116571"/>
                  </a:moveTo>
                  <a:cubicBezTo>
                    <a:pt x="5373" y="116571"/>
                    <a:pt x="5373" y="116571"/>
                    <a:pt x="3582" y="116571"/>
                  </a:cubicBezTo>
                  <a:cubicBezTo>
                    <a:pt x="1791" y="116571"/>
                    <a:pt x="0" y="113142"/>
                    <a:pt x="1791" y="109714"/>
                  </a:cubicBezTo>
                  <a:lnTo>
                    <a:pt x="55522" y="3428"/>
                  </a:lnTo>
                  <a:cubicBezTo>
                    <a:pt x="55522" y="1714"/>
                    <a:pt x="57313" y="0"/>
                    <a:pt x="59104" y="0"/>
                  </a:cubicBezTo>
                  <a:lnTo>
                    <a:pt x="59104" y="0"/>
                  </a:lnTo>
                  <a:cubicBezTo>
                    <a:pt x="60895" y="0"/>
                    <a:pt x="62686" y="1714"/>
                    <a:pt x="64477" y="3428"/>
                  </a:cubicBezTo>
                  <a:lnTo>
                    <a:pt x="116417" y="109714"/>
                  </a:lnTo>
                  <a:cubicBezTo>
                    <a:pt x="118208" y="111428"/>
                    <a:pt x="116417" y="114857"/>
                    <a:pt x="114626" y="116571"/>
                  </a:cubicBezTo>
                  <a:cubicBezTo>
                    <a:pt x="112835" y="118285"/>
                    <a:pt x="109253" y="116571"/>
                    <a:pt x="107462" y="114857"/>
                  </a:cubicBezTo>
                  <a:lnTo>
                    <a:pt x="59104" y="15428"/>
                  </a:lnTo>
                  <a:lnTo>
                    <a:pt x="10746" y="114857"/>
                  </a:lnTo>
                  <a:cubicBezTo>
                    <a:pt x="8955" y="116571"/>
                    <a:pt x="7164" y="116571"/>
                    <a:pt x="5373" y="11657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10" name="Google Shape;2210;p233"/>
            <p:cNvSpPr/>
            <p:nvPr/>
          </p:nvSpPr>
          <p:spPr>
            <a:xfrm>
              <a:off x="5137263" y="862013"/>
              <a:ext cx="23700" cy="11100"/>
            </a:xfrm>
            <a:custGeom>
              <a:rect b="b" l="l" r="r" t="t"/>
              <a:pathLst>
                <a:path extrusionOk="0" h="120000" w="120000">
                  <a:moveTo>
                    <a:pt x="59076" y="116129"/>
                  </a:moveTo>
                  <a:cubicBezTo>
                    <a:pt x="24000" y="116129"/>
                    <a:pt x="0" y="73548"/>
                    <a:pt x="0" y="11612"/>
                  </a:cubicBezTo>
                  <a:cubicBezTo>
                    <a:pt x="0" y="3870"/>
                    <a:pt x="1846" y="0"/>
                    <a:pt x="3692" y="0"/>
                  </a:cubicBezTo>
                  <a:lnTo>
                    <a:pt x="114461" y="0"/>
                  </a:lnTo>
                  <a:cubicBezTo>
                    <a:pt x="116307" y="0"/>
                    <a:pt x="118153" y="3870"/>
                    <a:pt x="118153" y="11612"/>
                  </a:cubicBezTo>
                  <a:cubicBezTo>
                    <a:pt x="118153" y="73548"/>
                    <a:pt x="92307" y="116129"/>
                    <a:pt x="59076" y="116129"/>
                  </a:cubicBezTo>
                  <a:close/>
                  <a:moveTo>
                    <a:pt x="9230" y="23225"/>
                  </a:moveTo>
                  <a:cubicBezTo>
                    <a:pt x="12923" y="65806"/>
                    <a:pt x="33230" y="96774"/>
                    <a:pt x="59076" y="96774"/>
                  </a:cubicBezTo>
                  <a:cubicBezTo>
                    <a:pt x="84923" y="96774"/>
                    <a:pt x="105230" y="69677"/>
                    <a:pt x="107076" y="23225"/>
                  </a:cubicBezTo>
                  <a:lnTo>
                    <a:pt x="9230" y="2322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11" name="Google Shape;2211;p233"/>
            <p:cNvSpPr/>
            <p:nvPr/>
          </p:nvSpPr>
          <p:spPr>
            <a:xfrm>
              <a:off x="5118100" y="839788"/>
              <a:ext cx="31800" cy="1500"/>
            </a:xfrm>
            <a:custGeom>
              <a:rect b="b" l="l" r="r" t="t"/>
              <a:pathLst>
                <a:path extrusionOk="0" h="120000" w="120000">
                  <a:moveTo>
                    <a:pt x="116000" y="100000"/>
                  </a:moveTo>
                  <a:lnTo>
                    <a:pt x="4000" y="100000"/>
                  </a:lnTo>
                  <a:cubicBezTo>
                    <a:pt x="1333" y="100000"/>
                    <a:pt x="0" y="80000"/>
                    <a:pt x="0" y="60000"/>
                  </a:cubicBezTo>
                  <a:cubicBezTo>
                    <a:pt x="0" y="20000"/>
                    <a:pt x="1333" y="0"/>
                    <a:pt x="4000" y="0"/>
                  </a:cubicBezTo>
                  <a:lnTo>
                    <a:pt x="116000" y="0"/>
                  </a:lnTo>
                  <a:cubicBezTo>
                    <a:pt x="117333" y="0"/>
                    <a:pt x="118666" y="20000"/>
                    <a:pt x="118666" y="60000"/>
                  </a:cubicBezTo>
                  <a:cubicBezTo>
                    <a:pt x="118666" y="80000"/>
                    <a:pt x="117333" y="100000"/>
                    <a:pt x="116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12" name="Google Shape;2212;p233"/>
            <p:cNvSpPr/>
            <p:nvPr/>
          </p:nvSpPr>
          <p:spPr>
            <a:xfrm>
              <a:off x="5133222" y="831266"/>
              <a:ext cx="3000" cy="16800"/>
            </a:xfrm>
            <a:custGeom>
              <a:rect b="b" l="l" r="r" t="t"/>
              <a:pathLst>
                <a:path extrusionOk="0" h="120000" w="120000">
                  <a:moveTo>
                    <a:pt x="40000" y="116756"/>
                  </a:moveTo>
                  <a:cubicBezTo>
                    <a:pt x="20000" y="116756"/>
                    <a:pt x="0" y="113513"/>
                    <a:pt x="0" y="107027"/>
                  </a:cubicBezTo>
                  <a:lnTo>
                    <a:pt x="0" y="9729"/>
                  </a:lnTo>
                  <a:cubicBezTo>
                    <a:pt x="0" y="3243"/>
                    <a:pt x="20000" y="0"/>
                    <a:pt x="40000" y="0"/>
                  </a:cubicBezTo>
                  <a:cubicBezTo>
                    <a:pt x="80000" y="0"/>
                    <a:pt x="100000" y="3243"/>
                    <a:pt x="100000" y="9729"/>
                  </a:cubicBezTo>
                  <a:lnTo>
                    <a:pt x="100000" y="107027"/>
                  </a:lnTo>
                  <a:cubicBezTo>
                    <a:pt x="100000" y="113513"/>
                    <a:pt x="80000" y="116756"/>
                    <a:pt x="40000" y="11675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213" name="Google Shape;2213;p233"/>
          <p:cNvGrpSpPr/>
          <p:nvPr/>
        </p:nvGrpSpPr>
        <p:grpSpPr>
          <a:xfrm>
            <a:off x="2361832" y="1624690"/>
            <a:ext cx="192385" cy="197878"/>
            <a:chOff x="3470275" y="5854700"/>
            <a:chExt cx="55638" cy="57225"/>
          </a:xfrm>
        </p:grpSpPr>
        <p:sp>
          <p:nvSpPr>
            <p:cNvPr id="2214" name="Google Shape;2214;p233"/>
            <p:cNvSpPr/>
            <p:nvPr/>
          </p:nvSpPr>
          <p:spPr>
            <a:xfrm>
              <a:off x="3482975" y="5902325"/>
              <a:ext cx="1500" cy="9600"/>
            </a:xfrm>
            <a:custGeom>
              <a:rect b="b" l="l" r="r" t="t"/>
              <a:pathLst>
                <a:path extrusionOk="0" h="120000" w="120000">
                  <a:moveTo>
                    <a:pt x="40000" y="115384"/>
                  </a:moveTo>
                  <a:cubicBezTo>
                    <a:pt x="20000" y="115384"/>
                    <a:pt x="0" y="110769"/>
                    <a:pt x="0" y="106153"/>
                  </a:cubicBezTo>
                  <a:lnTo>
                    <a:pt x="0" y="13846"/>
                  </a:lnTo>
                  <a:cubicBezTo>
                    <a:pt x="0" y="4615"/>
                    <a:pt x="0" y="0"/>
                    <a:pt x="40000" y="0"/>
                  </a:cubicBezTo>
                  <a:cubicBezTo>
                    <a:pt x="60000" y="0"/>
                    <a:pt x="100000" y="4615"/>
                    <a:pt x="100000" y="13846"/>
                  </a:cubicBezTo>
                  <a:lnTo>
                    <a:pt x="100000" y="106153"/>
                  </a:lnTo>
                  <a:cubicBezTo>
                    <a:pt x="100000" y="110769"/>
                    <a:pt x="80000" y="115384"/>
                    <a:pt x="40000"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15" name="Google Shape;2215;p233"/>
            <p:cNvSpPr/>
            <p:nvPr/>
          </p:nvSpPr>
          <p:spPr>
            <a:xfrm>
              <a:off x="3489325" y="5902325"/>
              <a:ext cx="1500" cy="9600"/>
            </a:xfrm>
            <a:custGeom>
              <a:rect b="b" l="l" r="r" t="t"/>
              <a:pathLst>
                <a:path extrusionOk="0" h="120000" w="120000">
                  <a:moveTo>
                    <a:pt x="40000" y="115384"/>
                  </a:moveTo>
                  <a:cubicBezTo>
                    <a:pt x="20000" y="115384"/>
                    <a:pt x="0" y="110769"/>
                    <a:pt x="0" y="106153"/>
                  </a:cubicBezTo>
                  <a:lnTo>
                    <a:pt x="0" y="13846"/>
                  </a:lnTo>
                  <a:cubicBezTo>
                    <a:pt x="0" y="4615"/>
                    <a:pt x="0" y="0"/>
                    <a:pt x="40000" y="0"/>
                  </a:cubicBezTo>
                  <a:cubicBezTo>
                    <a:pt x="60000" y="0"/>
                    <a:pt x="100000" y="4615"/>
                    <a:pt x="100000" y="13846"/>
                  </a:cubicBezTo>
                  <a:lnTo>
                    <a:pt x="100000" y="106153"/>
                  </a:lnTo>
                  <a:cubicBezTo>
                    <a:pt x="100000" y="110769"/>
                    <a:pt x="80000" y="115384"/>
                    <a:pt x="40000"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16" name="Google Shape;2216;p233"/>
            <p:cNvSpPr/>
            <p:nvPr/>
          </p:nvSpPr>
          <p:spPr>
            <a:xfrm>
              <a:off x="3497263" y="5902325"/>
              <a:ext cx="3300" cy="9600"/>
            </a:xfrm>
            <a:custGeom>
              <a:rect b="b" l="l" r="r" t="t"/>
              <a:pathLst>
                <a:path extrusionOk="0" h="120000" w="120000">
                  <a:moveTo>
                    <a:pt x="51428" y="115384"/>
                  </a:moveTo>
                  <a:cubicBezTo>
                    <a:pt x="17142" y="115384"/>
                    <a:pt x="0" y="110769"/>
                    <a:pt x="0" y="106153"/>
                  </a:cubicBezTo>
                  <a:lnTo>
                    <a:pt x="0" y="13846"/>
                  </a:lnTo>
                  <a:cubicBezTo>
                    <a:pt x="0" y="4615"/>
                    <a:pt x="17142" y="0"/>
                    <a:pt x="51428" y="0"/>
                  </a:cubicBezTo>
                  <a:cubicBezTo>
                    <a:pt x="85714" y="0"/>
                    <a:pt x="102857" y="4615"/>
                    <a:pt x="102857" y="13846"/>
                  </a:cubicBezTo>
                  <a:lnTo>
                    <a:pt x="102857" y="106153"/>
                  </a:lnTo>
                  <a:cubicBezTo>
                    <a:pt x="102857" y="110769"/>
                    <a:pt x="85714" y="115384"/>
                    <a:pt x="51428"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17" name="Google Shape;2217;p233"/>
            <p:cNvSpPr/>
            <p:nvPr/>
          </p:nvSpPr>
          <p:spPr>
            <a:xfrm>
              <a:off x="3505200" y="5902325"/>
              <a:ext cx="3300" cy="9600"/>
            </a:xfrm>
            <a:custGeom>
              <a:rect b="b" l="l" r="r" t="t"/>
              <a:pathLst>
                <a:path extrusionOk="0" h="120000" w="120000">
                  <a:moveTo>
                    <a:pt x="51428" y="115384"/>
                  </a:moveTo>
                  <a:cubicBezTo>
                    <a:pt x="17142" y="115384"/>
                    <a:pt x="0" y="110769"/>
                    <a:pt x="0" y="106153"/>
                  </a:cubicBezTo>
                  <a:lnTo>
                    <a:pt x="0" y="13846"/>
                  </a:lnTo>
                  <a:cubicBezTo>
                    <a:pt x="0" y="4615"/>
                    <a:pt x="17142" y="0"/>
                    <a:pt x="51428" y="0"/>
                  </a:cubicBezTo>
                  <a:cubicBezTo>
                    <a:pt x="85714" y="0"/>
                    <a:pt x="102857" y="4615"/>
                    <a:pt x="102857" y="13846"/>
                  </a:cubicBezTo>
                  <a:lnTo>
                    <a:pt x="102857" y="106153"/>
                  </a:lnTo>
                  <a:cubicBezTo>
                    <a:pt x="102857" y="110769"/>
                    <a:pt x="85714" y="115384"/>
                    <a:pt x="51428"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18" name="Google Shape;2218;p233"/>
            <p:cNvSpPr/>
            <p:nvPr/>
          </p:nvSpPr>
          <p:spPr>
            <a:xfrm>
              <a:off x="3511550" y="5902325"/>
              <a:ext cx="1500" cy="9600"/>
            </a:xfrm>
            <a:custGeom>
              <a:rect b="b" l="l" r="r" t="t"/>
              <a:pathLst>
                <a:path extrusionOk="0" h="120000" w="120000">
                  <a:moveTo>
                    <a:pt x="60000" y="115384"/>
                  </a:moveTo>
                  <a:cubicBezTo>
                    <a:pt x="20000" y="115384"/>
                    <a:pt x="0" y="110769"/>
                    <a:pt x="0" y="106153"/>
                  </a:cubicBezTo>
                  <a:lnTo>
                    <a:pt x="0" y="13846"/>
                  </a:lnTo>
                  <a:cubicBezTo>
                    <a:pt x="0" y="4615"/>
                    <a:pt x="20000" y="0"/>
                    <a:pt x="60000" y="0"/>
                  </a:cubicBezTo>
                  <a:cubicBezTo>
                    <a:pt x="80000" y="0"/>
                    <a:pt x="100000" y="4615"/>
                    <a:pt x="100000" y="13846"/>
                  </a:cubicBezTo>
                  <a:lnTo>
                    <a:pt x="100000" y="106153"/>
                  </a:lnTo>
                  <a:cubicBezTo>
                    <a:pt x="100000" y="110769"/>
                    <a:pt x="80000" y="115384"/>
                    <a:pt x="60000"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19" name="Google Shape;2219;p233"/>
            <p:cNvSpPr/>
            <p:nvPr/>
          </p:nvSpPr>
          <p:spPr>
            <a:xfrm>
              <a:off x="3479800" y="5854700"/>
              <a:ext cx="3300" cy="9600"/>
            </a:xfrm>
            <a:custGeom>
              <a:rect b="b" l="l" r="r" t="t"/>
              <a:pathLst>
                <a:path extrusionOk="0" h="120000" w="120000">
                  <a:moveTo>
                    <a:pt x="51428" y="115384"/>
                  </a:moveTo>
                  <a:cubicBezTo>
                    <a:pt x="17142" y="115384"/>
                    <a:pt x="0" y="106153"/>
                    <a:pt x="0" y="101538"/>
                  </a:cubicBezTo>
                  <a:lnTo>
                    <a:pt x="0" y="13846"/>
                  </a:lnTo>
                  <a:cubicBezTo>
                    <a:pt x="0" y="4615"/>
                    <a:pt x="17142" y="0"/>
                    <a:pt x="51428" y="0"/>
                  </a:cubicBezTo>
                  <a:cubicBezTo>
                    <a:pt x="85714" y="0"/>
                    <a:pt x="102857" y="4615"/>
                    <a:pt x="102857" y="13846"/>
                  </a:cubicBezTo>
                  <a:lnTo>
                    <a:pt x="102857" y="101538"/>
                  </a:lnTo>
                  <a:cubicBezTo>
                    <a:pt x="102857" y="106153"/>
                    <a:pt x="85714" y="115384"/>
                    <a:pt x="51428"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0" name="Google Shape;2220;p233"/>
            <p:cNvSpPr/>
            <p:nvPr/>
          </p:nvSpPr>
          <p:spPr>
            <a:xfrm>
              <a:off x="3487738" y="5854700"/>
              <a:ext cx="3300" cy="9600"/>
            </a:xfrm>
            <a:custGeom>
              <a:rect b="b" l="l" r="r" t="t"/>
              <a:pathLst>
                <a:path extrusionOk="0" h="120000" w="120000">
                  <a:moveTo>
                    <a:pt x="51428" y="115384"/>
                  </a:moveTo>
                  <a:cubicBezTo>
                    <a:pt x="17142" y="115384"/>
                    <a:pt x="0" y="106153"/>
                    <a:pt x="0" y="101538"/>
                  </a:cubicBezTo>
                  <a:lnTo>
                    <a:pt x="0" y="13846"/>
                  </a:lnTo>
                  <a:cubicBezTo>
                    <a:pt x="0" y="4615"/>
                    <a:pt x="17142" y="0"/>
                    <a:pt x="51428" y="0"/>
                  </a:cubicBezTo>
                  <a:cubicBezTo>
                    <a:pt x="68571" y="0"/>
                    <a:pt x="102857" y="4615"/>
                    <a:pt x="102857" y="13846"/>
                  </a:cubicBezTo>
                  <a:lnTo>
                    <a:pt x="102857" y="101538"/>
                  </a:lnTo>
                  <a:cubicBezTo>
                    <a:pt x="102857" y="106153"/>
                    <a:pt x="68571" y="115384"/>
                    <a:pt x="51428"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1" name="Google Shape;2221;p233"/>
            <p:cNvSpPr/>
            <p:nvPr/>
          </p:nvSpPr>
          <p:spPr>
            <a:xfrm>
              <a:off x="3495675" y="5854700"/>
              <a:ext cx="1500" cy="9600"/>
            </a:xfrm>
            <a:custGeom>
              <a:rect b="b" l="l" r="r" t="t"/>
              <a:pathLst>
                <a:path extrusionOk="0" h="120000" w="120000">
                  <a:moveTo>
                    <a:pt x="60000" y="115384"/>
                  </a:moveTo>
                  <a:cubicBezTo>
                    <a:pt x="20000" y="115384"/>
                    <a:pt x="0" y="106153"/>
                    <a:pt x="0" y="101538"/>
                  </a:cubicBezTo>
                  <a:lnTo>
                    <a:pt x="0" y="13846"/>
                  </a:lnTo>
                  <a:cubicBezTo>
                    <a:pt x="0" y="4615"/>
                    <a:pt x="20000" y="0"/>
                    <a:pt x="60000" y="0"/>
                  </a:cubicBezTo>
                  <a:cubicBezTo>
                    <a:pt x="80000" y="0"/>
                    <a:pt x="100000" y="4615"/>
                    <a:pt x="100000" y="13846"/>
                  </a:cubicBezTo>
                  <a:lnTo>
                    <a:pt x="100000" y="101538"/>
                  </a:lnTo>
                  <a:cubicBezTo>
                    <a:pt x="100000" y="106153"/>
                    <a:pt x="80000" y="115384"/>
                    <a:pt x="60000"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2" name="Google Shape;2222;p233"/>
            <p:cNvSpPr/>
            <p:nvPr/>
          </p:nvSpPr>
          <p:spPr>
            <a:xfrm>
              <a:off x="3502025" y="5854700"/>
              <a:ext cx="1500" cy="9600"/>
            </a:xfrm>
            <a:custGeom>
              <a:rect b="b" l="l" r="r" t="t"/>
              <a:pathLst>
                <a:path extrusionOk="0" h="120000" w="120000">
                  <a:moveTo>
                    <a:pt x="60000" y="115384"/>
                  </a:moveTo>
                  <a:cubicBezTo>
                    <a:pt x="20000" y="115384"/>
                    <a:pt x="0" y="106153"/>
                    <a:pt x="0" y="101538"/>
                  </a:cubicBezTo>
                  <a:lnTo>
                    <a:pt x="0" y="13846"/>
                  </a:lnTo>
                  <a:cubicBezTo>
                    <a:pt x="0" y="4615"/>
                    <a:pt x="20000" y="0"/>
                    <a:pt x="60000" y="0"/>
                  </a:cubicBezTo>
                  <a:cubicBezTo>
                    <a:pt x="80000" y="0"/>
                    <a:pt x="100000" y="4615"/>
                    <a:pt x="100000" y="13846"/>
                  </a:cubicBezTo>
                  <a:lnTo>
                    <a:pt x="100000" y="101538"/>
                  </a:lnTo>
                  <a:cubicBezTo>
                    <a:pt x="100000" y="106153"/>
                    <a:pt x="80000" y="115384"/>
                    <a:pt x="60000"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3" name="Google Shape;2223;p233"/>
            <p:cNvSpPr/>
            <p:nvPr/>
          </p:nvSpPr>
          <p:spPr>
            <a:xfrm>
              <a:off x="3509963" y="5854700"/>
              <a:ext cx="1500" cy="9600"/>
            </a:xfrm>
            <a:custGeom>
              <a:rect b="b" l="l" r="r" t="t"/>
              <a:pathLst>
                <a:path extrusionOk="0" h="120000" w="120000">
                  <a:moveTo>
                    <a:pt x="60000" y="115384"/>
                  </a:moveTo>
                  <a:cubicBezTo>
                    <a:pt x="20000" y="115384"/>
                    <a:pt x="0" y="106153"/>
                    <a:pt x="0" y="101538"/>
                  </a:cubicBezTo>
                  <a:lnTo>
                    <a:pt x="0" y="13846"/>
                  </a:lnTo>
                  <a:cubicBezTo>
                    <a:pt x="0" y="4615"/>
                    <a:pt x="20000" y="0"/>
                    <a:pt x="60000" y="0"/>
                  </a:cubicBezTo>
                  <a:cubicBezTo>
                    <a:pt x="80000" y="0"/>
                    <a:pt x="100000" y="4615"/>
                    <a:pt x="100000" y="13846"/>
                  </a:cubicBezTo>
                  <a:lnTo>
                    <a:pt x="100000" y="101538"/>
                  </a:lnTo>
                  <a:cubicBezTo>
                    <a:pt x="100000" y="106153"/>
                    <a:pt x="80000" y="115384"/>
                    <a:pt x="60000" y="115384"/>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4" name="Google Shape;2224;p233"/>
            <p:cNvSpPr/>
            <p:nvPr/>
          </p:nvSpPr>
          <p:spPr>
            <a:xfrm>
              <a:off x="3470275" y="5867400"/>
              <a:ext cx="9600" cy="1500"/>
            </a:xfrm>
            <a:custGeom>
              <a:rect b="b" l="l" r="r" t="t"/>
              <a:pathLst>
                <a:path extrusionOk="0" h="120000" w="120000">
                  <a:moveTo>
                    <a:pt x="105600" y="100000"/>
                  </a:moveTo>
                  <a:lnTo>
                    <a:pt x="9600" y="100000"/>
                  </a:lnTo>
                  <a:cubicBezTo>
                    <a:pt x="4800" y="100000"/>
                    <a:pt x="0" y="100000"/>
                    <a:pt x="0" y="60000"/>
                  </a:cubicBezTo>
                  <a:cubicBezTo>
                    <a:pt x="0" y="40000"/>
                    <a:pt x="4800" y="0"/>
                    <a:pt x="9600" y="0"/>
                  </a:cubicBezTo>
                  <a:lnTo>
                    <a:pt x="105600" y="0"/>
                  </a:lnTo>
                  <a:cubicBezTo>
                    <a:pt x="110400" y="0"/>
                    <a:pt x="115200" y="40000"/>
                    <a:pt x="115200" y="60000"/>
                  </a:cubicBezTo>
                  <a:cubicBezTo>
                    <a:pt x="115200" y="100000"/>
                    <a:pt x="110400" y="100000"/>
                    <a:pt x="1056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5" name="Google Shape;2225;p233"/>
            <p:cNvSpPr/>
            <p:nvPr/>
          </p:nvSpPr>
          <p:spPr>
            <a:xfrm>
              <a:off x="3470275" y="5875338"/>
              <a:ext cx="9600" cy="1500"/>
            </a:xfrm>
            <a:custGeom>
              <a:rect b="b" l="l" r="r" t="t"/>
              <a:pathLst>
                <a:path extrusionOk="0" h="120000" w="120000">
                  <a:moveTo>
                    <a:pt x="105600" y="100000"/>
                  </a:moveTo>
                  <a:lnTo>
                    <a:pt x="9600" y="100000"/>
                  </a:lnTo>
                  <a:cubicBezTo>
                    <a:pt x="4800" y="100000"/>
                    <a:pt x="0" y="100000"/>
                    <a:pt x="0" y="60000"/>
                  </a:cubicBezTo>
                  <a:cubicBezTo>
                    <a:pt x="0" y="40000"/>
                    <a:pt x="4800" y="0"/>
                    <a:pt x="9600" y="0"/>
                  </a:cubicBezTo>
                  <a:lnTo>
                    <a:pt x="105600" y="0"/>
                  </a:lnTo>
                  <a:cubicBezTo>
                    <a:pt x="110400" y="0"/>
                    <a:pt x="115200" y="40000"/>
                    <a:pt x="115200" y="60000"/>
                  </a:cubicBezTo>
                  <a:cubicBezTo>
                    <a:pt x="115200" y="100000"/>
                    <a:pt x="110400" y="100000"/>
                    <a:pt x="1056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6" name="Google Shape;2226;p233"/>
            <p:cNvSpPr/>
            <p:nvPr/>
          </p:nvSpPr>
          <p:spPr>
            <a:xfrm>
              <a:off x="3470275" y="5883275"/>
              <a:ext cx="9600" cy="1500"/>
            </a:xfrm>
            <a:custGeom>
              <a:rect b="b" l="l" r="r" t="t"/>
              <a:pathLst>
                <a:path extrusionOk="0" h="120000" w="120000">
                  <a:moveTo>
                    <a:pt x="105600" y="100000"/>
                  </a:moveTo>
                  <a:lnTo>
                    <a:pt x="9600" y="100000"/>
                  </a:lnTo>
                  <a:cubicBezTo>
                    <a:pt x="4800" y="100000"/>
                    <a:pt x="0" y="80000"/>
                    <a:pt x="0" y="40000"/>
                  </a:cubicBezTo>
                  <a:cubicBezTo>
                    <a:pt x="0" y="20000"/>
                    <a:pt x="4800" y="0"/>
                    <a:pt x="9600" y="0"/>
                  </a:cubicBezTo>
                  <a:lnTo>
                    <a:pt x="105600" y="0"/>
                  </a:lnTo>
                  <a:cubicBezTo>
                    <a:pt x="110400" y="0"/>
                    <a:pt x="115200" y="20000"/>
                    <a:pt x="115200" y="40000"/>
                  </a:cubicBezTo>
                  <a:cubicBezTo>
                    <a:pt x="115200" y="80000"/>
                    <a:pt x="110400" y="100000"/>
                    <a:pt x="1056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7" name="Google Shape;2227;p233"/>
            <p:cNvSpPr/>
            <p:nvPr/>
          </p:nvSpPr>
          <p:spPr>
            <a:xfrm>
              <a:off x="3470275" y="5891213"/>
              <a:ext cx="9600" cy="1500"/>
            </a:xfrm>
            <a:custGeom>
              <a:rect b="b" l="l" r="r" t="t"/>
              <a:pathLst>
                <a:path extrusionOk="0" h="120000" w="120000">
                  <a:moveTo>
                    <a:pt x="105600" y="100000"/>
                  </a:moveTo>
                  <a:lnTo>
                    <a:pt x="9600" y="100000"/>
                  </a:lnTo>
                  <a:cubicBezTo>
                    <a:pt x="4800" y="100000"/>
                    <a:pt x="0" y="80000"/>
                    <a:pt x="0" y="40000"/>
                  </a:cubicBezTo>
                  <a:cubicBezTo>
                    <a:pt x="0" y="20000"/>
                    <a:pt x="4800" y="0"/>
                    <a:pt x="9600" y="0"/>
                  </a:cubicBezTo>
                  <a:lnTo>
                    <a:pt x="105600" y="0"/>
                  </a:lnTo>
                  <a:cubicBezTo>
                    <a:pt x="110400" y="0"/>
                    <a:pt x="115200" y="20000"/>
                    <a:pt x="115200" y="40000"/>
                  </a:cubicBezTo>
                  <a:cubicBezTo>
                    <a:pt x="115200" y="80000"/>
                    <a:pt x="110400" y="100000"/>
                    <a:pt x="1056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8" name="Google Shape;2228;p233"/>
            <p:cNvSpPr/>
            <p:nvPr/>
          </p:nvSpPr>
          <p:spPr>
            <a:xfrm>
              <a:off x="3470275" y="5897563"/>
              <a:ext cx="9600" cy="1500"/>
            </a:xfrm>
            <a:custGeom>
              <a:rect b="b" l="l" r="r" t="t"/>
              <a:pathLst>
                <a:path extrusionOk="0" h="120000" w="120000">
                  <a:moveTo>
                    <a:pt x="105600" y="100000"/>
                  </a:moveTo>
                  <a:lnTo>
                    <a:pt x="9600" y="100000"/>
                  </a:lnTo>
                  <a:cubicBezTo>
                    <a:pt x="4800" y="100000"/>
                    <a:pt x="0" y="80000"/>
                    <a:pt x="0" y="40000"/>
                  </a:cubicBezTo>
                  <a:cubicBezTo>
                    <a:pt x="0" y="20000"/>
                    <a:pt x="4800" y="0"/>
                    <a:pt x="9600" y="0"/>
                  </a:cubicBezTo>
                  <a:lnTo>
                    <a:pt x="105600" y="0"/>
                  </a:lnTo>
                  <a:cubicBezTo>
                    <a:pt x="110400" y="0"/>
                    <a:pt x="115200" y="20000"/>
                    <a:pt x="115200" y="40000"/>
                  </a:cubicBezTo>
                  <a:cubicBezTo>
                    <a:pt x="115200" y="80000"/>
                    <a:pt x="110400" y="100000"/>
                    <a:pt x="1056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29" name="Google Shape;2229;p233"/>
            <p:cNvSpPr/>
            <p:nvPr/>
          </p:nvSpPr>
          <p:spPr>
            <a:xfrm>
              <a:off x="3516313" y="5865813"/>
              <a:ext cx="9600" cy="1500"/>
            </a:xfrm>
            <a:custGeom>
              <a:rect b="b" l="l" r="r" t="t"/>
              <a:pathLst>
                <a:path extrusionOk="0" h="120000" w="120000">
                  <a:moveTo>
                    <a:pt x="101538" y="100000"/>
                  </a:moveTo>
                  <a:lnTo>
                    <a:pt x="9230" y="100000"/>
                  </a:lnTo>
                  <a:cubicBezTo>
                    <a:pt x="4615" y="100000"/>
                    <a:pt x="0" y="80000"/>
                    <a:pt x="0" y="40000"/>
                  </a:cubicBezTo>
                  <a:cubicBezTo>
                    <a:pt x="0" y="20000"/>
                    <a:pt x="4615" y="0"/>
                    <a:pt x="9230" y="0"/>
                  </a:cubicBezTo>
                  <a:lnTo>
                    <a:pt x="101538" y="0"/>
                  </a:lnTo>
                  <a:cubicBezTo>
                    <a:pt x="110769" y="0"/>
                    <a:pt x="115384" y="20000"/>
                    <a:pt x="115384" y="40000"/>
                  </a:cubicBezTo>
                  <a:cubicBezTo>
                    <a:pt x="115384" y="80000"/>
                    <a:pt x="106153" y="100000"/>
                    <a:pt x="10153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30" name="Google Shape;2230;p233"/>
            <p:cNvSpPr/>
            <p:nvPr/>
          </p:nvSpPr>
          <p:spPr>
            <a:xfrm>
              <a:off x="3516313" y="5873750"/>
              <a:ext cx="9600" cy="1500"/>
            </a:xfrm>
            <a:custGeom>
              <a:rect b="b" l="l" r="r" t="t"/>
              <a:pathLst>
                <a:path extrusionOk="0" h="120000" w="120000">
                  <a:moveTo>
                    <a:pt x="101538" y="100000"/>
                  </a:moveTo>
                  <a:lnTo>
                    <a:pt x="9230" y="100000"/>
                  </a:lnTo>
                  <a:cubicBezTo>
                    <a:pt x="4615" y="100000"/>
                    <a:pt x="0" y="80000"/>
                    <a:pt x="0" y="40000"/>
                  </a:cubicBezTo>
                  <a:cubicBezTo>
                    <a:pt x="0" y="20000"/>
                    <a:pt x="4615" y="0"/>
                    <a:pt x="9230" y="0"/>
                  </a:cubicBezTo>
                  <a:lnTo>
                    <a:pt x="101538" y="0"/>
                  </a:lnTo>
                  <a:cubicBezTo>
                    <a:pt x="110769" y="0"/>
                    <a:pt x="115384" y="20000"/>
                    <a:pt x="115384" y="40000"/>
                  </a:cubicBezTo>
                  <a:cubicBezTo>
                    <a:pt x="115384" y="80000"/>
                    <a:pt x="106153" y="100000"/>
                    <a:pt x="10153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31" name="Google Shape;2231;p233"/>
            <p:cNvSpPr/>
            <p:nvPr/>
          </p:nvSpPr>
          <p:spPr>
            <a:xfrm>
              <a:off x="3516313" y="5881688"/>
              <a:ext cx="9600" cy="1500"/>
            </a:xfrm>
            <a:custGeom>
              <a:rect b="b" l="l" r="r" t="t"/>
              <a:pathLst>
                <a:path extrusionOk="0" h="120000" w="120000">
                  <a:moveTo>
                    <a:pt x="101538" y="100000"/>
                  </a:moveTo>
                  <a:lnTo>
                    <a:pt x="9230" y="100000"/>
                  </a:lnTo>
                  <a:cubicBezTo>
                    <a:pt x="4615" y="100000"/>
                    <a:pt x="0" y="80000"/>
                    <a:pt x="0" y="40000"/>
                  </a:cubicBezTo>
                  <a:cubicBezTo>
                    <a:pt x="0" y="20000"/>
                    <a:pt x="4615" y="0"/>
                    <a:pt x="9230" y="0"/>
                  </a:cubicBezTo>
                  <a:lnTo>
                    <a:pt x="101538" y="0"/>
                  </a:lnTo>
                  <a:cubicBezTo>
                    <a:pt x="110769" y="0"/>
                    <a:pt x="115384" y="20000"/>
                    <a:pt x="115384" y="40000"/>
                  </a:cubicBezTo>
                  <a:cubicBezTo>
                    <a:pt x="115384" y="80000"/>
                    <a:pt x="106153" y="100000"/>
                    <a:pt x="10153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32" name="Google Shape;2232;p233"/>
            <p:cNvSpPr/>
            <p:nvPr/>
          </p:nvSpPr>
          <p:spPr>
            <a:xfrm>
              <a:off x="3516313" y="5889625"/>
              <a:ext cx="9600" cy="1500"/>
            </a:xfrm>
            <a:custGeom>
              <a:rect b="b" l="l" r="r" t="t"/>
              <a:pathLst>
                <a:path extrusionOk="0" h="120000" w="120000">
                  <a:moveTo>
                    <a:pt x="101538" y="100000"/>
                  </a:moveTo>
                  <a:lnTo>
                    <a:pt x="9230" y="100000"/>
                  </a:lnTo>
                  <a:cubicBezTo>
                    <a:pt x="4615" y="100000"/>
                    <a:pt x="0" y="80000"/>
                    <a:pt x="0" y="40000"/>
                  </a:cubicBezTo>
                  <a:cubicBezTo>
                    <a:pt x="0" y="20000"/>
                    <a:pt x="4615" y="0"/>
                    <a:pt x="9230" y="0"/>
                  </a:cubicBezTo>
                  <a:lnTo>
                    <a:pt x="101538" y="0"/>
                  </a:lnTo>
                  <a:cubicBezTo>
                    <a:pt x="110769" y="0"/>
                    <a:pt x="115384" y="20000"/>
                    <a:pt x="115384" y="40000"/>
                  </a:cubicBezTo>
                  <a:cubicBezTo>
                    <a:pt x="115384" y="80000"/>
                    <a:pt x="106153" y="100000"/>
                    <a:pt x="101538"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33" name="Google Shape;2233;p233"/>
            <p:cNvSpPr/>
            <p:nvPr/>
          </p:nvSpPr>
          <p:spPr>
            <a:xfrm>
              <a:off x="3516313" y="5895975"/>
              <a:ext cx="9600" cy="3300"/>
            </a:xfrm>
            <a:custGeom>
              <a:rect b="b" l="l" r="r" t="t"/>
              <a:pathLst>
                <a:path extrusionOk="0" h="120000" w="120000">
                  <a:moveTo>
                    <a:pt x="101538" y="102857"/>
                  </a:moveTo>
                  <a:lnTo>
                    <a:pt x="9230" y="102857"/>
                  </a:lnTo>
                  <a:cubicBezTo>
                    <a:pt x="4615" y="102857"/>
                    <a:pt x="0" y="85714"/>
                    <a:pt x="0" y="51428"/>
                  </a:cubicBezTo>
                  <a:cubicBezTo>
                    <a:pt x="0" y="17142"/>
                    <a:pt x="4615" y="0"/>
                    <a:pt x="9230" y="0"/>
                  </a:cubicBezTo>
                  <a:lnTo>
                    <a:pt x="101538" y="0"/>
                  </a:lnTo>
                  <a:cubicBezTo>
                    <a:pt x="110769" y="0"/>
                    <a:pt x="115384" y="17142"/>
                    <a:pt x="115384" y="51428"/>
                  </a:cubicBezTo>
                  <a:cubicBezTo>
                    <a:pt x="115384" y="85714"/>
                    <a:pt x="106153" y="102857"/>
                    <a:pt x="101538" y="102857"/>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34" name="Google Shape;2234;p233"/>
            <p:cNvSpPr/>
            <p:nvPr/>
          </p:nvSpPr>
          <p:spPr>
            <a:xfrm>
              <a:off x="3476625" y="5862638"/>
              <a:ext cx="41400" cy="41400"/>
            </a:xfrm>
            <a:custGeom>
              <a:rect b="b" l="l" r="r" t="t"/>
              <a:pathLst>
                <a:path extrusionOk="0" h="120000" w="120000">
                  <a:moveTo>
                    <a:pt x="115862" y="118965"/>
                  </a:moveTo>
                  <a:lnTo>
                    <a:pt x="3103" y="118965"/>
                  </a:lnTo>
                  <a:cubicBezTo>
                    <a:pt x="1034" y="118965"/>
                    <a:pt x="0" y="117931"/>
                    <a:pt x="0" y="116896"/>
                  </a:cubicBezTo>
                  <a:lnTo>
                    <a:pt x="0" y="3103"/>
                  </a:lnTo>
                  <a:cubicBezTo>
                    <a:pt x="0" y="1034"/>
                    <a:pt x="1034" y="0"/>
                    <a:pt x="3103" y="0"/>
                  </a:cubicBezTo>
                  <a:lnTo>
                    <a:pt x="115862" y="0"/>
                  </a:lnTo>
                  <a:cubicBezTo>
                    <a:pt x="117931" y="0"/>
                    <a:pt x="118965" y="1034"/>
                    <a:pt x="118965" y="3103"/>
                  </a:cubicBezTo>
                  <a:lnTo>
                    <a:pt x="118965" y="116896"/>
                  </a:lnTo>
                  <a:cubicBezTo>
                    <a:pt x="118965" y="117931"/>
                    <a:pt x="117931" y="118965"/>
                    <a:pt x="115862" y="118965"/>
                  </a:cubicBezTo>
                  <a:close/>
                  <a:moveTo>
                    <a:pt x="5172" y="113793"/>
                  </a:moveTo>
                  <a:lnTo>
                    <a:pt x="113793" y="113793"/>
                  </a:lnTo>
                  <a:lnTo>
                    <a:pt x="113793" y="6206"/>
                  </a:lnTo>
                  <a:lnTo>
                    <a:pt x="5172" y="6206"/>
                  </a:lnTo>
                  <a:lnTo>
                    <a:pt x="5172" y="11379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235" name="Google Shape;2235;p233"/>
          <p:cNvGrpSpPr/>
          <p:nvPr/>
        </p:nvGrpSpPr>
        <p:grpSpPr>
          <a:xfrm>
            <a:off x="6891919" y="1625904"/>
            <a:ext cx="204970" cy="181680"/>
            <a:chOff x="4767263" y="6311900"/>
            <a:chExt cx="53887" cy="47763"/>
          </a:xfrm>
        </p:grpSpPr>
        <p:sp>
          <p:nvSpPr>
            <p:cNvPr id="2236" name="Google Shape;2236;p233"/>
            <p:cNvSpPr/>
            <p:nvPr/>
          </p:nvSpPr>
          <p:spPr>
            <a:xfrm>
              <a:off x="4810125" y="6338888"/>
              <a:ext cx="6300" cy="1500"/>
            </a:xfrm>
            <a:custGeom>
              <a:rect b="b" l="l" r="r" t="t"/>
              <a:pathLst>
                <a:path extrusionOk="0" h="120000" w="120000">
                  <a:moveTo>
                    <a:pt x="94736" y="100000"/>
                  </a:moveTo>
                  <a:lnTo>
                    <a:pt x="18947" y="100000"/>
                  </a:lnTo>
                  <a:cubicBezTo>
                    <a:pt x="6315" y="100000"/>
                    <a:pt x="0" y="80000"/>
                    <a:pt x="0" y="40000"/>
                  </a:cubicBezTo>
                  <a:cubicBezTo>
                    <a:pt x="0" y="20000"/>
                    <a:pt x="6315" y="0"/>
                    <a:pt x="18947" y="0"/>
                  </a:cubicBezTo>
                  <a:lnTo>
                    <a:pt x="94736" y="0"/>
                  </a:lnTo>
                  <a:cubicBezTo>
                    <a:pt x="107368" y="0"/>
                    <a:pt x="113684" y="20000"/>
                    <a:pt x="113684" y="40000"/>
                  </a:cubicBezTo>
                  <a:cubicBezTo>
                    <a:pt x="113684" y="80000"/>
                    <a:pt x="107368" y="100000"/>
                    <a:pt x="94736"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37" name="Google Shape;2237;p233"/>
            <p:cNvSpPr/>
            <p:nvPr/>
          </p:nvSpPr>
          <p:spPr>
            <a:xfrm>
              <a:off x="4808538" y="6345238"/>
              <a:ext cx="4800" cy="1500"/>
            </a:xfrm>
            <a:custGeom>
              <a:rect b="b" l="l" r="r" t="t"/>
              <a:pathLst>
                <a:path extrusionOk="0" h="120000" w="120000">
                  <a:moveTo>
                    <a:pt x="88000" y="100000"/>
                  </a:moveTo>
                  <a:lnTo>
                    <a:pt x="16000" y="100000"/>
                  </a:lnTo>
                  <a:cubicBezTo>
                    <a:pt x="8000" y="100000"/>
                    <a:pt x="0" y="80000"/>
                    <a:pt x="0" y="40000"/>
                  </a:cubicBezTo>
                  <a:cubicBezTo>
                    <a:pt x="0" y="20000"/>
                    <a:pt x="8000" y="0"/>
                    <a:pt x="16000" y="0"/>
                  </a:cubicBezTo>
                  <a:lnTo>
                    <a:pt x="88000" y="0"/>
                  </a:lnTo>
                  <a:cubicBezTo>
                    <a:pt x="104000" y="0"/>
                    <a:pt x="112000" y="20000"/>
                    <a:pt x="112000" y="40000"/>
                  </a:cubicBezTo>
                  <a:cubicBezTo>
                    <a:pt x="112000" y="80000"/>
                    <a:pt x="104000" y="100000"/>
                    <a:pt x="88000" y="100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38" name="Google Shape;2238;p233"/>
            <p:cNvSpPr/>
            <p:nvPr/>
          </p:nvSpPr>
          <p:spPr>
            <a:xfrm>
              <a:off x="4781550" y="6351588"/>
              <a:ext cx="34800" cy="7800"/>
            </a:xfrm>
            <a:custGeom>
              <a:rect b="b" l="l" r="r" t="t"/>
              <a:pathLst>
                <a:path extrusionOk="0" h="120000" w="120000">
                  <a:moveTo>
                    <a:pt x="100000" y="114782"/>
                  </a:moveTo>
                  <a:cubicBezTo>
                    <a:pt x="91250" y="114782"/>
                    <a:pt x="43750" y="109565"/>
                    <a:pt x="2500" y="57391"/>
                  </a:cubicBezTo>
                  <a:cubicBezTo>
                    <a:pt x="1250" y="52173"/>
                    <a:pt x="0" y="46956"/>
                    <a:pt x="1250" y="41739"/>
                  </a:cubicBezTo>
                  <a:cubicBezTo>
                    <a:pt x="1250" y="31304"/>
                    <a:pt x="3750" y="31304"/>
                    <a:pt x="5000" y="31304"/>
                  </a:cubicBezTo>
                  <a:cubicBezTo>
                    <a:pt x="48750" y="93913"/>
                    <a:pt x="101250" y="88695"/>
                    <a:pt x="101250" y="88695"/>
                  </a:cubicBezTo>
                  <a:cubicBezTo>
                    <a:pt x="106250" y="88695"/>
                    <a:pt x="108750" y="88695"/>
                    <a:pt x="110000" y="78260"/>
                  </a:cubicBezTo>
                  <a:cubicBezTo>
                    <a:pt x="112500" y="73043"/>
                    <a:pt x="112500" y="62608"/>
                    <a:pt x="112500" y="57391"/>
                  </a:cubicBezTo>
                  <a:cubicBezTo>
                    <a:pt x="112500" y="41739"/>
                    <a:pt x="108750" y="26086"/>
                    <a:pt x="102500" y="26086"/>
                  </a:cubicBezTo>
                  <a:lnTo>
                    <a:pt x="97500" y="26086"/>
                  </a:lnTo>
                  <a:cubicBezTo>
                    <a:pt x="95000" y="26086"/>
                    <a:pt x="93750" y="20869"/>
                    <a:pt x="93750" y="10434"/>
                  </a:cubicBezTo>
                  <a:cubicBezTo>
                    <a:pt x="93750" y="5217"/>
                    <a:pt x="95000" y="0"/>
                    <a:pt x="97500" y="0"/>
                  </a:cubicBezTo>
                  <a:lnTo>
                    <a:pt x="102500" y="0"/>
                  </a:lnTo>
                  <a:cubicBezTo>
                    <a:pt x="112500" y="0"/>
                    <a:pt x="118750" y="31304"/>
                    <a:pt x="118750" y="57391"/>
                  </a:cubicBezTo>
                  <a:cubicBezTo>
                    <a:pt x="118750" y="78260"/>
                    <a:pt x="117500" y="88695"/>
                    <a:pt x="113750" y="99130"/>
                  </a:cubicBezTo>
                  <a:cubicBezTo>
                    <a:pt x="111250" y="109565"/>
                    <a:pt x="107500" y="114782"/>
                    <a:pt x="101250" y="114782"/>
                  </a:cubicBezTo>
                  <a:cubicBezTo>
                    <a:pt x="101250" y="114782"/>
                    <a:pt x="101250" y="114782"/>
                    <a:pt x="100000" y="11478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39" name="Google Shape;2239;p233"/>
            <p:cNvSpPr/>
            <p:nvPr/>
          </p:nvSpPr>
          <p:spPr>
            <a:xfrm>
              <a:off x="4781550" y="6311900"/>
              <a:ext cx="39600" cy="42900"/>
            </a:xfrm>
            <a:custGeom>
              <a:rect b="b" l="l" r="r" t="t"/>
              <a:pathLst>
                <a:path extrusionOk="0" h="120000" w="120000">
                  <a:moveTo>
                    <a:pt x="96216" y="118983"/>
                  </a:moveTo>
                  <a:lnTo>
                    <a:pt x="87567" y="118983"/>
                  </a:lnTo>
                  <a:cubicBezTo>
                    <a:pt x="86486" y="118983"/>
                    <a:pt x="85405" y="117966"/>
                    <a:pt x="85405" y="115932"/>
                  </a:cubicBezTo>
                  <a:cubicBezTo>
                    <a:pt x="85405" y="114915"/>
                    <a:pt x="86486" y="113898"/>
                    <a:pt x="87567" y="113898"/>
                  </a:cubicBezTo>
                  <a:lnTo>
                    <a:pt x="96216" y="113898"/>
                  </a:lnTo>
                  <a:cubicBezTo>
                    <a:pt x="102702" y="113898"/>
                    <a:pt x="104864" y="109830"/>
                    <a:pt x="104864" y="106779"/>
                  </a:cubicBezTo>
                  <a:cubicBezTo>
                    <a:pt x="104864" y="104745"/>
                    <a:pt x="103783" y="102711"/>
                    <a:pt x="102702" y="101694"/>
                  </a:cubicBezTo>
                  <a:cubicBezTo>
                    <a:pt x="100540" y="100677"/>
                    <a:pt x="99459" y="99661"/>
                    <a:pt x="96216" y="99661"/>
                  </a:cubicBezTo>
                  <a:cubicBezTo>
                    <a:pt x="95135" y="99661"/>
                    <a:pt x="94054" y="99661"/>
                    <a:pt x="94054" y="97627"/>
                  </a:cubicBezTo>
                  <a:cubicBezTo>
                    <a:pt x="94054" y="96610"/>
                    <a:pt x="95135" y="94576"/>
                    <a:pt x="96216" y="94576"/>
                  </a:cubicBezTo>
                  <a:lnTo>
                    <a:pt x="103783" y="94576"/>
                  </a:lnTo>
                  <a:cubicBezTo>
                    <a:pt x="109189" y="94576"/>
                    <a:pt x="111351" y="90508"/>
                    <a:pt x="111351" y="87457"/>
                  </a:cubicBezTo>
                  <a:cubicBezTo>
                    <a:pt x="111351" y="84406"/>
                    <a:pt x="109189" y="80338"/>
                    <a:pt x="103783" y="80338"/>
                  </a:cubicBezTo>
                  <a:cubicBezTo>
                    <a:pt x="102702" y="80338"/>
                    <a:pt x="100540" y="80338"/>
                    <a:pt x="100540" y="78305"/>
                  </a:cubicBezTo>
                  <a:cubicBezTo>
                    <a:pt x="100540" y="77288"/>
                    <a:pt x="102702" y="75254"/>
                    <a:pt x="103783" y="75254"/>
                  </a:cubicBezTo>
                  <a:lnTo>
                    <a:pt x="104864" y="75254"/>
                  </a:lnTo>
                  <a:cubicBezTo>
                    <a:pt x="110270" y="75254"/>
                    <a:pt x="112432" y="72203"/>
                    <a:pt x="112432" y="68135"/>
                  </a:cubicBezTo>
                  <a:cubicBezTo>
                    <a:pt x="112432" y="66101"/>
                    <a:pt x="112432" y="65084"/>
                    <a:pt x="111351" y="64067"/>
                  </a:cubicBezTo>
                  <a:cubicBezTo>
                    <a:pt x="109189" y="62033"/>
                    <a:pt x="108108" y="62033"/>
                    <a:pt x="104864" y="62033"/>
                  </a:cubicBezTo>
                  <a:lnTo>
                    <a:pt x="52972" y="62033"/>
                  </a:lnTo>
                  <a:cubicBezTo>
                    <a:pt x="51891" y="62033"/>
                    <a:pt x="50810" y="61016"/>
                    <a:pt x="50810" y="61016"/>
                  </a:cubicBezTo>
                  <a:cubicBezTo>
                    <a:pt x="49729" y="60000"/>
                    <a:pt x="49729" y="58983"/>
                    <a:pt x="50810" y="57966"/>
                  </a:cubicBezTo>
                  <a:cubicBezTo>
                    <a:pt x="61621" y="32542"/>
                    <a:pt x="57297" y="17288"/>
                    <a:pt x="49729" y="9152"/>
                  </a:cubicBezTo>
                  <a:cubicBezTo>
                    <a:pt x="46486" y="6101"/>
                    <a:pt x="43243" y="6101"/>
                    <a:pt x="42162" y="7118"/>
                  </a:cubicBezTo>
                  <a:cubicBezTo>
                    <a:pt x="40000" y="8135"/>
                    <a:pt x="40000" y="10169"/>
                    <a:pt x="40000" y="12203"/>
                  </a:cubicBezTo>
                  <a:cubicBezTo>
                    <a:pt x="43243" y="39661"/>
                    <a:pt x="6486" y="66101"/>
                    <a:pt x="5405" y="67118"/>
                  </a:cubicBezTo>
                  <a:cubicBezTo>
                    <a:pt x="4324" y="68135"/>
                    <a:pt x="2162" y="67118"/>
                    <a:pt x="1081" y="66101"/>
                  </a:cubicBezTo>
                  <a:cubicBezTo>
                    <a:pt x="0" y="65084"/>
                    <a:pt x="0" y="64067"/>
                    <a:pt x="1081" y="63050"/>
                  </a:cubicBezTo>
                  <a:cubicBezTo>
                    <a:pt x="2162" y="63050"/>
                    <a:pt x="36756" y="37627"/>
                    <a:pt x="34594" y="13220"/>
                  </a:cubicBezTo>
                  <a:cubicBezTo>
                    <a:pt x="33513" y="7118"/>
                    <a:pt x="35675" y="4067"/>
                    <a:pt x="40000" y="2033"/>
                  </a:cubicBezTo>
                  <a:cubicBezTo>
                    <a:pt x="44324" y="0"/>
                    <a:pt x="49729" y="2033"/>
                    <a:pt x="54054" y="6101"/>
                  </a:cubicBezTo>
                  <a:cubicBezTo>
                    <a:pt x="62702" y="14237"/>
                    <a:pt x="68108" y="30508"/>
                    <a:pt x="57297" y="55932"/>
                  </a:cubicBezTo>
                  <a:lnTo>
                    <a:pt x="105945" y="55932"/>
                  </a:lnTo>
                  <a:cubicBezTo>
                    <a:pt x="110270" y="55932"/>
                    <a:pt x="114594" y="57966"/>
                    <a:pt x="115675" y="60000"/>
                  </a:cubicBezTo>
                  <a:cubicBezTo>
                    <a:pt x="117837" y="62033"/>
                    <a:pt x="118918" y="65084"/>
                    <a:pt x="118918" y="68135"/>
                  </a:cubicBezTo>
                  <a:cubicBezTo>
                    <a:pt x="118918" y="72203"/>
                    <a:pt x="117837" y="76271"/>
                    <a:pt x="113513" y="78305"/>
                  </a:cubicBezTo>
                  <a:cubicBezTo>
                    <a:pt x="116756" y="80338"/>
                    <a:pt x="117837" y="84406"/>
                    <a:pt x="117837" y="87457"/>
                  </a:cubicBezTo>
                  <a:cubicBezTo>
                    <a:pt x="117837" y="90508"/>
                    <a:pt x="116756" y="94576"/>
                    <a:pt x="114594" y="96610"/>
                  </a:cubicBezTo>
                  <a:cubicBezTo>
                    <a:pt x="113513" y="97627"/>
                    <a:pt x="111351" y="98644"/>
                    <a:pt x="108108" y="99661"/>
                  </a:cubicBezTo>
                  <a:cubicBezTo>
                    <a:pt x="110270" y="101694"/>
                    <a:pt x="111351" y="104745"/>
                    <a:pt x="111351" y="107796"/>
                  </a:cubicBezTo>
                  <a:cubicBezTo>
                    <a:pt x="110270" y="112881"/>
                    <a:pt x="105945" y="118983"/>
                    <a:pt x="96216" y="118983"/>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40" name="Google Shape;2240;p233"/>
            <p:cNvSpPr/>
            <p:nvPr/>
          </p:nvSpPr>
          <p:spPr>
            <a:xfrm>
              <a:off x="4767263" y="6329363"/>
              <a:ext cx="15900" cy="30300"/>
            </a:xfrm>
            <a:custGeom>
              <a:rect b="b" l="l" r="r" t="t"/>
              <a:pathLst>
                <a:path extrusionOk="0" h="120000" w="120000">
                  <a:moveTo>
                    <a:pt x="108837" y="118588"/>
                  </a:moveTo>
                  <a:lnTo>
                    <a:pt x="5581" y="118588"/>
                  </a:lnTo>
                  <a:cubicBezTo>
                    <a:pt x="2790" y="118588"/>
                    <a:pt x="0" y="117176"/>
                    <a:pt x="0" y="114352"/>
                  </a:cubicBezTo>
                  <a:lnTo>
                    <a:pt x="0" y="4235"/>
                  </a:lnTo>
                  <a:cubicBezTo>
                    <a:pt x="0" y="1411"/>
                    <a:pt x="2790" y="0"/>
                    <a:pt x="5581" y="0"/>
                  </a:cubicBezTo>
                  <a:lnTo>
                    <a:pt x="108837" y="0"/>
                  </a:lnTo>
                  <a:cubicBezTo>
                    <a:pt x="114418" y="0"/>
                    <a:pt x="117209" y="1411"/>
                    <a:pt x="117209" y="4235"/>
                  </a:cubicBezTo>
                  <a:lnTo>
                    <a:pt x="117209" y="114352"/>
                  </a:lnTo>
                  <a:cubicBezTo>
                    <a:pt x="117209" y="117176"/>
                    <a:pt x="114418" y="118588"/>
                    <a:pt x="108837" y="118588"/>
                  </a:cubicBezTo>
                  <a:close/>
                  <a:moveTo>
                    <a:pt x="13953" y="111529"/>
                  </a:moveTo>
                  <a:lnTo>
                    <a:pt x="100465" y="111529"/>
                  </a:lnTo>
                  <a:lnTo>
                    <a:pt x="100465" y="7058"/>
                  </a:lnTo>
                  <a:lnTo>
                    <a:pt x="13953" y="7058"/>
                  </a:lnTo>
                  <a:lnTo>
                    <a:pt x="13953" y="1115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241" name="Google Shape;2241;p233"/>
          <p:cNvGrpSpPr/>
          <p:nvPr/>
        </p:nvGrpSpPr>
        <p:grpSpPr>
          <a:xfrm>
            <a:off x="5050377" y="2893567"/>
            <a:ext cx="186370" cy="165151"/>
            <a:chOff x="7453135" y="4073722"/>
            <a:chExt cx="237991" cy="210894"/>
          </a:xfrm>
        </p:grpSpPr>
        <p:sp>
          <p:nvSpPr>
            <p:cNvPr id="2242" name="Google Shape;2242;p233"/>
            <p:cNvSpPr/>
            <p:nvPr/>
          </p:nvSpPr>
          <p:spPr>
            <a:xfrm>
              <a:off x="7536880" y="4113839"/>
              <a:ext cx="70500" cy="169500"/>
            </a:xfrm>
            <a:custGeom>
              <a:rect b="b" l="l" r="r" t="t"/>
              <a:pathLst>
                <a:path extrusionOk="0" h="120000" w="120000">
                  <a:moveTo>
                    <a:pt x="105483" y="119816"/>
                  </a:moveTo>
                  <a:lnTo>
                    <a:pt x="14516" y="119816"/>
                  </a:lnTo>
                  <a:cubicBezTo>
                    <a:pt x="5806" y="119816"/>
                    <a:pt x="0" y="117611"/>
                    <a:pt x="0" y="114303"/>
                  </a:cubicBezTo>
                  <a:lnTo>
                    <a:pt x="0" y="5329"/>
                  </a:lnTo>
                  <a:cubicBezTo>
                    <a:pt x="0" y="2021"/>
                    <a:pt x="5806" y="0"/>
                    <a:pt x="14516" y="0"/>
                  </a:cubicBezTo>
                  <a:lnTo>
                    <a:pt x="105483" y="0"/>
                  </a:lnTo>
                  <a:cubicBezTo>
                    <a:pt x="114193" y="0"/>
                    <a:pt x="119516" y="2021"/>
                    <a:pt x="119516" y="5329"/>
                  </a:cubicBezTo>
                  <a:lnTo>
                    <a:pt x="119516" y="114303"/>
                  </a:lnTo>
                  <a:cubicBezTo>
                    <a:pt x="119516" y="117243"/>
                    <a:pt x="113225" y="119816"/>
                    <a:pt x="105483" y="119816"/>
                  </a:cubicBezTo>
                  <a:close/>
                  <a:moveTo>
                    <a:pt x="14516" y="5329"/>
                  </a:moveTo>
                  <a:lnTo>
                    <a:pt x="14516" y="114303"/>
                  </a:lnTo>
                  <a:lnTo>
                    <a:pt x="105483" y="114303"/>
                  </a:lnTo>
                  <a:lnTo>
                    <a:pt x="105483" y="5329"/>
                  </a:lnTo>
                  <a:lnTo>
                    <a:pt x="14516" y="532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243" name="Google Shape;2243;p233"/>
            <p:cNvSpPr/>
            <p:nvPr/>
          </p:nvSpPr>
          <p:spPr>
            <a:xfrm>
              <a:off x="7453135" y="4195216"/>
              <a:ext cx="70500" cy="89400"/>
            </a:xfrm>
            <a:custGeom>
              <a:rect b="b" l="l" r="r" t="t"/>
              <a:pathLst>
                <a:path extrusionOk="0" h="120000" w="120000">
                  <a:moveTo>
                    <a:pt x="105060" y="119649"/>
                  </a:moveTo>
                  <a:lnTo>
                    <a:pt x="14457" y="119649"/>
                  </a:lnTo>
                  <a:cubicBezTo>
                    <a:pt x="5783" y="119649"/>
                    <a:pt x="0" y="115438"/>
                    <a:pt x="0" y="109122"/>
                  </a:cubicBezTo>
                  <a:lnTo>
                    <a:pt x="0" y="10526"/>
                  </a:lnTo>
                  <a:cubicBezTo>
                    <a:pt x="0" y="4210"/>
                    <a:pt x="5783" y="0"/>
                    <a:pt x="14457" y="0"/>
                  </a:cubicBezTo>
                  <a:lnTo>
                    <a:pt x="105060" y="0"/>
                  </a:lnTo>
                  <a:cubicBezTo>
                    <a:pt x="113734" y="0"/>
                    <a:pt x="119518" y="4210"/>
                    <a:pt x="119518" y="10526"/>
                  </a:cubicBezTo>
                  <a:lnTo>
                    <a:pt x="119518" y="109122"/>
                  </a:lnTo>
                  <a:cubicBezTo>
                    <a:pt x="119518" y="114736"/>
                    <a:pt x="112771" y="119649"/>
                    <a:pt x="105060" y="119649"/>
                  </a:cubicBezTo>
                  <a:close/>
                  <a:moveTo>
                    <a:pt x="14457" y="10526"/>
                  </a:moveTo>
                  <a:lnTo>
                    <a:pt x="14457" y="109122"/>
                  </a:lnTo>
                  <a:lnTo>
                    <a:pt x="105060" y="109122"/>
                  </a:lnTo>
                  <a:lnTo>
                    <a:pt x="105060" y="10526"/>
                  </a:lnTo>
                  <a:lnTo>
                    <a:pt x="14457" y="1052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244" name="Google Shape;2244;p233"/>
            <p:cNvSpPr/>
            <p:nvPr/>
          </p:nvSpPr>
          <p:spPr>
            <a:xfrm>
              <a:off x="7620626" y="4073722"/>
              <a:ext cx="70500" cy="209700"/>
            </a:xfrm>
            <a:custGeom>
              <a:rect b="b" l="l" r="r" t="t"/>
              <a:pathLst>
                <a:path extrusionOk="0" h="120000" w="120000">
                  <a:moveTo>
                    <a:pt x="105060" y="119851"/>
                  </a:moveTo>
                  <a:lnTo>
                    <a:pt x="14457" y="119851"/>
                  </a:lnTo>
                  <a:cubicBezTo>
                    <a:pt x="5783" y="119851"/>
                    <a:pt x="0" y="118064"/>
                    <a:pt x="0" y="115384"/>
                  </a:cubicBezTo>
                  <a:lnTo>
                    <a:pt x="0" y="4466"/>
                  </a:lnTo>
                  <a:cubicBezTo>
                    <a:pt x="0" y="1786"/>
                    <a:pt x="5783" y="0"/>
                    <a:pt x="14457" y="0"/>
                  </a:cubicBezTo>
                  <a:lnTo>
                    <a:pt x="105060" y="0"/>
                  </a:lnTo>
                  <a:cubicBezTo>
                    <a:pt x="113734" y="0"/>
                    <a:pt x="119518" y="1786"/>
                    <a:pt x="119518" y="4466"/>
                  </a:cubicBezTo>
                  <a:lnTo>
                    <a:pt x="119518" y="115384"/>
                  </a:lnTo>
                  <a:cubicBezTo>
                    <a:pt x="119518" y="117766"/>
                    <a:pt x="113253" y="119851"/>
                    <a:pt x="105060" y="119851"/>
                  </a:cubicBezTo>
                  <a:close/>
                  <a:moveTo>
                    <a:pt x="14457" y="4466"/>
                  </a:moveTo>
                  <a:lnTo>
                    <a:pt x="14457" y="115384"/>
                  </a:lnTo>
                  <a:lnTo>
                    <a:pt x="105060" y="115384"/>
                  </a:lnTo>
                  <a:lnTo>
                    <a:pt x="105060" y="4466"/>
                  </a:lnTo>
                  <a:lnTo>
                    <a:pt x="14457" y="44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grpSp>
      <p:grpSp>
        <p:nvGrpSpPr>
          <p:cNvPr id="2245" name="Google Shape;2245;p233"/>
          <p:cNvGrpSpPr/>
          <p:nvPr/>
        </p:nvGrpSpPr>
        <p:grpSpPr>
          <a:xfrm>
            <a:off x="6411401" y="3263095"/>
            <a:ext cx="111311" cy="254176"/>
            <a:chOff x="10647255" y="3150009"/>
            <a:chExt cx="383700" cy="876168"/>
          </a:xfrm>
        </p:grpSpPr>
        <p:sp>
          <p:nvSpPr>
            <p:cNvPr id="2246" name="Google Shape;2246;p233"/>
            <p:cNvSpPr/>
            <p:nvPr/>
          </p:nvSpPr>
          <p:spPr>
            <a:xfrm>
              <a:off x="10803038" y="3891177"/>
              <a:ext cx="108000" cy="135000"/>
            </a:xfrm>
            <a:custGeom>
              <a:rect b="b" l="l" r="r" t="t"/>
              <a:pathLst>
                <a:path extrusionOk="0" h="120000" w="120000">
                  <a:moveTo>
                    <a:pt x="104516" y="119225"/>
                  </a:moveTo>
                  <a:lnTo>
                    <a:pt x="14516" y="119225"/>
                  </a:lnTo>
                  <a:cubicBezTo>
                    <a:pt x="5806" y="119225"/>
                    <a:pt x="0" y="114580"/>
                    <a:pt x="0" y="107612"/>
                  </a:cubicBezTo>
                  <a:lnTo>
                    <a:pt x="0" y="11612"/>
                  </a:lnTo>
                  <a:cubicBezTo>
                    <a:pt x="0" y="4645"/>
                    <a:pt x="5806" y="0"/>
                    <a:pt x="14516" y="0"/>
                  </a:cubicBezTo>
                  <a:lnTo>
                    <a:pt x="104516" y="0"/>
                  </a:lnTo>
                  <a:cubicBezTo>
                    <a:pt x="113225" y="0"/>
                    <a:pt x="119032" y="4645"/>
                    <a:pt x="119032" y="11612"/>
                  </a:cubicBezTo>
                  <a:lnTo>
                    <a:pt x="119032" y="107612"/>
                  </a:lnTo>
                  <a:cubicBezTo>
                    <a:pt x="119032" y="114580"/>
                    <a:pt x="113225" y="119225"/>
                    <a:pt x="104516" y="119225"/>
                  </a:cubicBezTo>
                  <a:close/>
                  <a:moveTo>
                    <a:pt x="30000" y="96774"/>
                  </a:moveTo>
                  <a:lnTo>
                    <a:pt x="91935" y="96774"/>
                  </a:lnTo>
                  <a:lnTo>
                    <a:pt x="91935" y="23225"/>
                  </a:lnTo>
                  <a:lnTo>
                    <a:pt x="30000" y="23225"/>
                  </a:lnTo>
                  <a:lnTo>
                    <a:pt x="30000" y="967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247" name="Google Shape;2247;p233"/>
            <p:cNvSpPr/>
            <p:nvPr/>
          </p:nvSpPr>
          <p:spPr>
            <a:xfrm>
              <a:off x="10804238" y="3781424"/>
              <a:ext cx="108000" cy="27000"/>
            </a:xfrm>
            <a:custGeom>
              <a:rect b="b" l="l" r="r" t="t"/>
              <a:pathLst>
                <a:path extrusionOk="0" h="120000" w="120000">
                  <a:moveTo>
                    <a:pt x="104262" y="116129"/>
                  </a:moveTo>
                  <a:lnTo>
                    <a:pt x="14754" y="116129"/>
                  </a:lnTo>
                  <a:cubicBezTo>
                    <a:pt x="5901" y="116129"/>
                    <a:pt x="0" y="92903"/>
                    <a:pt x="0" y="58064"/>
                  </a:cubicBezTo>
                  <a:cubicBezTo>
                    <a:pt x="0" y="23225"/>
                    <a:pt x="5901" y="0"/>
                    <a:pt x="14754" y="0"/>
                  </a:cubicBezTo>
                  <a:lnTo>
                    <a:pt x="104262" y="0"/>
                  </a:lnTo>
                  <a:cubicBezTo>
                    <a:pt x="113114" y="0"/>
                    <a:pt x="119016" y="23225"/>
                    <a:pt x="119016" y="58064"/>
                  </a:cubicBezTo>
                  <a:cubicBezTo>
                    <a:pt x="119016" y="92903"/>
                    <a:pt x="113114" y="116129"/>
                    <a:pt x="10426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248" name="Google Shape;2248;p233"/>
            <p:cNvSpPr/>
            <p:nvPr/>
          </p:nvSpPr>
          <p:spPr>
            <a:xfrm>
              <a:off x="10804238" y="3698514"/>
              <a:ext cx="108000" cy="27000"/>
            </a:xfrm>
            <a:custGeom>
              <a:rect b="b" l="l" r="r" t="t"/>
              <a:pathLst>
                <a:path extrusionOk="0" h="120000" w="120000">
                  <a:moveTo>
                    <a:pt x="104262" y="116129"/>
                  </a:moveTo>
                  <a:lnTo>
                    <a:pt x="14754" y="116129"/>
                  </a:lnTo>
                  <a:cubicBezTo>
                    <a:pt x="5901" y="116129"/>
                    <a:pt x="0" y="92903"/>
                    <a:pt x="0" y="58064"/>
                  </a:cubicBezTo>
                  <a:cubicBezTo>
                    <a:pt x="0" y="23225"/>
                    <a:pt x="5901" y="0"/>
                    <a:pt x="14754" y="0"/>
                  </a:cubicBezTo>
                  <a:lnTo>
                    <a:pt x="104262" y="0"/>
                  </a:lnTo>
                  <a:cubicBezTo>
                    <a:pt x="113114" y="0"/>
                    <a:pt x="119016" y="23225"/>
                    <a:pt x="119016" y="58064"/>
                  </a:cubicBezTo>
                  <a:cubicBezTo>
                    <a:pt x="119016" y="92903"/>
                    <a:pt x="113114" y="116129"/>
                    <a:pt x="10426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249" name="Google Shape;2249;p233"/>
            <p:cNvSpPr/>
            <p:nvPr/>
          </p:nvSpPr>
          <p:spPr>
            <a:xfrm>
              <a:off x="10804238" y="3615607"/>
              <a:ext cx="108000" cy="27000"/>
            </a:xfrm>
            <a:custGeom>
              <a:rect b="b" l="l" r="r" t="t"/>
              <a:pathLst>
                <a:path extrusionOk="0" h="120000" w="120000">
                  <a:moveTo>
                    <a:pt x="104262" y="116129"/>
                  </a:moveTo>
                  <a:lnTo>
                    <a:pt x="14754" y="116129"/>
                  </a:lnTo>
                  <a:cubicBezTo>
                    <a:pt x="5901" y="116129"/>
                    <a:pt x="0" y="92903"/>
                    <a:pt x="0" y="58064"/>
                  </a:cubicBezTo>
                  <a:cubicBezTo>
                    <a:pt x="0" y="23225"/>
                    <a:pt x="5901" y="0"/>
                    <a:pt x="14754" y="0"/>
                  </a:cubicBezTo>
                  <a:lnTo>
                    <a:pt x="104262" y="0"/>
                  </a:lnTo>
                  <a:cubicBezTo>
                    <a:pt x="113114" y="0"/>
                    <a:pt x="119016" y="23225"/>
                    <a:pt x="119016" y="58064"/>
                  </a:cubicBezTo>
                  <a:cubicBezTo>
                    <a:pt x="119016" y="92903"/>
                    <a:pt x="113114" y="116129"/>
                    <a:pt x="104262" y="11612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250" name="Google Shape;2250;p233"/>
            <p:cNvSpPr/>
            <p:nvPr/>
          </p:nvSpPr>
          <p:spPr>
            <a:xfrm>
              <a:off x="10804238" y="3532698"/>
              <a:ext cx="108000" cy="27000"/>
            </a:xfrm>
            <a:custGeom>
              <a:rect b="b" l="l" r="r" t="t"/>
              <a:pathLst>
                <a:path extrusionOk="0" h="120000" w="120000">
                  <a:moveTo>
                    <a:pt x="104262" y="116000"/>
                  </a:moveTo>
                  <a:lnTo>
                    <a:pt x="14754" y="116000"/>
                  </a:lnTo>
                  <a:cubicBezTo>
                    <a:pt x="5901" y="116000"/>
                    <a:pt x="0" y="96000"/>
                    <a:pt x="0" y="60000"/>
                  </a:cubicBezTo>
                  <a:cubicBezTo>
                    <a:pt x="0" y="28000"/>
                    <a:pt x="5901" y="0"/>
                    <a:pt x="14754" y="0"/>
                  </a:cubicBezTo>
                  <a:lnTo>
                    <a:pt x="104262" y="0"/>
                  </a:lnTo>
                  <a:cubicBezTo>
                    <a:pt x="113114" y="0"/>
                    <a:pt x="119016" y="28000"/>
                    <a:pt x="119016" y="60000"/>
                  </a:cubicBezTo>
                  <a:cubicBezTo>
                    <a:pt x="119016" y="96000"/>
                    <a:pt x="113114" y="116000"/>
                    <a:pt x="10426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251" name="Google Shape;2251;p233"/>
            <p:cNvSpPr/>
            <p:nvPr/>
          </p:nvSpPr>
          <p:spPr>
            <a:xfrm>
              <a:off x="10804238" y="3449791"/>
              <a:ext cx="108000" cy="27000"/>
            </a:xfrm>
            <a:custGeom>
              <a:rect b="b" l="l" r="r" t="t"/>
              <a:pathLst>
                <a:path extrusionOk="0" h="120000" w="120000">
                  <a:moveTo>
                    <a:pt x="104262" y="116000"/>
                  </a:moveTo>
                  <a:lnTo>
                    <a:pt x="14754" y="116000"/>
                  </a:lnTo>
                  <a:cubicBezTo>
                    <a:pt x="5901" y="116000"/>
                    <a:pt x="0" y="96000"/>
                    <a:pt x="0" y="60000"/>
                  </a:cubicBezTo>
                  <a:cubicBezTo>
                    <a:pt x="0" y="24000"/>
                    <a:pt x="5901" y="0"/>
                    <a:pt x="14754" y="0"/>
                  </a:cubicBezTo>
                  <a:lnTo>
                    <a:pt x="104262" y="0"/>
                  </a:lnTo>
                  <a:cubicBezTo>
                    <a:pt x="113114" y="0"/>
                    <a:pt x="119016" y="24000"/>
                    <a:pt x="119016" y="60000"/>
                  </a:cubicBezTo>
                  <a:cubicBezTo>
                    <a:pt x="119016" y="96000"/>
                    <a:pt x="113114" y="116000"/>
                    <a:pt x="10426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252" name="Google Shape;2252;p233"/>
            <p:cNvSpPr/>
            <p:nvPr/>
          </p:nvSpPr>
          <p:spPr>
            <a:xfrm>
              <a:off x="10841671" y="3366884"/>
              <a:ext cx="73800" cy="27000"/>
            </a:xfrm>
            <a:custGeom>
              <a:rect b="b" l="l" r="r" t="t"/>
              <a:pathLst>
                <a:path extrusionOk="0" h="120000" w="120000">
                  <a:moveTo>
                    <a:pt x="104262" y="116000"/>
                  </a:moveTo>
                  <a:lnTo>
                    <a:pt x="14754" y="116000"/>
                  </a:lnTo>
                  <a:cubicBezTo>
                    <a:pt x="5901" y="116000"/>
                    <a:pt x="0" y="96000"/>
                    <a:pt x="0" y="60000"/>
                  </a:cubicBezTo>
                  <a:cubicBezTo>
                    <a:pt x="0" y="24000"/>
                    <a:pt x="5901" y="0"/>
                    <a:pt x="14754" y="0"/>
                  </a:cubicBezTo>
                  <a:lnTo>
                    <a:pt x="104262" y="0"/>
                  </a:lnTo>
                  <a:cubicBezTo>
                    <a:pt x="113114" y="0"/>
                    <a:pt x="119016" y="24000"/>
                    <a:pt x="119016" y="60000"/>
                  </a:cubicBezTo>
                  <a:cubicBezTo>
                    <a:pt x="119016" y="96000"/>
                    <a:pt x="113114" y="116000"/>
                    <a:pt x="104262" y="116000"/>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32E61"/>
                </a:solidFill>
                <a:latin typeface="Arial"/>
                <a:ea typeface="Arial"/>
                <a:cs typeface="Arial"/>
                <a:sym typeface="Arial"/>
              </a:endParaRPr>
            </a:p>
          </p:txBody>
        </p:sp>
        <p:sp>
          <p:nvSpPr>
            <p:cNvPr id="2253" name="Google Shape;2253;p233"/>
            <p:cNvSpPr/>
            <p:nvPr/>
          </p:nvSpPr>
          <p:spPr>
            <a:xfrm flipH="1">
              <a:off x="10647255" y="3150009"/>
              <a:ext cx="383700" cy="875100"/>
            </a:xfrm>
            <a:custGeom>
              <a:rect b="b" l="l" r="r" t="t"/>
              <a:pathLst>
                <a:path extrusionOk="0" h="120000" w="120000">
                  <a:moveTo>
                    <a:pt x="6560" y="5278"/>
                  </a:moveTo>
                  <a:lnTo>
                    <a:pt x="112387" y="35649"/>
                  </a:lnTo>
                  <a:lnTo>
                    <a:pt x="113439" y="35649"/>
                  </a:lnTo>
                  <a:lnTo>
                    <a:pt x="113439" y="110418"/>
                  </a:lnTo>
                  <a:lnTo>
                    <a:pt x="113286" y="110418"/>
                  </a:lnTo>
                  <a:lnTo>
                    <a:pt x="113286" y="116516"/>
                  </a:lnTo>
                  <a:lnTo>
                    <a:pt x="8602" y="116516"/>
                  </a:lnTo>
                  <a:lnTo>
                    <a:pt x="8602" y="99266"/>
                  </a:lnTo>
                  <a:lnTo>
                    <a:pt x="8603" y="99266"/>
                  </a:lnTo>
                  <a:lnTo>
                    <a:pt x="8603" y="35719"/>
                  </a:lnTo>
                  <a:lnTo>
                    <a:pt x="8603" y="35649"/>
                  </a:lnTo>
                  <a:cubicBezTo>
                    <a:pt x="8603" y="25973"/>
                    <a:pt x="6560" y="14954"/>
                    <a:pt x="6560" y="5278"/>
                  </a:cubicBezTo>
                  <a:close/>
                  <a:moveTo>
                    <a:pt x="0" y="0"/>
                  </a:moveTo>
                  <a:lnTo>
                    <a:pt x="0" y="33559"/>
                  </a:lnTo>
                  <a:lnTo>
                    <a:pt x="0" y="33639"/>
                  </a:lnTo>
                  <a:lnTo>
                    <a:pt x="0" y="119999"/>
                  </a:lnTo>
                  <a:lnTo>
                    <a:pt x="119999" y="119999"/>
                  </a:lnTo>
                  <a:lnTo>
                    <a:pt x="119999" y="33559"/>
                  </a:lnTo>
                  <a:lnTo>
                    <a:pt x="118795" y="33559"/>
                  </a:lnTo>
                  <a:close/>
                </a:path>
              </a:pathLst>
            </a:custGeom>
            <a:solidFill>
              <a:srgbClr val="000000"/>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254" name="Google Shape;2254;p233"/>
          <p:cNvGrpSpPr/>
          <p:nvPr/>
        </p:nvGrpSpPr>
        <p:grpSpPr>
          <a:xfrm>
            <a:off x="5064923" y="3300490"/>
            <a:ext cx="180390" cy="185309"/>
            <a:chOff x="4994498" y="828675"/>
            <a:chExt cx="55377" cy="56887"/>
          </a:xfrm>
        </p:grpSpPr>
        <p:sp>
          <p:nvSpPr>
            <p:cNvPr id="2255" name="Google Shape;2255;p233"/>
            <p:cNvSpPr/>
            <p:nvPr/>
          </p:nvSpPr>
          <p:spPr>
            <a:xfrm>
              <a:off x="5006975" y="828675"/>
              <a:ext cx="42900" cy="42900"/>
            </a:xfrm>
            <a:custGeom>
              <a:rect b="b" l="l" r="r" t="t"/>
              <a:pathLst>
                <a:path extrusionOk="0" h="120000" w="120000">
                  <a:moveTo>
                    <a:pt x="74621" y="118991"/>
                  </a:moveTo>
                  <a:cubicBezTo>
                    <a:pt x="71596" y="118991"/>
                    <a:pt x="69579" y="117983"/>
                    <a:pt x="67563" y="116974"/>
                  </a:cubicBezTo>
                  <a:lnTo>
                    <a:pt x="66554" y="115966"/>
                  </a:lnTo>
                  <a:cubicBezTo>
                    <a:pt x="64537" y="112941"/>
                    <a:pt x="63529" y="109915"/>
                    <a:pt x="64537" y="105882"/>
                  </a:cubicBezTo>
                  <a:lnTo>
                    <a:pt x="14117" y="55462"/>
                  </a:lnTo>
                  <a:cubicBezTo>
                    <a:pt x="11092" y="56470"/>
                    <a:pt x="7058" y="56470"/>
                    <a:pt x="4033" y="53445"/>
                  </a:cubicBezTo>
                  <a:lnTo>
                    <a:pt x="3025" y="52436"/>
                  </a:lnTo>
                  <a:cubicBezTo>
                    <a:pt x="0" y="48403"/>
                    <a:pt x="0" y="43361"/>
                    <a:pt x="3025" y="39327"/>
                  </a:cubicBezTo>
                  <a:lnTo>
                    <a:pt x="39327" y="3025"/>
                  </a:lnTo>
                  <a:cubicBezTo>
                    <a:pt x="43361" y="0"/>
                    <a:pt x="48403" y="0"/>
                    <a:pt x="52436" y="3025"/>
                  </a:cubicBezTo>
                  <a:lnTo>
                    <a:pt x="53445" y="4033"/>
                  </a:lnTo>
                  <a:cubicBezTo>
                    <a:pt x="55462" y="7058"/>
                    <a:pt x="56470" y="11092"/>
                    <a:pt x="55462" y="14117"/>
                  </a:cubicBezTo>
                  <a:lnTo>
                    <a:pt x="105882" y="64537"/>
                  </a:lnTo>
                  <a:cubicBezTo>
                    <a:pt x="108907" y="63529"/>
                    <a:pt x="112941" y="64537"/>
                    <a:pt x="114957" y="66554"/>
                  </a:cubicBezTo>
                  <a:lnTo>
                    <a:pt x="115966" y="67563"/>
                  </a:lnTo>
                  <a:cubicBezTo>
                    <a:pt x="117983" y="69579"/>
                    <a:pt x="118991" y="71596"/>
                    <a:pt x="118991" y="73613"/>
                  </a:cubicBezTo>
                  <a:cubicBezTo>
                    <a:pt x="118991" y="76638"/>
                    <a:pt x="117983" y="78655"/>
                    <a:pt x="115966" y="80672"/>
                  </a:cubicBezTo>
                  <a:lnTo>
                    <a:pt x="80672" y="115966"/>
                  </a:lnTo>
                  <a:cubicBezTo>
                    <a:pt x="78655" y="117983"/>
                    <a:pt x="76638" y="118991"/>
                    <a:pt x="74621" y="118991"/>
                  </a:cubicBezTo>
                  <a:close/>
                  <a:moveTo>
                    <a:pt x="14117" y="50420"/>
                  </a:moveTo>
                  <a:cubicBezTo>
                    <a:pt x="15126" y="50420"/>
                    <a:pt x="16134" y="50420"/>
                    <a:pt x="17142" y="50420"/>
                  </a:cubicBezTo>
                  <a:lnTo>
                    <a:pt x="69579" y="103865"/>
                  </a:lnTo>
                  <a:cubicBezTo>
                    <a:pt x="70588" y="104873"/>
                    <a:pt x="70588" y="105882"/>
                    <a:pt x="69579" y="106890"/>
                  </a:cubicBezTo>
                  <a:cubicBezTo>
                    <a:pt x="68571" y="107899"/>
                    <a:pt x="69579" y="110924"/>
                    <a:pt x="70588" y="111932"/>
                  </a:cubicBezTo>
                  <a:lnTo>
                    <a:pt x="71596" y="112941"/>
                  </a:lnTo>
                  <a:cubicBezTo>
                    <a:pt x="72605" y="113949"/>
                    <a:pt x="75630" y="113949"/>
                    <a:pt x="76638" y="112941"/>
                  </a:cubicBezTo>
                  <a:lnTo>
                    <a:pt x="112941" y="76638"/>
                  </a:lnTo>
                  <a:cubicBezTo>
                    <a:pt x="112941" y="76638"/>
                    <a:pt x="113949" y="74621"/>
                    <a:pt x="113949" y="73613"/>
                  </a:cubicBezTo>
                  <a:cubicBezTo>
                    <a:pt x="113949" y="71596"/>
                    <a:pt x="112941" y="71596"/>
                    <a:pt x="112941" y="71596"/>
                  </a:cubicBezTo>
                  <a:lnTo>
                    <a:pt x="112941" y="71596"/>
                  </a:lnTo>
                  <a:lnTo>
                    <a:pt x="111932" y="70588"/>
                  </a:lnTo>
                  <a:cubicBezTo>
                    <a:pt x="110924" y="69579"/>
                    <a:pt x="107899" y="68571"/>
                    <a:pt x="106890" y="69579"/>
                  </a:cubicBezTo>
                  <a:cubicBezTo>
                    <a:pt x="105882" y="70588"/>
                    <a:pt x="103865" y="70588"/>
                    <a:pt x="103865" y="69579"/>
                  </a:cubicBezTo>
                  <a:lnTo>
                    <a:pt x="50420" y="16134"/>
                  </a:lnTo>
                  <a:cubicBezTo>
                    <a:pt x="49411" y="15126"/>
                    <a:pt x="49411" y="14117"/>
                    <a:pt x="50420" y="13109"/>
                  </a:cubicBezTo>
                  <a:cubicBezTo>
                    <a:pt x="51428" y="12100"/>
                    <a:pt x="50420" y="10084"/>
                    <a:pt x="49411" y="9075"/>
                  </a:cubicBezTo>
                  <a:lnTo>
                    <a:pt x="48403" y="8067"/>
                  </a:lnTo>
                  <a:cubicBezTo>
                    <a:pt x="47394" y="6050"/>
                    <a:pt x="44369" y="6050"/>
                    <a:pt x="43361" y="8067"/>
                  </a:cubicBezTo>
                  <a:lnTo>
                    <a:pt x="8067" y="43361"/>
                  </a:lnTo>
                  <a:cubicBezTo>
                    <a:pt x="6050" y="45378"/>
                    <a:pt x="6050" y="47394"/>
                    <a:pt x="8067" y="48403"/>
                  </a:cubicBezTo>
                  <a:lnTo>
                    <a:pt x="9075" y="49411"/>
                  </a:lnTo>
                  <a:cubicBezTo>
                    <a:pt x="10084" y="50420"/>
                    <a:pt x="12100" y="51428"/>
                    <a:pt x="13109" y="50420"/>
                  </a:cubicBezTo>
                  <a:cubicBezTo>
                    <a:pt x="14117" y="50420"/>
                    <a:pt x="14117" y="50420"/>
                    <a:pt x="14117" y="5042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56" name="Google Shape;2256;p233"/>
            <p:cNvSpPr/>
            <p:nvPr/>
          </p:nvSpPr>
          <p:spPr>
            <a:xfrm>
              <a:off x="4994498" y="857662"/>
              <a:ext cx="27900" cy="27900"/>
            </a:xfrm>
            <a:custGeom>
              <a:rect b="b" l="l" r="r" t="t"/>
              <a:pathLst>
                <a:path extrusionOk="0" h="120000" w="120000">
                  <a:moveTo>
                    <a:pt x="5070" y="118285"/>
                  </a:moveTo>
                  <a:cubicBezTo>
                    <a:pt x="5070" y="118285"/>
                    <a:pt x="3380" y="118285"/>
                    <a:pt x="1690" y="116571"/>
                  </a:cubicBezTo>
                  <a:cubicBezTo>
                    <a:pt x="0" y="114857"/>
                    <a:pt x="0" y="113142"/>
                    <a:pt x="1690" y="111428"/>
                  </a:cubicBezTo>
                  <a:lnTo>
                    <a:pt x="109859" y="1714"/>
                  </a:lnTo>
                  <a:cubicBezTo>
                    <a:pt x="111549" y="0"/>
                    <a:pt x="114929" y="0"/>
                    <a:pt x="116619" y="1714"/>
                  </a:cubicBezTo>
                  <a:cubicBezTo>
                    <a:pt x="118309" y="3428"/>
                    <a:pt x="118309" y="6857"/>
                    <a:pt x="116619" y="8571"/>
                  </a:cubicBezTo>
                  <a:lnTo>
                    <a:pt x="8450" y="116571"/>
                  </a:lnTo>
                  <a:cubicBezTo>
                    <a:pt x="6760" y="116571"/>
                    <a:pt x="6760" y="118285"/>
                    <a:pt x="5070" y="118285"/>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57" name="Google Shape;2257;p233"/>
            <p:cNvSpPr/>
            <p:nvPr/>
          </p:nvSpPr>
          <p:spPr>
            <a:xfrm>
              <a:off x="5029200" y="852488"/>
              <a:ext cx="15900" cy="15900"/>
            </a:xfrm>
            <a:custGeom>
              <a:rect b="b" l="l" r="r" t="t"/>
              <a:pathLst>
                <a:path extrusionOk="0" h="120000" w="120000">
                  <a:moveTo>
                    <a:pt x="8181" y="117209"/>
                  </a:moveTo>
                  <a:cubicBezTo>
                    <a:pt x="8181" y="117209"/>
                    <a:pt x="5454" y="117209"/>
                    <a:pt x="2727" y="117209"/>
                  </a:cubicBezTo>
                  <a:cubicBezTo>
                    <a:pt x="0" y="114418"/>
                    <a:pt x="0" y="108837"/>
                    <a:pt x="2727" y="106046"/>
                  </a:cubicBezTo>
                  <a:lnTo>
                    <a:pt x="106363" y="2790"/>
                  </a:lnTo>
                  <a:cubicBezTo>
                    <a:pt x="109090" y="0"/>
                    <a:pt x="111818" y="0"/>
                    <a:pt x="114545" y="2790"/>
                  </a:cubicBezTo>
                  <a:cubicBezTo>
                    <a:pt x="117272" y="5581"/>
                    <a:pt x="117272" y="8372"/>
                    <a:pt x="114545" y="11162"/>
                  </a:cubicBezTo>
                  <a:lnTo>
                    <a:pt x="13636" y="117209"/>
                  </a:lnTo>
                  <a:cubicBezTo>
                    <a:pt x="10909" y="117209"/>
                    <a:pt x="10909" y="117209"/>
                    <a:pt x="8181" y="117209"/>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58" name="Google Shape;2258;p233"/>
            <p:cNvSpPr/>
            <p:nvPr/>
          </p:nvSpPr>
          <p:spPr>
            <a:xfrm>
              <a:off x="5010150" y="833438"/>
              <a:ext cx="15900" cy="15900"/>
            </a:xfrm>
            <a:custGeom>
              <a:rect b="b" l="l" r="r" t="t"/>
              <a:pathLst>
                <a:path extrusionOk="0" h="120000" w="120000">
                  <a:moveTo>
                    <a:pt x="8000" y="117272"/>
                  </a:moveTo>
                  <a:cubicBezTo>
                    <a:pt x="8000" y="117272"/>
                    <a:pt x="5333" y="117272"/>
                    <a:pt x="2666" y="117272"/>
                  </a:cubicBezTo>
                  <a:cubicBezTo>
                    <a:pt x="0" y="114545"/>
                    <a:pt x="0" y="109090"/>
                    <a:pt x="2666" y="106363"/>
                  </a:cubicBezTo>
                  <a:lnTo>
                    <a:pt x="104000" y="2727"/>
                  </a:lnTo>
                  <a:cubicBezTo>
                    <a:pt x="106666" y="0"/>
                    <a:pt x="112000" y="0"/>
                    <a:pt x="114666" y="2727"/>
                  </a:cubicBezTo>
                  <a:cubicBezTo>
                    <a:pt x="117333" y="5454"/>
                    <a:pt x="117333" y="10909"/>
                    <a:pt x="114666" y="13636"/>
                  </a:cubicBezTo>
                  <a:lnTo>
                    <a:pt x="13333" y="117272"/>
                  </a:lnTo>
                  <a:cubicBezTo>
                    <a:pt x="13333" y="117272"/>
                    <a:pt x="10666" y="117272"/>
                    <a:pt x="8000" y="117272"/>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259" name="Google Shape;2259;p233"/>
          <p:cNvGrpSpPr/>
          <p:nvPr/>
        </p:nvGrpSpPr>
        <p:grpSpPr>
          <a:xfrm>
            <a:off x="4856079" y="3695704"/>
            <a:ext cx="223658" cy="217952"/>
            <a:chOff x="5219700" y="6307138"/>
            <a:chExt cx="58800" cy="57300"/>
          </a:xfrm>
        </p:grpSpPr>
        <p:sp>
          <p:nvSpPr>
            <p:cNvPr id="2260" name="Google Shape;2260;p233"/>
            <p:cNvSpPr/>
            <p:nvPr/>
          </p:nvSpPr>
          <p:spPr>
            <a:xfrm>
              <a:off x="5219700" y="6307138"/>
              <a:ext cx="58800" cy="57300"/>
            </a:xfrm>
            <a:custGeom>
              <a:rect b="b" l="l" r="r" t="t"/>
              <a:pathLst>
                <a:path extrusionOk="0" h="120000" w="120000">
                  <a:moveTo>
                    <a:pt x="56727" y="118490"/>
                  </a:moveTo>
                  <a:cubicBezTo>
                    <a:pt x="42181" y="118490"/>
                    <a:pt x="27636" y="112452"/>
                    <a:pt x="16727" y="101132"/>
                  </a:cubicBezTo>
                  <a:cubicBezTo>
                    <a:pt x="5818" y="89811"/>
                    <a:pt x="0" y="74716"/>
                    <a:pt x="0" y="58867"/>
                  </a:cubicBezTo>
                  <a:cubicBezTo>
                    <a:pt x="0" y="43018"/>
                    <a:pt x="5818" y="28679"/>
                    <a:pt x="16727" y="17358"/>
                  </a:cubicBezTo>
                  <a:lnTo>
                    <a:pt x="16727" y="17358"/>
                  </a:lnTo>
                  <a:lnTo>
                    <a:pt x="16727" y="17358"/>
                  </a:lnTo>
                  <a:cubicBezTo>
                    <a:pt x="26909" y="6037"/>
                    <a:pt x="41454" y="0"/>
                    <a:pt x="56727" y="0"/>
                  </a:cubicBezTo>
                  <a:cubicBezTo>
                    <a:pt x="72000" y="0"/>
                    <a:pt x="85818" y="6037"/>
                    <a:pt x="97454" y="17358"/>
                  </a:cubicBezTo>
                  <a:cubicBezTo>
                    <a:pt x="119272" y="40000"/>
                    <a:pt x="119272" y="77735"/>
                    <a:pt x="97454" y="100377"/>
                  </a:cubicBezTo>
                  <a:cubicBezTo>
                    <a:pt x="85818" y="112452"/>
                    <a:pt x="71272" y="118490"/>
                    <a:pt x="56727" y="118490"/>
                  </a:cubicBezTo>
                  <a:close/>
                  <a:moveTo>
                    <a:pt x="56727" y="4528"/>
                  </a:moveTo>
                  <a:cubicBezTo>
                    <a:pt x="42909" y="4528"/>
                    <a:pt x="29090" y="9811"/>
                    <a:pt x="19636" y="21132"/>
                  </a:cubicBezTo>
                  <a:lnTo>
                    <a:pt x="19636" y="21132"/>
                  </a:lnTo>
                  <a:cubicBezTo>
                    <a:pt x="9454" y="30943"/>
                    <a:pt x="3636" y="45283"/>
                    <a:pt x="3636" y="59622"/>
                  </a:cubicBezTo>
                  <a:cubicBezTo>
                    <a:pt x="3636" y="74716"/>
                    <a:pt x="9454" y="87547"/>
                    <a:pt x="19636" y="98113"/>
                  </a:cubicBezTo>
                  <a:cubicBezTo>
                    <a:pt x="40000" y="119245"/>
                    <a:pt x="74181" y="119245"/>
                    <a:pt x="94545" y="98113"/>
                  </a:cubicBezTo>
                  <a:cubicBezTo>
                    <a:pt x="114909" y="76981"/>
                    <a:pt x="114909" y="41509"/>
                    <a:pt x="94545" y="20377"/>
                  </a:cubicBezTo>
                  <a:cubicBezTo>
                    <a:pt x="84363" y="9811"/>
                    <a:pt x="70545" y="4528"/>
                    <a:pt x="56727" y="452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61" name="Google Shape;2261;p233"/>
            <p:cNvSpPr/>
            <p:nvPr/>
          </p:nvSpPr>
          <p:spPr>
            <a:xfrm>
              <a:off x="5231870" y="6318250"/>
              <a:ext cx="34800" cy="33300"/>
            </a:xfrm>
            <a:custGeom>
              <a:rect b="b" l="l" r="r" t="t"/>
              <a:pathLst>
                <a:path extrusionOk="0" h="120000" w="120000">
                  <a:moveTo>
                    <a:pt x="28453" y="118681"/>
                  </a:moveTo>
                  <a:cubicBezTo>
                    <a:pt x="27216" y="118681"/>
                    <a:pt x="25979" y="117362"/>
                    <a:pt x="24742" y="117362"/>
                  </a:cubicBezTo>
                  <a:cubicBezTo>
                    <a:pt x="22268" y="114725"/>
                    <a:pt x="21030" y="112087"/>
                    <a:pt x="22268" y="109450"/>
                  </a:cubicBezTo>
                  <a:lnTo>
                    <a:pt x="32164" y="75164"/>
                  </a:lnTo>
                  <a:lnTo>
                    <a:pt x="3711" y="52747"/>
                  </a:lnTo>
                  <a:cubicBezTo>
                    <a:pt x="1237" y="50109"/>
                    <a:pt x="0" y="47472"/>
                    <a:pt x="1237" y="44835"/>
                  </a:cubicBezTo>
                  <a:cubicBezTo>
                    <a:pt x="2474" y="42197"/>
                    <a:pt x="4948" y="40879"/>
                    <a:pt x="7422" y="40879"/>
                  </a:cubicBezTo>
                  <a:lnTo>
                    <a:pt x="40824" y="39560"/>
                  </a:lnTo>
                  <a:lnTo>
                    <a:pt x="53195" y="5274"/>
                  </a:lnTo>
                  <a:cubicBezTo>
                    <a:pt x="53195" y="2637"/>
                    <a:pt x="55670" y="0"/>
                    <a:pt x="59381" y="0"/>
                  </a:cubicBezTo>
                  <a:cubicBezTo>
                    <a:pt x="61855" y="0"/>
                    <a:pt x="64329" y="2637"/>
                    <a:pt x="65567" y="5274"/>
                  </a:cubicBezTo>
                  <a:lnTo>
                    <a:pt x="77938" y="39560"/>
                  </a:lnTo>
                  <a:lnTo>
                    <a:pt x="111340" y="40879"/>
                  </a:lnTo>
                  <a:cubicBezTo>
                    <a:pt x="113814" y="40879"/>
                    <a:pt x="117525" y="42197"/>
                    <a:pt x="117525" y="44835"/>
                  </a:cubicBezTo>
                  <a:cubicBezTo>
                    <a:pt x="118762" y="47472"/>
                    <a:pt x="117525" y="51428"/>
                    <a:pt x="115051" y="52747"/>
                  </a:cubicBezTo>
                  <a:lnTo>
                    <a:pt x="87835" y="75164"/>
                  </a:lnTo>
                  <a:lnTo>
                    <a:pt x="96494" y="109450"/>
                  </a:lnTo>
                  <a:cubicBezTo>
                    <a:pt x="97731" y="112087"/>
                    <a:pt x="96494" y="116043"/>
                    <a:pt x="94020" y="117362"/>
                  </a:cubicBezTo>
                  <a:cubicBezTo>
                    <a:pt x="91546" y="118681"/>
                    <a:pt x="89072" y="118681"/>
                    <a:pt x="86597" y="117362"/>
                  </a:cubicBezTo>
                  <a:lnTo>
                    <a:pt x="58144" y="96263"/>
                  </a:lnTo>
                  <a:lnTo>
                    <a:pt x="29690" y="117362"/>
                  </a:lnTo>
                  <a:cubicBezTo>
                    <a:pt x="30927" y="117362"/>
                    <a:pt x="29690" y="118681"/>
                    <a:pt x="28453" y="118681"/>
                  </a:cubicBezTo>
                  <a:close/>
                  <a:moveTo>
                    <a:pt x="60618" y="88351"/>
                  </a:moveTo>
                  <a:cubicBezTo>
                    <a:pt x="61855" y="88351"/>
                    <a:pt x="61855" y="88351"/>
                    <a:pt x="63092" y="88351"/>
                  </a:cubicBezTo>
                  <a:lnTo>
                    <a:pt x="92783" y="110769"/>
                  </a:lnTo>
                  <a:lnTo>
                    <a:pt x="82886" y="73846"/>
                  </a:lnTo>
                  <a:cubicBezTo>
                    <a:pt x="81649" y="72527"/>
                    <a:pt x="82886" y="71208"/>
                    <a:pt x="84123" y="69890"/>
                  </a:cubicBezTo>
                  <a:lnTo>
                    <a:pt x="112577" y="46153"/>
                  </a:lnTo>
                  <a:lnTo>
                    <a:pt x="76701" y="46153"/>
                  </a:lnTo>
                  <a:cubicBezTo>
                    <a:pt x="75463" y="46153"/>
                    <a:pt x="74226" y="44835"/>
                    <a:pt x="72989" y="43516"/>
                  </a:cubicBezTo>
                  <a:lnTo>
                    <a:pt x="60618" y="7912"/>
                  </a:lnTo>
                  <a:lnTo>
                    <a:pt x="48247" y="43516"/>
                  </a:lnTo>
                  <a:cubicBezTo>
                    <a:pt x="48247" y="44835"/>
                    <a:pt x="47010" y="46153"/>
                    <a:pt x="45773" y="46153"/>
                  </a:cubicBezTo>
                  <a:lnTo>
                    <a:pt x="8659" y="46153"/>
                  </a:lnTo>
                  <a:lnTo>
                    <a:pt x="37113" y="69890"/>
                  </a:lnTo>
                  <a:cubicBezTo>
                    <a:pt x="38350" y="71208"/>
                    <a:pt x="38350" y="72527"/>
                    <a:pt x="38350" y="73846"/>
                  </a:cubicBezTo>
                  <a:lnTo>
                    <a:pt x="28453" y="110769"/>
                  </a:lnTo>
                  <a:lnTo>
                    <a:pt x="59381" y="88351"/>
                  </a:lnTo>
                  <a:lnTo>
                    <a:pt x="60618" y="8835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grpSp>
        <p:nvGrpSpPr>
          <p:cNvPr id="2262" name="Google Shape;2262;p233"/>
          <p:cNvGrpSpPr/>
          <p:nvPr/>
        </p:nvGrpSpPr>
        <p:grpSpPr>
          <a:xfrm>
            <a:off x="7446172" y="1639513"/>
            <a:ext cx="197404" cy="180634"/>
            <a:chOff x="6178550" y="946150"/>
            <a:chExt cx="57088" cy="52238"/>
          </a:xfrm>
        </p:grpSpPr>
        <p:sp>
          <p:nvSpPr>
            <p:cNvPr id="2263" name="Google Shape;2263;p233"/>
            <p:cNvSpPr/>
            <p:nvPr/>
          </p:nvSpPr>
          <p:spPr>
            <a:xfrm>
              <a:off x="6178550" y="949325"/>
              <a:ext cx="17400" cy="18900"/>
            </a:xfrm>
            <a:custGeom>
              <a:rect b="b" l="l" r="r" t="t"/>
              <a:pathLst>
                <a:path extrusionOk="0" h="120000" w="120000">
                  <a:moveTo>
                    <a:pt x="107500" y="117777"/>
                  </a:moveTo>
                  <a:lnTo>
                    <a:pt x="10000" y="117777"/>
                  </a:lnTo>
                  <a:cubicBezTo>
                    <a:pt x="5000" y="117777"/>
                    <a:pt x="0" y="113333"/>
                    <a:pt x="0" y="106666"/>
                  </a:cubicBezTo>
                  <a:lnTo>
                    <a:pt x="0" y="95555"/>
                  </a:lnTo>
                  <a:cubicBezTo>
                    <a:pt x="0" y="91111"/>
                    <a:pt x="2500" y="88888"/>
                    <a:pt x="5000" y="86666"/>
                  </a:cubicBezTo>
                  <a:cubicBezTo>
                    <a:pt x="30000" y="75555"/>
                    <a:pt x="37500" y="71111"/>
                    <a:pt x="40000" y="68888"/>
                  </a:cubicBezTo>
                  <a:lnTo>
                    <a:pt x="40000" y="68888"/>
                  </a:lnTo>
                  <a:cubicBezTo>
                    <a:pt x="37500" y="64444"/>
                    <a:pt x="35000" y="60000"/>
                    <a:pt x="32500" y="53333"/>
                  </a:cubicBezTo>
                  <a:cubicBezTo>
                    <a:pt x="27500" y="48888"/>
                    <a:pt x="27500" y="42222"/>
                    <a:pt x="30000" y="37777"/>
                  </a:cubicBezTo>
                  <a:lnTo>
                    <a:pt x="30000" y="26666"/>
                  </a:lnTo>
                  <a:cubicBezTo>
                    <a:pt x="30000" y="11111"/>
                    <a:pt x="40000" y="0"/>
                    <a:pt x="57500" y="0"/>
                  </a:cubicBezTo>
                  <a:cubicBezTo>
                    <a:pt x="77500" y="0"/>
                    <a:pt x="87500" y="11111"/>
                    <a:pt x="87500" y="26666"/>
                  </a:cubicBezTo>
                  <a:lnTo>
                    <a:pt x="87500" y="37777"/>
                  </a:lnTo>
                  <a:cubicBezTo>
                    <a:pt x="90000" y="42222"/>
                    <a:pt x="90000" y="48888"/>
                    <a:pt x="85000" y="53333"/>
                  </a:cubicBezTo>
                  <a:cubicBezTo>
                    <a:pt x="82500" y="60000"/>
                    <a:pt x="80000" y="64444"/>
                    <a:pt x="77500" y="68888"/>
                  </a:cubicBezTo>
                  <a:lnTo>
                    <a:pt x="77500" y="71111"/>
                  </a:lnTo>
                  <a:cubicBezTo>
                    <a:pt x="77500" y="71111"/>
                    <a:pt x="82500" y="75555"/>
                    <a:pt x="110000" y="86666"/>
                  </a:cubicBezTo>
                  <a:cubicBezTo>
                    <a:pt x="115000" y="88888"/>
                    <a:pt x="117500" y="91111"/>
                    <a:pt x="117500" y="95555"/>
                  </a:cubicBezTo>
                  <a:lnTo>
                    <a:pt x="117500" y="108888"/>
                  </a:lnTo>
                  <a:cubicBezTo>
                    <a:pt x="117500" y="113333"/>
                    <a:pt x="115000" y="117777"/>
                    <a:pt x="107500" y="117777"/>
                  </a:cubicBezTo>
                  <a:close/>
                  <a:moveTo>
                    <a:pt x="15000" y="104444"/>
                  </a:moveTo>
                  <a:lnTo>
                    <a:pt x="105000" y="104444"/>
                  </a:lnTo>
                  <a:lnTo>
                    <a:pt x="105000" y="95555"/>
                  </a:lnTo>
                  <a:cubicBezTo>
                    <a:pt x="75000" y="82222"/>
                    <a:pt x="67500" y="77777"/>
                    <a:pt x="65000" y="71111"/>
                  </a:cubicBezTo>
                  <a:lnTo>
                    <a:pt x="65000" y="71111"/>
                  </a:lnTo>
                  <a:lnTo>
                    <a:pt x="65000" y="64444"/>
                  </a:lnTo>
                  <a:cubicBezTo>
                    <a:pt x="65000" y="64444"/>
                    <a:pt x="65000" y="62222"/>
                    <a:pt x="67500" y="62222"/>
                  </a:cubicBezTo>
                  <a:cubicBezTo>
                    <a:pt x="70000" y="57777"/>
                    <a:pt x="72500" y="53333"/>
                    <a:pt x="75000" y="48888"/>
                  </a:cubicBezTo>
                  <a:cubicBezTo>
                    <a:pt x="75000" y="48888"/>
                    <a:pt x="75000" y="46666"/>
                    <a:pt x="77500" y="46666"/>
                  </a:cubicBezTo>
                  <a:cubicBezTo>
                    <a:pt x="77500" y="44444"/>
                    <a:pt x="77500" y="42222"/>
                    <a:pt x="77500" y="42222"/>
                  </a:cubicBezTo>
                  <a:cubicBezTo>
                    <a:pt x="75000" y="40000"/>
                    <a:pt x="75000" y="40000"/>
                    <a:pt x="75000" y="37777"/>
                  </a:cubicBezTo>
                  <a:lnTo>
                    <a:pt x="75000" y="26666"/>
                  </a:lnTo>
                  <a:cubicBezTo>
                    <a:pt x="75000" y="13333"/>
                    <a:pt x="65000" y="11111"/>
                    <a:pt x="60000" y="11111"/>
                  </a:cubicBezTo>
                  <a:cubicBezTo>
                    <a:pt x="50000" y="11111"/>
                    <a:pt x="45000" y="15555"/>
                    <a:pt x="45000" y="26666"/>
                  </a:cubicBezTo>
                  <a:lnTo>
                    <a:pt x="45000" y="37777"/>
                  </a:lnTo>
                  <a:cubicBezTo>
                    <a:pt x="45000" y="40000"/>
                    <a:pt x="45000" y="40000"/>
                    <a:pt x="42500" y="42222"/>
                  </a:cubicBezTo>
                  <a:cubicBezTo>
                    <a:pt x="40000" y="42222"/>
                    <a:pt x="40000" y="44444"/>
                    <a:pt x="42500" y="46666"/>
                  </a:cubicBezTo>
                  <a:cubicBezTo>
                    <a:pt x="45000" y="46666"/>
                    <a:pt x="45000" y="48888"/>
                    <a:pt x="45000" y="48888"/>
                  </a:cubicBezTo>
                  <a:cubicBezTo>
                    <a:pt x="47500" y="53333"/>
                    <a:pt x="50000" y="60000"/>
                    <a:pt x="52500" y="62222"/>
                  </a:cubicBezTo>
                  <a:lnTo>
                    <a:pt x="52500" y="64444"/>
                  </a:lnTo>
                  <a:lnTo>
                    <a:pt x="52500" y="71111"/>
                  </a:lnTo>
                  <a:lnTo>
                    <a:pt x="52500" y="71111"/>
                  </a:lnTo>
                  <a:cubicBezTo>
                    <a:pt x="52500" y="77777"/>
                    <a:pt x="45000" y="82222"/>
                    <a:pt x="15000" y="95555"/>
                  </a:cubicBezTo>
                  <a:lnTo>
                    <a:pt x="15000" y="1044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64" name="Google Shape;2264;p233"/>
            <p:cNvSpPr/>
            <p:nvPr/>
          </p:nvSpPr>
          <p:spPr>
            <a:xfrm>
              <a:off x="6199188" y="979488"/>
              <a:ext cx="17400" cy="18900"/>
            </a:xfrm>
            <a:custGeom>
              <a:rect b="b" l="l" r="r" t="t"/>
              <a:pathLst>
                <a:path extrusionOk="0" h="120000" w="120000">
                  <a:moveTo>
                    <a:pt x="107755" y="117777"/>
                  </a:moveTo>
                  <a:lnTo>
                    <a:pt x="9795" y="117777"/>
                  </a:lnTo>
                  <a:cubicBezTo>
                    <a:pt x="4897" y="117777"/>
                    <a:pt x="0" y="113333"/>
                    <a:pt x="0" y="108888"/>
                  </a:cubicBezTo>
                  <a:lnTo>
                    <a:pt x="0" y="95555"/>
                  </a:lnTo>
                  <a:cubicBezTo>
                    <a:pt x="0" y="91111"/>
                    <a:pt x="2448" y="88888"/>
                    <a:pt x="7346" y="86666"/>
                  </a:cubicBezTo>
                  <a:cubicBezTo>
                    <a:pt x="31836" y="77777"/>
                    <a:pt x="36734" y="71111"/>
                    <a:pt x="39183" y="68888"/>
                  </a:cubicBezTo>
                  <a:lnTo>
                    <a:pt x="39183" y="68888"/>
                  </a:lnTo>
                  <a:cubicBezTo>
                    <a:pt x="36734" y="64444"/>
                    <a:pt x="34285" y="60000"/>
                    <a:pt x="31836" y="55555"/>
                  </a:cubicBezTo>
                  <a:cubicBezTo>
                    <a:pt x="26938" y="48888"/>
                    <a:pt x="26938" y="42222"/>
                    <a:pt x="29387" y="37777"/>
                  </a:cubicBezTo>
                  <a:lnTo>
                    <a:pt x="29387" y="26666"/>
                  </a:lnTo>
                  <a:cubicBezTo>
                    <a:pt x="29387" y="11111"/>
                    <a:pt x="41632" y="0"/>
                    <a:pt x="58775" y="0"/>
                  </a:cubicBezTo>
                  <a:cubicBezTo>
                    <a:pt x="75918" y="0"/>
                    <a:pt x="85714" y="11111"/>
                    <a:pt x="85714" y="26666"/>
                  </a:cubicBezTo>
                  <a:lnTo>
                    <a:pt x="85714" y="37777"/>
                  </a:lnTo>
                  <a:cubicBezTo>
                    <a:pt x="90612" y="42222"/>
                    <a:pt x="88163" y="48888"/>
                    <a:pt x="83265" y="55555"/>
                  </a:cubicBezTo>
                  <a:cubicBezTo>
                    <a:pt x="83265" y="60000"/>
                    <a:pt x="80816" y="64444"/>
                    <a:pt x="75918" y="68888"/>
                  </a:cubicBezTo>
                  <a:lnTo>
                    <a:pt x="75918" y="71111"/>
                  </a:lnTo>
                  <a:cubicBezTo>
                    <a:pt x="78367" y="71111"/>
                    <a:pt x="83265" y="77777"/>
                    <a:pt x="110204" y="86666"/>
                  </a:cubicBezTo>
                  <a:cubicBezTo>
                    <a:pt x="112653" y="88888"/>
                    <a:pt x="115102" y="91111"/>
                    <a:pt x="115102" y="95555"/>
                  </a:cubicBezTo>
                  <a:lnTo>
                    <a:pt x="115102" y="108888"/>
                  </a:lnTo>
                  <a:cubicBezTo>
                    <a:pt x="117551" y="113333"/>
                    <a:pt x="112653" y="117777"/>
                    <a:pt x="107755" y="117777"/>
                  </a:cubicBezTo>
                  <a:close/>
                  <a:moveTo>
                    <a:pt x="14693" y="106666"/>
                  </a:moveTo>
                  <a:lnTo>
                    <a:pt x="105306" y="106666"/>
                  </a:lnTo>
                  <a:lnTo>
                    <a:pt x="105306" y="95555"/>
                  </a:lnTo>
                  <a:cubicBezTo>
                    <a:pt x="71020" y="84444"/>
                    <a:pt x="66122" y="77777"/>
                    <a:pt x="66122" y="73333"/>
                  </a:cubicBezTo>
                  <a:lnTo>
                    <a:pt x="66122" y="71111"/>
                  </a:lnTo>
                  <a:lnTo>
                    <a:pt x="66122" y="66666"/>
                  </a:lnTo>
                  <a:cubicBezTo>
                    <a:pt x="66122" y="64444"/>
                    <a:pt x="66122" y="64444"/>
                    <a:pt x="66122" y="62222"/>
                  </a:cubicBezTo>
                  <a:cubicBezTo>
                    <a:pt x="71020" y="60000"/>
                    <a:pt x="73469" y="55555"/>
                    <a:pt x="73469" y="51111"/>
                  </a:cubicBezTo>
                  <a:cubicBezTo>
                    <a:pt x="73469" y="48888"/>
                    <a:pt x="75918" y="48888"/>
                    <a:pt x="75918" y="46666"/>
                  </a:cubicBezTo>
                  <a:cubicBezTo>
                    <a:pt x="78367" y="46666"/>
                    <a:pt x="78367" y="44444"/>
                    <a:pt x="75918" y="42222"/>
                  </a:cubicBezTo>
                  <a:lnTo>
                    <a:pt x="75918" y="40000"/>
                  </a:lnTo>
                  <a:lnTo>
                    <a:pt x="75918" y="28888"/>
                  </a:lnTo>
                  <a:cubicBezTo>
                    <a:pt x="75918" y="15555"/>
                    <a:pt x="66122" y="13333"/>
                    <a:pt x="58775" y="13333"/>
                  </a:cubicBezTo>
                  <a:cubicBezTo>
                    <a:pt x="48979" y="13333"/>
                    <a:pt x="44081" y="17777"/>
                    <a:pt x="44081" y="28888"/>
                  </a:cubicBezTo>
                  <a:lnTo>
                    <a:pt x="44081" y="40000"/>
                  </a:lnTo>
                  <a:lnTo>
                    <a:pt x="44081" y="42222"/>
                  </a:lnTo>
                  <a:cubicBezTo>
                    <a:pt x="41632" y="44444"/>
                    <a:pt x="41632" y="46666"/>
                    <a:pt x="44081" y="46666"/>
                  </a:cubicBezTo>
                  <a:cubicBezTo>
                    <a:pt x="44081" y="48888"/>
                    <a:pt x="44081" y="48888"/>
                    <a:pt x="46530" y="51111"/>
                  </a:cubicBezTo>
                  <a:cubicBezTo>
                    <a:pt x="46530" y="55555"/>
                    <a:pt x="48979" y="60000"/>
                    <a:pt x="51428" y="62222"/>
                  </a:cubicBezTo>
                  <a:cubicBezTo>
                    <a:pt x="53877" y="64444"/>
                    <a:pt x="53877" y="64444"/>
                    <a:pt x="53877" y="66666"/>
                  </a:cubicBezTo>
                  <a:lnTo>
                    <a:pt x="53877" y="71111"/>
                  </a:lnTo>
                  <a:lnTo>
                    <a:pt x="53877" y="73333"/>
                  </a:lnTo>
                  <a:cubicBezTo>
                    <a:pt x="51428" y="80000"/>
                    <a:pt x="44081" y="84444"/>
                    <a:pt x="14693" y="95555"/>
                  </a:cubicBezTo>
                  <a:lnTo>
                    <a:pt x="14693" y="10666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65" name="Google Shape;2265;p233"/>
            <p:cNvSpPr/>
            <p:nvPr/>
          </p:nvSpPr>
          <p:spPr>
            <a:xfrm>
              <a:off x="6218238" y="949325"/>
              <a:ext cx="17400" cy="18900"/>
            </a:xfrm>
            <a:custGeom>
              <a:rect b="b" l="l" r="r" t="t"/>
              <a:pathLst>
                <a:path extrusionOk="0" h="120000" w="120000">
                  <a:moveTo>
                    <a:pt x="107500" y="117777"/>
                  </a:moveTo>
                  <a:lnTo>
                    <a:pt x="10000" y="117777"/>
                  </a:lnTo>
                  <a:cubicBezTo>
                    <a:pt x="5000" y="117777"/>
                    <a:pt x="0" y="113333"/>
                    <a:pt x="0" y="106666"/>
                  </a:cubicBezTo>
                  <a:lnTo>
                    <a:pt x="0" y="95555"/>
                  </a:lnTo>
                  <a:cubicBezTo>
                    <a:pt x="0" y="91111"/>
                    <a:pt x="2500" y="88888"/>
                    <a:pt x="5000" y="86666"/>
                  </a:cubicBezTo>
                  <a:cubicBezTo>
                    <a:pt x="30000" y="75555"/>
                    <a:pt x="37500" y="71111"/>
                    <a:pt x="40000" y="68888"/>
                  </a:cubicBezTo>
                  <a:lnTo>
                    <a:pt x="40000" y="68888"/>
                  </a:lnTo>
                  <a:cubicBezTo>
                    <a:pt x="37500" y="64444"/>
                    <a:pt x="35000" y="60000"/>
                    <a:pt x="32500" y="53333"/>
                  </a:cubicBezTo>
                  <a:cubicBezTo>
                    <a:pt x="27500" y="48888"/>
                    <a:pt x="27500" y="42222"/>
                    <a:pt x="30000" y="37777"/>
                  </a:cubicBezTo>
                  <a:lnTo>
                    <a:pt x="30000" y="26666"/>
                  </a:lnTo>
                  <a:cubicBezTo>
                    <a:pt x="30000" y="11111"/>
                    <a:pt x="40000" y="0"/>
                    <a:pt x="57500" y="0"/>
                  </a:cubicBezTo>
                  <a:cubicBezTo>
                    <a:pt x="75000" y="0"/>
                    <a:pt x="87500" y="11111"/>
                    <a:pt x="87500" y="26666"/>
                  </a:cubicBezTo>
                  <a:lnTo>
                    <a:pt x="87500" y="37777"/>
                  </a:lnTo>
                  <a:cubicBezTo>
                    <a:pt x="90000" y="42222"/>
                    <a:pt x="90000" y="48888"/>
                    <a:pt x="85000" y="53333"/>
                  </a:cubicBezTo>
                  <a:cubicBezTo>
                    <a:pt x="82500" y="60000"/>
                    <a:pt x="80000" y="64444"/>
                    <a:pt x="75000" y="68888"/>
                  </a:cubicBezTo>
                  <a:lnTo>
                    <a:pt x="75000" y="71111"/>
                  </a:lnTo>
                  <a:cubicBezTo>
                    <a:pt x="77500" y="71111"/>
                    <a:pt x="82500" y="75555"/>
                    <a:pt x="110000" y="86666"/>
                  </a:cubicBezTo>
                  <a:lnTo>
                    <a:pt x="110000" y="86666"/>
                  </a:lnTo>
                  <a:cubicBezTo>
                    <a:pt x="115000" y="88888"/>
                    <a:pt x="117500" y="91111"/>
                    <a:pt x="117500" y="95555"/>
                  </a:cubicBezTo>
                  <a:lnTo>
                    <a:pt x="117500" y="108888"/>
                  </a:lnTo>
                  <a:cubicBezTo>
                    <a:pt x="117500" y="113333"/>
                    <a:pt x="112500" y="117777"/>
                    <a:pt x="107500" y="117777"/>
                  </a:cubicBezTo>
                  <a:close/>
                  <a:moveTo>
                    <a:pt x="12500" y="104444"/>
                  </a:moveTo>
                  <a:lnTo>
                    <a:pt x="102500" y="104444"/>
                  </a:lnTo>
                  <a:lnTo>
                    <a:pt x="102500" y="95555"/>
                  </a:lnTo>
                  <a:cubicBezTo>
                    <a:pt x="72500" y="82222"/>
                    <a:pt x="65000" y="77777"/>
                    <a:pt x="65000" y="71111"/>
                  </a:cubicBezTo>
                  <a:lnTo>
                    <a:pt x="65000" y="71111"/>
                  </a:lnTo>
                  <a:lnTo>
                    <a:pt x="65000" y="64444"/>
                  </a:lnTo>
                  <a:lnTo>
                    <a:pt x="65000" y="62222"/>
                  </a:lnTo>
                  <a:cubicBezTo>
                    <a:pt x="67500" y="60000"/>
                    <a:pt x="70000" y="53333"/>
                    <a:pt x="72500" y="48888"/>
                  </a:cubicBezTo>
                  <a:cubicBezTo>
                    <a:pt x="72500" y="48888"/>
                    <a:pt x="72500" y="46666"/>
                    <a:pt x="75000" y="46666"/>
                  </a:cubicBezTo>
                  <a:cubicBezTo>
                    <a:pt x="75000" y="44444"/>
                    <a:pt x="75000" y="42222"/>
                    <a:pt x="75000" y="42222"/>
                  </a:cubicBezTo>
                  <a:cubicBezTo>
                    <a:pt x="72500" y="40000"/>
                    <a:pt x="72500" y="40000"/>
                    <a:pt x="72500" y="37777"/>
                  </a:cubicBezTo>
                  <a:lnTo>
                    <a:pt x="72500" y="26666"/>
                  </a:lnTo>
                  <a:cubicBezTo>
                    <a:pt x="72500" y="13333"/>
                    <a:pt x="65000" y="11111"/>
                    <a:pt x="57500" y="11111"/>
                  </a:cubicBezTo>
                  <a:cubicBezTo>
                    <a:pt x="47500" y="11111"/>
                    <a:pt x="42500" y="15555"/>
                    <a:pt x="42500" y="26666"/>
                  </a:cubicBezTo>
                  <a:lnTo>
                    <a:pt x="42500" y="37777"/>
                  </a:lnTo>
                  <a:cubicBezTo>
                    <a:pt x="42500" y="40000"/>
                    <a:pt x="42500" y="40000"/>
                    <a:pt x="40000" y="42222"/>
                  </a:cubicBezTo>
                  <a:cubicBezTo>
                    <a:pt x="40000" y="42222"/>
                    <a:pt x="40000" y="44444"/>
                    <a:pt x="40000" y="46666"/>
                  </a:cubicBezTo>
                  <a:cubicBezTo>
                    <a:pt x="42500" y="46666"/>
                    <a:pt x="42500" y="48888"/>
                    <a:pt x="42500" y="48888"/>
                  </a:cubicBezTo>
                  <a:cubicBezTo>
                    <a:pt x="45000" y="53333"/>
                    <a:pt x="47500" y="60000"/>
                    <a:pt x="50000" y="62222"/>
                  </a:cubicBezTo>
                  <a:lnTo>
                    <a:pt x="50000" y="64444"/>
                  </a:lnTo>
                  <a:lnTo>
                    <a:pt x="50000" y="71111"/>
                  </a:lnTo>
                  <a:lnTo>
                    <a:pt x="50000" y="71111"/>
                  </a:lnTo>
                  <a:cubicBezTo>
                    <a:pt x="50000" y="77777"/>
                    <a:pt x="42500" y="82222"/>
                    <a:pt x="12500" y="95555"/>
                  </a:cubicBezTo>
                  <a:lnTo>
                    <a:pt x="12500" y="10444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66" name="Google Shape;2266;p233"/>
            <p:cNvSpPr/>
            <p:nvPr/>
          </p:nvSpPr>
          <p:spPr>
            <a:xfrm>
              <a:off x="6196013" y="946150"/>
              <a:ext cx="22200" cy="6300"/>
            </a:xfrm>
            <a:custGeom>
              <a:rect b="b" l="l" r="r" t="t"/>
              <a:pathLst>
                <a:path extrusionOk="0" h="120000" w="120000">
                  <a:moveTo>
                    <a:pt x="112380" y="112941"/>
                  </a:moveTo>
                  <a:cubicBezTo>
                    <a:pt x="112380" y="112941"/>
                    <a:pt x="110476" y="112941"/>
                    <a:pt x="110476" y="105882"/>
                  </a:cubicBezTo>
                  <a:cubicBezTo>
                    <a:pt x="80000" y="42352"/>
                    <a:pt x="38095" y="42352"/>
                    <a:pt x="7619" y="105882"/>
                  </a:cubicBezTo>
                  <a:cubicBezTo>
                    <a:pt x="5714" y="112941"/>
                    <a:pt x="1904" y="112941"/>
                    <a:pt x="0" y="98823"/>
                  </a:cubicBezTo>
                  <a:cubicBezTo>
                    <a:pt x="0" y="91764"/>
                    <a:pt x="0" y="77647"/>
                    <a:pt x="1904" y="70588"/>
                  </a:cubicBezTo>
                  <a:cubicBezTo>
                    <a:pt x="36190" y="0"/>
                    <a:pt x="81904" y="0"/>
                    <a:pt x="116190" y="70588"/>
                  </a:cubicBezTo>
                  <a:cubicBezTo>
                    <a:pt x="118095" y="77647"/>
                    <a:pt x="118095" y="84705"/>
                    <a:pt x="118095" y="98823"/>
                  </a:cubicBezTo>
                  <a:cubicBezTo>
                    <a:pt x="118095" y="105882"/>
                    <a:pt x="116190" y="112941"/>
                    <a:pt x="112380" y="112941"/>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67" name="Google Shape;2267;p233"/>
            <p:cNvSpPr/>
            <p:nvPr/>
          </p:nvSpPr>
          <p:spPr>
            <a:xfrm>
              <a:off x="6218238" y="971550"/>
              <a:ext cx="11100" cy="17400"/>
            </a:xfrm>
            <a:custGeom>
              <a:rect b="b" l="l" r="r" t="t"/>
              <a:pathLst>
                <a:path extrusionOk="0" h="120000" w="120000">
                  <a:moveTo>
                    <a:pt x="11612" y="117446"/>
                  </a:moveTo>
                  <a:cubicBezTo>
                    <a:pt x="7741" y="117446"/>
                    <a:pt x="3870" y="114893"/>
                    <a:pt x="3870" y="112340"/>
                  </a:cubicBezTo>
                  <a:cubicBezTo>
                    <a:pt x="0" y="112340"/>
                    <a:pt x="0" y="109787"/>
                    <a:pt x="0" y="109787"/>
                  </a:cubicBezTo>
                  <a:cubicBezTo>
                    <a:pt x="0" y="107234"/>
                    <a:pt x="3870" y="104680"/>
                    <a:pt x="3870" y="104680"/>
                  </a:cubicBezTo>
                  <a:cubicBezTo>
                    <a:pt x="54193" y="81702"/>
                    <a:pt x="89032" y="45957"/>
                    <a:pt x="96774" y="5106"/>
                  </a:cubicBezTo>
                  <a:cubicBezTo>
                    <a:pt x="96774" y="2553"/>
                    <a:pt x="100645" y="0"/>
                    <a:pt x="108387" y="0"/>
                  </a:cubicBezTo>
                  <a:cubicBezTo>
                    <a:pt x="112258" y="0"/>
                    <a:pt x="116129" y="2553"/>
                    <a:pt x="116129" y="7659"/>
                  </a:cubicBezTo>
                  <a:lnTo>
                    <a:pt x="116129" y="7659"/>
                  </a:lnTo>
                  <a:cubicBezTo>
                    <a:pt x="108387" y="51063"/>
                    <a:pt x="69677" y="91914"/>
                    <a:pt x="15483" y="117446"/>
                  </a:cubicBezTo>
                  <a:lnTo>
                    <a:pt x="11612" y="117446"/>
                  </a:ln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sp>
          <p:nvSpPr>
            <p:cNvPr id="2268" name="Google Shape;2268;p233"/>
            <p:cNvSpPr/>
            <p:nvPr/>
          </p:nvSpPr>
          <p:spPr>
            <a:xfrm>
              <a:off x="6186488" y="971550"/>
              <a:ext cx="11100" cy="17400"/>
            </a:xfrm>
            <a:custGeom>
              <a:rect b="b" l="l" r="r" t="t"/>
              <a:pathLst>
                <a:path extrusionOk="0" h="120000" w="120000">
                  <a:moveTo>
                    <a:pt x="108000" y="117446"/>
                  </a:moveTo>
                  <a:cubicBezTo>
                    <a:pt x="108000" y="117446"/>
                    <a:pt x="104000" y="117446"/>
                    <a:pt x="104000" y="114893"/>
                  </a:cubicBezTo>
                  <a:cubicBezTo>
                    <a:pt x="44000" y="89361"/>
                    <a:pt x="8000" y="51063"/>
                    <a:pt x="0" y="7659"/>
                  </a:cubicBezTo>
                  <a:cubicBezTo>
                    <a:pt x="0" y="7659"/>
                    <a:pt x="0" y="7659"/>
                    <a:pt x="0" y="5106"/>
                  </a:cubicBezTo>
                  <a:cubicBezTo>
                    <a:pt x="0" y="2553"/>
                    <a:pt x="4000" y="0"/>
                    <a:pt x="8000" y="0"/>
                  </a:cubicBezTo>
                  <a:cubicBezTo>
                    <a:pt x="12000" y="0"/>
                    <a:pt x="16000" y="2553"/>
                    <a:pt x="20000" y="5106"/>
                  </a:cubicBezTo>
                  <a:cubicBezTo>
                    <a:pt x="24000" y="43404"/>
                    <a:pt x="60000" y="79148"/>
                    <a:pt x="112000" y="102127"/>
                  </a:cubicBezTo>
                  <a:cubicBezTo>
                    <a:pt x="116000" y="104680"/>
                    <a:pt x="116000" y="107234"/>
                    <a:pt x="116000" y="107234"/>
                  </a:cubicBezTo>
                  <a:cubicBezTo>
                    <a:pt x="116000" y="109787"/>
                    <a:pt x="116000" y="109787"/>
                    <a:pt x="116000" y="112340"/>
                  </a:cubicBezTo>
                  <a:cubicBezTo>
                    <a:pt x="116000" y="114893"/>
                    <a:pt x="112000" y="117446"/>
                    <a:pt x="108000" y="117446"/>
                  </a:cubicBezTo>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32E61"/>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2" name="Shape 2272"/>
        <p:cNvGrpSpPr/>
        <p:nvPr/>
      </p:nvGrpSpPr>
      <p:grpSpPr>
        <a:xfrm>
          <a:off x="0" y="0"/>
          <a:ext cx="0" cy="0"/>
          <a:chOff x="0" y="0"/>
          <a:chExt cx="0" cy="0"/>
        </a:xfrm>
      </p:grpSpPr>
      <p:sp>
        <p:nvSpPr>
          <p:cNvPr id="2273" name="Google Shape;2273;p234"/>
          <p:cNvSpPr/>
          <p:nvPr/>
        </p:nvSpPr>
        <p:spPr>
          <a:xfrm>
            <a:off x="1561925" y="4004525"/>
            <a:ext cx="1872558" cy="68488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34"/>
          <p:cNvSpPr/>
          <p:nvPr/>
        </p:nvSpPr>
        <p:spPr>
          <a:xfrm>
            <a:off x="641975" y="1326100"/>
            <a:ext cx="3613500" cy="23121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34"/>
          <p:cNvSpPr/>
          <p:nvPr/>
        </p:nvSpPr>
        <p:spPr>
          <a:xfrm rot="-5400000">
            <a:off x="5244456" y="340349"/>
            <a:ext cx="5160600" cy="446280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34"/>
          <p:cNvSpPr txBox="1"/>
          <p:nvPr>
            <p:ph idx="4294967295" type="subTitle"/>
          </p:nvPr>
        </p:nvSpPr>
        <p:spPr>
          <a:xfrm>
            <a:off x="833825" y="1478600"/>
            <a:ext cx="3314400" cy="14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FFFFFF"/>
                </a:solidFill>
                <a:latin typeface="Heebo"/>
                <a:ea typeface="Heebo"/>
                <a:cs typeface="Heebo"/>
                <a:sym typeface="Heebo"/>
              </a:rPr>
              <a:t>Showing is almost always better than telling.</a:t>
            </a:r>
            <a:endParaRPr b="1" sz="1600">
              <a:solidFill>
                <a:srgbClr val="FFFFFF"/>
              </a:solidFill>
              <a:latin typeface="Heebo"/>
              <a:ea typeface="Heebo"/>
              <a:cs typeface="Heebo"/>
              <a:sym typeface="Heebo"/>
            </a:endParaRPr>
          </a:p>
          <a:p>
            <a:pPr indent="0" lvl="0" marL="0" rtl="0" algn="l">
              <a:spcBef>
                <a:spcPts val="1600"/>
              </a:spcBef>
              <a:spcAft>
                <a:spcPts val="1600"/>
              </a:spcAft>
              <a:buClr>
                <a:schemeClr val="dk1"/>
              </a:buClr>
              <a:buSzPts val="1100"/>
              <a:buFont typeface="Arial"/>
              <a:buNone/>
            </a:pPr>
            <a:r>
              <a:rPr lang="en" sz="1400">
                <a:solidFill>
                  <a:srgbClr val="FFFFFF"/>
                </a:solidFill>
                <a:latin typeface="Heebo"/>
                <a:ea typeface="Heebo"/>
                <a:cs typeface="Heebo"/>
                <a:sym typeface="Heebo"/>
              </a:rPr>
              <a:t>Sometimes you just have to show in your presentation the work Globant does. Get these mockup templates to get more out of your presentation.</a:t>
            </a:r>
            <a:endParaRPr sz="1400">
              <a:solidFill>
                <a:srgbClr val="FFFFFF"/>
              </a:solidFill>
              <a:latin typeface="Heebo"/>
              <a:ea typeface="Heebo"/>
              <a:cs typeface="Heebo"/>
              <a:sym typeface="Heebo"/>
            </a:endParaRPr>
          </a:p>
        </p:txBody>
      </p:sp>
      <p:sp>
        <p:nvSpPr>
          <p:cNvPr id="2277" name="Google Shape;2277;p234">
            <a:hlinkClick r:id="rId3"/>
          </p:cNvPr>
          <p:cNvSpPr/>
          <p:nvPr/>
        </p:nvSpPr>
        <p:spPr>
          <a:xfrm>
            <a:off x="1597025" y="4005475"/>
            <a:ext cx="1703400" cy="684900"/>
          </a:xfrm>
          <a:prstGeom prst="roundRect">
            <a:avLst>
              <a:gd fmla="val 16667" name="adj"/>
            </a:avLst>
          </a:prstGeom>
          <a:noFill/>
          <a:ln>
            <a:noFill/>
          </a:ln>
          <a:effectLst>
            <a:outerShdw blurRad="157163" rotWithShape="0" algn="bl" dir="2220000" dist="104775">
              <a:srgbClr val="B8D900">
                <a:alpha val="2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Get mockups templates</a:t>
            </a:r>
            <a:endParaRPr b="1">
              <a:solidFill>
                <a:srgbClr val="FFFFFF"/>
              </a:solidFill>
              <a:latin typeface="Montserrat"/>
              <a:ea typeface="Montserrat"/>
              <a:cs typeface="Montserrat"/>
              <a:sym typeface="Montserrat"/>
            </a:endParaRPr>
          </a:p>
        </p:txBody>
      </p:sp>
      <p:pic>
        <p:nvPicPr>
          <p:cNvPr id="2278" name="Google Shape;2278;p234"/>
          <p:cNvPicPr preferRelativeResize="0"/>
          <p:nvPr/>
        </p:nvPicPr>
        <p:blipFill>
          <a:blip r:embed="rId4">
            <a:alphaModFix/>
          </a:blip>
          <a:stretch>
            <a:fillRect/>
          </a:stretch>
        </p:blipFill>
        <p:spPr>
          <a:xfrm>
            <a:off x="4697450" y="976725"/>
            <a:ext cx="4253402" cy="3190051"/>
          </a:xfrm>
          <a:prstGeom prst="rect">
            <a:avLst/>
          </a:prstGeom>
          <a:noFill/>
          <a:ln>
            <a:noFill/>
          </a:ln>
        </p:spPr>
      </p:pic>
      <p:sp>
        <p:nvSpPr>
          <p:cNvPr id="2279" name="Google Shape;2279;p234"/>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MOCKUP</a:t>
            </a:r>
            <a:r>
              <a:rPr lang="en" sz="2400">
                <a:latin typeface="Heebo"/>
                <a:ea typeface="Heebo"/>
                <a:cs typeface="Heebo"/>
                <a:sym typeface="Heebo"/>
              </a:rPr>
              <a:t> </a:t>
            </a:r>
            <a:r>
              <a:rPr b="1" lang="en" sz="2400">
                <a:solidFill>
                  <a:srgbClr val="BFD732"/>
                </a:solidFill>
                <a:latin typeface="Heebo"/>
                <a:ea typeface="Heebo"/>
                <a:cs typeface="Heebo"/>
                <a:sym typeface="Heebo"/>
              </a:rPr>
              <a:t>STYLES</a:t>
            </a:r>
            <a:endParaRPr b="1" sz="2400">
              <a:solidFill>
                <a:srgbClr val="BFD732"/>
              </a:solidFill>
              <a:latin typeface="Heebo"/>
              <a:ea typeface="Heebo"/>
              <a:cs typeface="Heebo"/>
              <a:sym typeface="Heebo"/>
            </a:endParaRPr>
          </a:p>
        </p:txBody>
      </p:sp>
      <p:sp>
        <p:nvSpPr>
          <p:cNvPr id="2280" name="Google Shape;2280;p234"/>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4" name="Shape 2284"/>
        <p:cNvGrpSpPr/>
        <p:nvPr/>
      </p:nvGrpSpPr>
      <p:grpSpPr>
        <a:xfrm>
          <a:off x="0" y="0"/>
          <a:ext cx="0" cy="0"/>
          <a:chOff x="0" y="0"/>
          <a:chExt cx="0" cy="0"/>
        </a:xfrm>
      </p:grpSpPr>
      <p:sp>
        <p:nvSpPr>
          <p:cNvPr id="2285" name="Google Shape;2285;p235"/>
          <p:cNvSpPr/>
          <p:nvPr/>
        </p:nvSpPr>
        <p:spPr>
          <a:xfrm>
            <a:off x="1244272" y="4329200"/>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35"/>
          <p:cNvSpPr/>
          <p:nvPr/>
        </p:nvSpPr>
        <p:spPr>
          <a:xfrm>
            <a:off x="4686950" y="2637950"/>
            <a:ext cx="4038000" cy="1051800"/>
          </a:xfrm>
          <a:prstGeom prst="roundRect">
            <a:avLst>
              <a:gd fmla="val 16667" name="adj"/>
            </a:avLst>
          </a:prstGeom>
          <a:solidFill>
            <a:srgbClr val="EFEFEF"/>
          </a:solidFill>
          <a:ln>
            <a:noFill/>
          </a:ln>
        </p:spPr>
        <p:txBody>
          <a:bodyPr anchorCtr="0" anchor="t" bIns="91425" lIns="91425" spcFirstLastPara="1" rIns="91425" wrap="square" tIns="45700">
            <a:noAutofit/>
          </a:bodyPr>
          <a:lstStyle/>
          <a:p>
            <a:pPr indent="0" lvl="0" marL="0" rtl="0" algn="l">
              <a:spcBef>
                <a:spcPts val="0"/>
              </a:spcBef>
              <a:spcAft>
                <a:spcPts val="0"/>
              </a:spcAft>
              <a:buNone/>
            </a:pPr>
            <a:r>
              <a:rPr lang="en" sz="800">
                <a:solidFill>
                  <a:srgbClr val="434343"/>
                </a:solidFill>
                <a:latin typeface="Montserrat"/>
                <a:ea typeface="Montserrat"/>
                <a:cs typeface="Montserrat"/>
                <a:sym typeface="Montserrat"/>
              </a:rPr>
              <a:t>Draft Board Data Sources</a:t>
            </a:r>
            <a:endParaRPr sz="800">
              <a:solidFill>
                <a:srgbClr val="434343"/>
              </a:solidFill>
              <a:latin typeface="Montserrat"/>
              <a:ea typeface="Montserrat"/>
              <a:cs typeface="Montserrat"/>
              <a:sym typeface="Montserrat"/>
            </a:endParaRPr>
          </a:p>
        </p:txBody>
      </p:sp>
      <p:sp>
        <p:nvSpPr>
          <p:cNvPr id="2287" name="Google Shape;2287;p235"/>
          <p:cNvSpPr/>
          <p:nvPr/>
        </p:nvSpPr>
        <p:spPr>
          <a:xfrm>
            <a:off x="6083750" y="1615375"/>
            <a:ext cx="1244400" cy="594600"/>
          </a:xfrm>
          <a:prstGeom prst="roundRect">
            <a:avLst>
              <a:gd fmla="val 16667" name="adj"/>
            </a:avLst>
          </a:prstGeom>
          <a:solidFill>
            <a:srgbClr val="C1D72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Montserrat"/>
                <a:ea typeface="Montserrat"/>
                <a:cs typeface="Montserrat"/>
                <a:sym typeface="Montserrat"/>
              </a:rPr>
              <a:t>Draft Board Data Sources</a:t>
            </a:r>
            <a:endParaRPr b="1" sz="1000">
              <a:solidFill>
                <a:srgbClr val="FFFFFF"/>
              </a:solidFill>
              <a:latin typeface="Montserrat"/>
              <a:ea typeface="Montserrat"/>
              <a:cs typeface="Montserrat"/>
              <a:sym typeface="Montserrat"/>
            </a:endParaRPr>
          </a:p>
        </p:txBody>
      </p:sp>
      <p:sp>
        <p:nvSpPr>
          <p:cNvPr id="2288" name="Google Shape;2288;p235"/>
          <p:cNvSpPr/>
          <p:nvPr/>
        </p:nvSpPr>
        <p:spPr>
          <a:xfrm>
            <a:off x="7328150" y="2942750"/>
            <a:ext cx="1244400" cy="594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Draft Board Data Sources</a:t>
            </a:r>
            <a:endParaRPr b="1" sz="1000">
              <a:latin typeface="Montserrat"/>
              <a:ea typeface="Montserrat"/>
              <a:cs typeface="Montserrat"/>
              <a:sym typeface="Montserrat"/>
            </a:endParaRPr>
          </a:p>
        </p:txBody>
      </p:sp>
      <p:sp>
        <p:nvSpPr>
          <p:cNvPr id="2289" name="Google Shape;2289;p235"/>
          <p:cNvSpPr/>
          <p:nvPr/>
        </p:nvSpPr>
        <p:spPr>
          <a:xfrm>
            <a:off x="4839350" y="2942750"/>
            <a:ext cx="1244400" cy="594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Montserrat"/>
                <a:ea typeface="Montserrat"/>
                <a:cs typeface="Montserrat"/>
                <a:sym typeface="Montserrat"/>
              </a:rPr>
              <a:t>Draft Board Data Sources</a:t>
            </a:r>
            <a:endParaRPr b="1" sz="1000">
              <a:latin typeface="Montserrat"/>
              <a:ea typeface="Montserrat"/>
              <a:cs typeface="Montserrat"/>
              <a:sym typeface="Montserrat"/>
            </a:endParaRPr>
          </a:p>
        </p:txBody>
      </p:sp>
      <p:cxnSp>
        <p:nvCxnSpPr>
          <p:cNvPr id="2290" name="Google Shape;2290;p235"/>
          <p:cNvCxnSpPr>
            <a:stCxn id="2287" idx="2"/>
            <a:endCxn id="2289" idx="3"/>
          </p:cNvCxnSpPr>
          <p:nvPr/>
        </p:nvCxnSpPr>
        <p:spPr>
          <a:xfrm rot="5400000">
            <a:off x="5879750" y="2413975"/>
            <a:ext cx="1030200" cy="622200"/>
          </a:xfrm>
          <a:prstGeom prst="curvedConnector2">
            <a:avLst/>
          </a:prstGeom>
          <a:noFill/>
          <a:ln cap="flat" cmpd="sng" w="19050">
            <a:solidFill>
              <a:srgbClr val="146890"/>
            </a:solidFill>
            <a:prstDash val="dot"/>
            <a:round/>
            <a:headEnd len="med" w="med" type="triangle"/>
            <a:tailEnd len="med" w="med" type="triangle"/>
          </a:ln>
        </p:spPr>
      </p:cxnSp>
      <p:cxnSp>
        <p:nvCxnSpPr>
          <p:cNvPr id="2291" name="Google Shape;2291;p235"/>
          <p:cNvCxnSpPr>
            <a:stCxn id="2287" idx="2"/>
            <a:endCxn id="2288" idx="1"/>
          </p:cNvCxnSpPr>
          <p:nvPr/>
        </p:nvCxnSpPr>
        <p:spPr>
          <a:xfrm flipH="1" rot="-5400000">
            <a:off x="6501950" y="2413975"/>
            <a:ext cx="1030200" cy="622200"/>
          </a:xfrm>
          <a:prstGeom prst="curvedConnector2">
            <a:avLst/>
          </a:prstGeom>
          <a:noFill/>
          <a:ln cap="flat" cmpd="sng" w="19050">
            <a:solidFill>
              <a:srgbClr val="146890"/>
            </a:solidFill>
            <a:prstDash val="dot"/>
            <a:round/>
            <a:headEnd len="med" w="med" type="none"/>
            <a:tailEnd len="med" w="med" type="triangle"/>
          </a:ln>
        </p:spPr>
      </p:cxnSp>
      <p:sp>
        <p:nvSpPr>
          <p:cNvPr id="2292" name="Google Shape;2292;p235"/>
          <p:cNvSpPr txBox="1"/>
          <p:nvPr/>
        </p:nvSpPr>
        <p:spPr>
          <a:xfrm>
            <a:off x="520175" y="1008350"/>
            <a:ext cx="3388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Heebo"/>
                <a:ea typeface="Heebo"/>
                <a:cs typeface="Heebo"/>
                <a:sym typeface="Heebo"/>
              </a:rPr>
              <a:t>To the right is a </a:t>
            </a:r>
            <a:r>
              <a:rPr b="1" lang="en" sz="1800">
                <a:latin typeface="Heebo"/>
                <a:ea typeface="Heebo"/>
                <a:cs typeface="Heebo"/>
                <a:sym typeface="Heebo"/>
              </a:rPr>
              <a:t>simple example diagram </a:t>
            </a:r>
            <a:r>
              <a:rPr lang="en" sz="1600">
                <a:latin typeface="Heebo"/>
                <a:ea typeface="Heebo"/>
                <a:cs typeface="Heebo"/>
                <a:sym typeface="Heebo"/>
              </a:rPr>
              <a:t>that you can use as a guide for your diagrams. Use the rounded-rectangles with no border. Make your connections with the elbow or curved connectors. </a:t>
            </a:r>
            <a:r>
              <a:rPr b="1" lang="en" sz="1800">
                <a:latin typeface="Heebo"/>
                <a:ea typeface="Heebo"/>
                <a:cs typeface="Heebo"/>
                <a:sym typeface="Heebo"/>
              </a:rPr>
              <a:t>Keep your sizes and colors as simple as possible</a:t>
            </a:r>
            <a:r>
              <a:rPr lang="en" sz="1600">
                <a:latin typeface="Heebo"/>
                <a:ea typeface="Heebo"/>
                <a:cs typeface="Heebo"/>
                <a:sym typeface="Heebo"/>
              </a:rPr>
              <a:t> in order to maintain clarity. Align your rectangle edges to keep your diagrams organized. </a:t>
            </a:r>
            <a:endParaRPr sz="1600">
              <a:latin typeface="Heebo"/>
              <a:ea typeface="Heebo"/>
              <a:cs typeface="Heebo"/>
              <a:sym typeface="Heebo"/>
            </a:endParaRPr>
          </a:p>
          <a:p>
            <a:pPr indent="0" lvl="0" marL="0" rtl="0" algn="l">
              <a:spcBef>
                <a:spcPts val="0"/>
              </a:spcBef>
              <a:spcAft>
                <a:spcPts val="0"/>
              </a:spcAft>
              <a:buNone/>
            </a:pPr>
            <a:r>
              <a:t/>
            </a:r>
            <a:endParaRPr/>
          </a:p>
        </p:txBody>
      </p:sp>
      <p:sp>
        <p:nvSpPr>
          <p:cNvPr id="2293" name="Google Shape;2293;p235">
            <a:hlinkClick r:id="rId3"/>
          </p:cNvPr>
          <p:cNvSpPr/>
          <p:nvPr/>
        </p:nvSpPr>
        <p:spPr>
          <a:xfrm>
            <a:off x="978050" y="4336300"/>
            <a:ext cx="2197200" cy="494400"/>
          </a:xfrm>
          <a:prstGeom prst="roundRect">
            <a:avLst>
              <a:gd fmla="val 16667" name="adj"/>
            </a:avLst>
          </a:prstGeom>
          <a:noFill/>
          <a:ln>
            <a:noFill/>
          </a:ln>
          <a:effectLst>
            <a:outerShdw blurRad="185738" rotWithShape="0" algn="bl" dir="3300000" dist="114300">
              <a:srgbClr val="B8D9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Get</a:t>
            </a:r>
            <a:r>
              <a:rPr b="1" lang="en">
                <a:solidFill>
                  <a:srgbClr val="FFFFFF"/>
                </a:solidFill>
                <a:latin typeface="Montserrat"/>
                <a:ea typeface="Montserrat"/>
                <a:cs typeface="Montserrat"/>
                <a:sym typeface="Montserrat"/>
              </a:rPr>
              <a:t> Diagrams</a:t>
            </a:r>
            <a:endParaRPr b="1">
              <a:solidFill>
                <a:srgbClr val="FFFFFF"/>
              </a:solidFill>
              <a:latin typeface="Montserrat"/>
              <a:ea typeface="Montserrat"/>
              <a:cs typeface="Montserrat"/>
              <a:sym typeface="Montserrat"/>
            </a:endParaRPr>
          </a:p>
        </p:txBody>
      </p:sp>
      <p:sp>
        <p:nvSpPr>
          <p:cNvPr id="2294" name="Google Shape;2294;p235"/>
          <p:cNvSpPr/>
          <p:nvPr/>
        </p:nvSpPr>
        <p:spPr>
          <a:xfrm rot="10018227">
            <a:off x="7190561" y="-1890959"/>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35"/>
          <p:cNvSpPr/>
          <p:nvPr/>
        </p:nvSpPr>
        <p:spPr>
          <a:xfrm rot="10018227">
            <a:off x="5719036" y="4736766"/>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35"/>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DIAGRAM</a:t>
            </a:r>
            <a:r>
              <a:rPr lang="en" sz="2400">
                <a:latin typeface="Heebo"/>
                <a:ea typeface="Heebo"/>
                <a:cs typeface="Heebo"/>
                <a:sym typeface="Heebo"/>
              </a:rPr>
              <a:t> </a:t>
            </a:r>
            <a:r>
              <a:rPr b="1" lang="en" sz="2400">
                <a:solidFill>
                  <a:srgbClr val="BFD732"/>
                </a:solidFill>
                <a:latin typeface="Heebo"/>
                <a:ea typeface="Heebo"/>
                <a:cs typeface="Heebo"/>
                <a:sym typeface="Heebo"/>
              </a:rPr>
              <a:t>STYLES</a:t>
            </a:r>
            <a:endParaRPr b="1" sz="2400">
              <a:solidFill>
                <a:srgbClr val="BFD732"/>
              </a:solidFill>
              <a:latin typeface="Heebo"/>
              <a:ea typeface="Heebo"/>
              <a:cs typeface="Heebo"/>
              <a:sym typeface="Heebo"/>
            </a:endParaRPr>
          </a:p>
        </p:txBody>
      </p:sp>
      <p:sp>
        <p:nvSpPr>
          <p:cNvPr id="2297" name="Google Shape;2297;p235"/>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1" name="Shape 2301"/>
        <p:cNvGrpSpPr/>
        <p:nvPr/>
      </p:nvGrpSpPr>
      <p:grpSpPr>
        <a:xfrm>
          <a:off x="0" y="0"/>
          <a:ext cx="0" cy="0"/>
          <a:chOff x="0" y="0"/>
          <a:chExt cx="0" cy="0"/>
        </a:xfrm>
      </p:grpSpPr>
      <p:graphicFrame>
        <p:nvGraphicFramePr>
          <p:cNvPr id="2302" name="Google Shape;2302;p236"/>
          <p:cNvGraphicFramePr/>
          <p:nvPr/>
        </p:nvGraphicFramePr>
        <p:xfrm>
          <a:off x="688007" y="2774775"/>
          <a:ext cx="3000000" cy="3000000"/>
        </p:xfrm>
        <a:graphic>
          <a:graphicData uri="http://schemas.openxmlformats.org/drawingml/2006/table">
            <a:tbl>
              <a:tblPr>
                <a:noFill/>
                <a:tableStyleId>{C54B9B14-7451-4AFA-9F91-9C9296533699}</a:tableStyleId>
              </a:tblPr>
              <a:tblGrid>
                <a:gridCol w="1447800"/>
                <a:gridCol w="1447800"/>
                <a:gridCol w="1447800"/>
                <a:gridCol w="1447800"/>
                <a:gridCol w="1447800"/>
              </a:tblGrid>
              <a:tr h="280500">
                <a:tc>
                  <a:txBody>
                    <a:bodyPr/>
                    <a:lstStyle/>
                    <a:p>
                      <a:pPr indent="0" lvl="0" marL="0" rtl="0" algn="ctr">
                        <a:spcBef>
                          <a:spcPts val="0"/>
                        </a:spcBef>
                        <a:spcAft>
                          <a:spcPts val="0"/>
                        </a:spcAft>
                        <a:buNone/>
                      </a:pPr>
                      <a:r>
                        <a:rPr b="1" lang="en" sz="1000">
                          <a:latin typeface="Montserrat"/>
                          <a:ea typeface="Montserrat"/>
                          <a:cs typeface="Montserrat"/>
                          <a:sym typeface="Montserrat"/>
                        </a:rPr>
                        <a:t>HEADER 1</a:t>
                      </a:r>
                      <a:endParaRPr b="1"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000">
                          <a:latin typeface="Montserrat"/>
                          <a:ea typeface="Montserrat"/>
                          <a:cs typeface="Montserrat"/>
                          <a:sym typeface="Montserrat"/>
                        </a:rPr>
                        <a:t>HEADER 2</a:t>
                      </a:r>
                      <a:endParaRPr b="1"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000">
                          <a:latin typeface="Montserrat"/>
                          <a:ea typeface="Montserrat"/>
                          <a:cs typeface="Montserrat"/>
                          <a:sym typeface="Montserrat"/>
                        </a:rPr>
                        <a:t>HEADER 3</a:t>
                      </a:r>
                      <a:endParaRPr b="1"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000">
                          <a:latin typeface="Montserrat"/>
                          <a:ea typeface="Montserrat"/>
                          <a:cs typeface="Montserrat"/>
                          <a:sym typeface="Montserrat"/>
                        </a:rPr>
                        <a:t>HEADER 4</a:t>
                      </a:r>
                      <a:endParaRPr b="1"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ctr">
                        <a:spcBef>
                          <a:spcPts val="0"/>
                        </a:spcBef>
                        <a:spcAft>
                          <a:spcPts val="0"/>
                        </a:spcAft>
                        <a:buNone/>
                      </a:pPr>
                      <a:r>
                        <a:rPr b="1" lang="en" sz="1000">
                          <a:latin typeface="Montserrat"/>
                          <a:ea typeface="Montserrat"/>
                          <a:cs typeface="Montserrat"/>
                          <a:sym typeface="Montserrat"/>
                        </a:rPr>
                        <a:t>HEADER 5</a:t>
                      </a:r>
                      <a:endParaRPr b="1"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000">
                          <a:latin typeface="Montserrat"/>
                          <a:ea typeface="Montserrat"/>
                          <a:cs typeface="Montserrat"/>
                          <a:sym typeface="Montserrat"/>
                        </a:rPr>
                        <a:t>Row 1</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latin typeface="Montserrat"/>
                          <a:ea typeface="Montserrat"/>
                          <a:cs typeface="Montserrat"/>
                          <a:sym typeface="Montserrat"/>
                        </a:rPr>
                        <a:t>1</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latin typeface="Montserrat"/>
                          <a:ea typeface="Montserrat"/>
                          <a:cs typeface="Montserrat"/>
                          <a:sym typeface="Montserrat"/>
                        </a:rPr>
                        <a:t>$1,000,000.</a:t>
                      </a:r>
                      <a:r>
                        <a:rPr baseline="30000" lang="en" sz="1000">
                          <a:latin typeface="Montserrat"/>
                          <a:ea typeface="Montserrat"/>
                          <a:cs typeface="Montserrat"/>
                          <a:sym typeface="Montserrat"/>
                        </a:rPr>
                        <a:t>00</a:t>
                      </a:r>
                      <a:endParaRPr baseline="30000"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000">
                          <a:latin typeface="Montserrat"/>
                          <a:ea typeface="Montserrat"/>
                          <a:cs typeface="Montserrat"/>
                          <a:sym typeface="Montserrat"/>
                        </a:rPr>
                        <a:t>Row 2</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latin typeface="Montserrat"/>
                          <a:ea typeface="Montserrat"/>
                          <a:cs typeface="Montserrat"/>
                          <a:sym typeface="Montserrat"/>
                        </a:rPr>
                        <a:t>2</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latin typeface="Montserrat"/>
                          <a:ea typeface="Montserrat"/>
                          <a:cs typeface="Montserrat"/>
                          <a:sym typeface="Montserrat"/>
                        </a:rPr>
                        <a:t>$2,000,000.</a:t>
                      </a:r>
                      <a:r>
                        <a:rPr baseline="30000" lang="en" sz="1000">
                          <a:latin typeface="Montserrat"/>
                          <a:ea typeface="Montserrat"/>
                          <a:cs typeface="Montserrat"/>
                          <a:sym typeface="Montserrat"/>
                        </a:rPr>
                        <a:t>00</a:t>
                      </a:r>
                      <a:endParaRPr baseline="30000"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000">
                          <a:latin typeface="Montserrat"/>
                          <a:ea typeface="Montserrat"/>
                          <a:cs typeface="Montserrat"/>
                          <a:sym typeface="Montserrat"/>
                        </a:rPr>
                        <a:t>Row 3</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ctr">
                        <a:spcBef>
                          <a:spcPts val="0"/>
                        </a:spcBef>
                        <a:spcAft>
                          <a:spcPts val="0"/>
                        </a:spcAft>
                        <a:buNone/>
                      </a:pPr>
                      <a:r>
                        <a:rPr lang="en" sz="1000">
                          <a:latin typeface="Montserrat"/>
                          <a:ea typeface="Montserrat"/>
                          <a:cs typeface="Montserrat"/>
                          <a:sym typeface="Montserrat"/>
                        </a:rPr>
                        <a:t>3</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a:txBody>
                    <a:bodyPr/>
                    <a:lstStyle/>
                    <a:p>
                      <a:pPr indent="0" lvl="0" marL="0" rtl="0" algn="r">
                        <a:spcBef>
                          <a:spcPts val="0"/>
                        </a:spcBef>
                        <a:spcAft>
                          <a:spcPts val="0"/>
                        </a:spcAft>
                        <a:buNone/>
                      </a:pPr>
                      <a:r>
                        <a:rPr lang="en" sz="1000">
                          <a:latin typeface="Montserrat"/>
                          <a:ea typeface="Montserrat"/>
                          <a:cs typeface="Montserrat"/>
                          <a:sym typeface="Montserrat"/>
                        </a:rPr>
                        <a:t>$3,000,000.</a:t>
                      </a:r>
                      <a:r>
                        <a:rPr baseline="30000" lang="en" sz="1000">
                          <a:latin typeface="Montserrat"/>
                          <a:ea typeface="Montserrat"/>
                          <a:cs typeface="Montserrat"/>
                          <a:sym typeface="Montserrat"/>
                        </a:rPr>
                        <a:t>00</a:t>
                      </a:r>
                      <a:endParaRPr baseline="30000"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r>
              <a:tr h="381000">
                <a:tc gridSpan="5">
                  <a:txBody>
                    <a:bodyPr/>
                    <a:lstStyle/>
                    <a:p>
                      <a:pPr indent="0" lvl="0" marL="0" rtl="0" algn="r">
                        <a:spcBef>
                          <a:spcPts val="0"/>
                        </a:spcBef>
                        <a:spcAft>
                          <a:spcPts val="0"/>
                        </a:spcAft>
                        <a:buNone/>
                      </a:pPr>
                      <a:r>
                        <a:rPr b="1" lang="en" sz="1000">
                          <a:latin typeface="Montserrat"/>
                          <a:ea typeface="Montserrat"/>
                          <a:cs typeface="Montserrat"/>
                          <a:sym typeface="Montserrat"/>
                        </a:rPr>
                        <a:t>TOTAL: $6,000,000.</a:t>
                      </a:r>
                      <a:r>
                        <a:rPr b="1" baseline="30000" lang="en" sz="1000">
                          <a:latin typeface="Montserrat"/>
                          <a:ea typeface="Montserrat"/>
                          <a:cs typeface="Montserrat"/>
                          <a:sym typeface="Montserrat"/>
                        </a:rPr>
                        <a:t>00</a:t>
                      </a:r>
                      <a:endParaRPr b="1" baseline="30000" sz="1000">
                        <a:latin typeface="Montserrat"/>
                        <a:ea typeface="Montserrat"/>
                        <a:cs typeface="Montserrat"/>
                        <a:sym typeface="Montserrat"/>
                      </a:endParaRPr>
                    </a:p>
                  </a:txBody>
                  <a:tcPr marT="91425" marB="91425" marR="91425" marL="91425" anchor="ctr">
                    <a:lnL cap="flat" cmpd="sng" w="9525">
                      <a:solidFill>
                        <a:srgbClr val="B7B7B7"/>
                      </a:solidFill>
                      <a:prstDash val="dot"/>
                      <a:round/>
                      <a:headEnd len="sm" w="sm" type="none"/>
                      <a:tailEnd len="sm" w="sm" type="none"/>
                    </a:lnL>
                    <a:lnR cap="flat" cmpd="sng" w="9525">
                      <a:solidFill>
                        <a:srgbClr val="B7B7B7"/>
                      </a:solidFill>
                      <a:prstDash val="dot"/>
                      <a:round/>
                      <a:headEnd len="sm" w="sm" type="none"/>
                      <a:tailEnd len="sm" w="sm" type="none"/>
                    </a:lnR>
                    <a:lnT cap="flat" cmpd="sng" w="9525">
                      <a:solidFill>
                        <a:srgbClr val="B7B7B7"/>
                      </a:solidFill>
                      <a:prstDash val="dot"/>
                      <a:round/>
                      <a:headEnd len="sm" w="sm" type="none"/>
                      <a:tailEnd len="sm" w="sm" type="none"/>
                    </a:lnT>
                    <a:lnB cap="flat" cmpd="sng" w="9525">
                      <a:solidFill>
                        <a:srgbClr val="B7B7B7"/>
                      </a:solidFill>
                      <a:prstDash val="dot"/>
                      <a:round/>
                      <a:headEnd len="sm" w="sm" type="none"/>
                      <a:tailEnd len="sm" w="sm" type="none"/>
                    </a:lnB>
                    <a:solidFill>
                      <a:srgbClr val="FFFFFF"/>
                    </a:solidFill>
                  </a:tcPr>
                </a:tc>
                <a:tc hMerge="1"/>
                <a:tc hMerge="1"/>
                <a:tc hMerge="1"/>
                <a:tc hMerge="1"/>
              </a:tr>
            </a:tbl>
          </a:graphicData>
        </a:graphic>
      </p:graphicFrame>
      <p:sp>
        <p:nvSpPr>
          <p:cNvPr id="2303" name="Google Shape;2303;p236"/>
          <p:cNvSpPr txBox="1"/>
          <p:nvPr/>
        </p:nvSpPr>
        <p:spPr>
          <a:xfrm>
            <a:off x="553528" y="1071750"/>
            <a:ext cx="6136800" cy="12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Heebo"/>
                <a:ea typeface="Heebo"/>
                <a:cs typeface="Heebo"/>
                <a:sym typeface="Heebo"/>
              </a:rPr>
              <a:t>Copy and paste this table</a:t>
            </a:r>
            <a:r>
              <a:rPr lang="en" sz="1700">
                <a:latin typeface="Heebo"/>
                <a:ea typeface="Heebo"/>
                <a:cs typeface="Heebo"/>
                <a:sym typeface="Heebo"/>
              </a:rPr>
              <a:t> to use as a foundation for your data in your presentation. Headers are all-caps and bold. Cells are vertically-centered. Text justification is depended on the content and placement.</a:t>
            </a:r>
            <a:endParaRPr sz="1700">
              <a:latin typeface="Heebo"/>
              <a:ea typeface="Heebo"/>
              <a:cs typeface="Heebo"/>
              <a:sym typeface="Heebo"/>
            </a:endParaRPr>
          </a:p>
          <a:p>
            <a:pPr indent="0" lvl="0" marL="0" rtl="0" algn="l">
              <a:spcBef>
                <a:spcPts val="0"/>
              </a:spcBef>
              <a:spcAft>
                <a:spcPts val="0"/>
              </a:spcAft>
              <a:buNone/>
            </a:pPr>
            <a:r>
              <a:t/>
            </a:r>
            <a:endParaRPr sz="1700">
              <a:latin typeface="Heebo"/>
              <a:ea typeface="Heebo"/>
              <a:cs typeface="Heebo"/>
              <a:sym typeface="Heebo"/>
            </a:endParaRPr>
          </a:p>
        </p:txBody>
      </p:sp>
      <p:sp>
        <p:nvSpPr>
          <p:cNvPr id="2304" name="Google Shape;2304;p236"/>
          <p:cNvSpPr/>
          <p:nvPr/>
        </p:nvSpPr>
        <p:spPr>
          <a:xfrm rot="10018227">
            <a:off x="5887411" y="4721466"/>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36"/>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TABLE</a:t>
            </a:r>
            <a:r>
              <a:rPr lang="en" sz="2400">
                <a:latin typeface="Heebo"/>
                <a:ea typeface="Heebo"/>
                <a:cs typeface="Heebo"/>
                <a:sym typeface="Heebo"/>
              </a:rPr>
              <a:t> </a:t>
            </a:r>
            <a:r>
              <a:rPr b="1" lang="en" sz="2400">
                <a:solidFill>
                  <a:srgbClr val="BFD732"/>
                </a:solidFill>
                <a:latin typeface="Heebo"/>
                <a:ea typeface="Heebo"/>
                <a:cs typeface="Heebo"/>
                <a:sym typeface="Heebo"/>
              </a:rPr>
              <a:t>STYLES</a:t>
            </a:r>
            <a:endParaRPr b="1" sz="2400">
              <a:solidFill>
                <a:srgbClr val="BFD732"/>
              </a:solidFill>
              <a:latin typeface="Heebo"/>
              <a:ea typeface="Heebo"/>
              <a:cs typeface="Heebo"/>
              <a:sym typeface="Heebo"/>
            </a:endParaRPr>
          </a:p>
        </p:txBody>
      </p:sp>
      <p:sp>
        <p:nvSpPr>
          <p:cNvPr id="2306" name="Google Shape;2306;p236"/>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237"/>
          <p:cNvSpPr txBox="1"/>
          <p:nvPr/>
        </p:nvSpPr>
        <p:spPr>
          <a:xfrm>
            <a:off x="535868" y="1022750"/>
            <a:ext cx="5884800" cy="13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Heebo"/>
                <a:ea typeface="Heebo"/>
                <a:cs typeface="Heebo"/>
                <a:sym typeface="Heebo"/>
              </a:rPr>
              <a:t>If communicating a timeline to a client</a:t>
            </a:r>
            <a:r>
              <a:rPr lang="en" sz="1700">
                <a:latin typeface="Heebo"/>
                <a:ea typeface="Heebo"/>
                <a:cs typeface="Heebo"/>
                <a:sym typeface="Heebo"/>
              </a:rPr>
              <a:t>, use this as a starting point. Make sure to keep it simple and understandable. If the audience is internal, feel free to add as much detail as you think is necessary.</a:t>
            </a:r>
            <a:endParaRPr sz="1700">
              <a:latin typeface="Heebo"/>
              <a:ea typeface="Heebo"/>
              <a:cs typeface="Heebo"/>
              <a:sym typeface="Heebo"/>
            </a:endParaRPr>
          </a:p>
          <a:p>
            <a:pPr indent="0" lvl="0" marL="0" rtl="0" algn="l">
              <a:spcBef>
                <a:spcPts val="0"/>
              </a:spcBef>
              <a:spcAft>
                <a:spcPts val="0"/>
              </a:spcAft>
              <a:buNone/>
            </a:pPr>
            <a:r>
              <a:t/>
            </a:r>
            <a:endParaRPr sz="1700">
              <a:latin typeface="Heebo"/>
              <a:ea typeface="Heebo"/>
              <a:cs typeface="Heebo"/>
              <a:sym typeface="Heebo"/>
            </a:endParaRPr>
          </a:p>
        </p:txBody>
      </p:sp>
      <p:sp>
        <p:nvSpPr>
          <p:cNvPr id="2312" name="Google Shape;2312;p237"/>
          <p:cNvSpPr/>
          <p:nvPr/>
        </p:nvSpPr>
        <p:spPr>
          <a:xfrm>
            <a:off x="598237" y="2823981"/>
            <a:ext cx="2843700" cy="8694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Phase 1</a:t>
            </a:r>
            <a:endParaRPr b="1">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5 weeks: 8.20 - 9.21</a:t>
            </a:r>
            <a:endParaRPr sz="1000">
              <a:latin typeface="Montserrat"/>
              <a:ea typeface="Montserrat"/>
              <a:cs typeface="Montserrat"/>
              <a:sym typeface="Montserrat"/>
            </a:endParaRPr>
          </a:p>
        </p:txBody>
      </p:sp>
      <p:sp>
        <p:nvSpPr>
          <p:cNvPr id="2313" name="Google Shape;2313;p237"/>
          <p:cNvSpPr/>
          <p:nvPr/>
        </p:nvSpPr>
        <p:spPr>
          <a:xfrm>
            <a:off x="3156411" y="2823981"/>
            <a:ext cx="2843700" cy="869400"/>
          </a:xfrm>
          <a:prstGeom prst="chevron">
            <a:avLst>
              <a:gd fmla="val 50000" name="adj"/>
            </a:avLst>
          </a:prstGeom>
          <a:solidFill>
            <a:srgbClr val="B8D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Phase 2</a:t>
            </a:r>
            <a:endParaRPr b="1">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4 weeks: 9.24 - 10.19</a:t>
            </a:r>
            <a:endParaRPr b="1">
              <a:latin typeface="Montserrat"/>
              <a:ea typeface="Montserrat"/>
              <a:cs typeface="Montserrat"/>
              <a:sym typeface="Montserrat"/>
            </a:endParaRPr>
          </a:p>
        </p:txBody>
      </p:sp>
      <p:sp>
        <p:nvSpPr>
          <p:cNvPr id="2314" name="Google Shape;2314;p237"/>
          <p:cNvSpPr/>
          <p:nvPr/>
        </p:nvSpPr>
        <p:spPr>
          <a:xfrm>
            <a:off x="5702054" y="2823981"/>
            <a:ext cx="2843700" cy="869400"/>
          </a:xfrm>
          <a:prstGeom prst="chevron">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Phase 3</a:t>
            </a:r>
            <a:endParaRPr b="1">
              <a:latin typeface="Montserrat"/>
              <a:ea typeface="Montserrat"/>
              <a:cs typeface="Montserrat"/>
              <a:sym typeface="Montserrat"/>
            </a:endParaRPr>
          </a:p>
          <a:p>
            <a:pPr indent="0" lvl="0" marL="0" rtl="0" algn="ctr">
              <a:spcBef>
                <a:spcPts val="0"/>
              </a:spcBef>
              <a:spcAft>
                <a:spcPts val="0"/>
              </a:spcAft>
              <a:buNone/>
            </a:pPr>
            <a:r>
              <a:rPr lang="en" sz="1000">
                <a:latin typeface="Montserrat"/>
                <a:ea typeface="Montserrat"/>
                <a:cs typeface="Montserrat"/>
                <a:sym typeface="Montserrat"/>
              </a:rPr>
              <a:t>4.5 weeks: 10.22 - 11.21</a:t>
            </a:r>
            <a:endParaRPr b="1">
              <a:latin typeface="Montserrat"/>
              <a:ea typeface="Montserrat"/>
              <a:cs typeface="Montserrat"/>
              <a:sym typeface="Montserrat"/>
            </a:endParaRPr>
          </a:p>
        </p:txBody>
      </p:sp>
      <p:sp>
        <p:nvSpPr>
          <p:cNvPr id="2315" name="Google Shape;2315;p237"/>
          <p:cNvSpPr txBox="1"/>
          <p:nvPr/>
        </p:nvSpPr>
        <p:spPr>
          <a:xfrm>
            <a:off x="851275" y="4008925"/>
            <a:ext cx="19959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Sprint 1: 8.20 - 8.30</a:t>
            </a:r>
            <a:br>
              <a:rPr lang="en" sz="1200">
                <a:latin typeface="Montserrat"/>
                <a:ea typeface="Montserrat"/>
                <a:cs typeface="Montserrat"/>
                <a:sym typeface="Montserrat"/>
              </a:rPr>
            </a:br>
            <a:r>
              <a:rPr lang="en" sz="1200">
                <a:latin typeface="Montserrat"/>
                <a:ea typeface="Montserrat"/>
                <a:cs typeface="Montserrat"/>
                <a:sym typeface="Montserrat"/>
              </a:rPr>
              <a:t>Sprint 2: 9.04 - 9.13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Start Sprint 3: 9.17 - 9.28 </a:t>
            </a:r>
            <a:br>
              <a:rPr lang="en" sz="1200">
                <a:latin typeface="Montserrat"/>
                <a:ea typeface="Montserrat"/>
                <a:cs typeface="Montserrat"/>
                <a:sym typeface="Montserrat"/>
              </a:rPr>
            </a:br>
            <a:r>
              <a:rPr lang="en"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2316" name="Google Shape;2316;p237"/>
          <p:cNvSpPr txBox="1"/>
          <p:nvPr/>
        </p:nvSpPr>
        <p:spPr>
          <a:xfrm>
            <a:off x="3473800" y="4008925"/>
            <a:ext cx="22089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End Sprint 3: 9.17 - 9.28</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Sprint 4: 10.01 - 10.12</a:t>
            </a:r>
            <a:br>
              <a:rPr lang="en" sz="1200">
                <a:latin typeface="Montserrat"/>
                <a:ea typeface="Montserrat"/>
                <a:cs typeface="Montserrat"/>
                <a:sym typeface="Montserrat"/>
              </a:rPr>
            </a:br>
            <a:r>
              <a:rPr lang="en" sz="1200">
                <a:latin typeface="Montserrat"/>
                <a:ea typeface="Montserrat"/>
                <a:cs typeface="Montserrat"/>
                <a:sym typeface="Montserrat"/>
              </a:rPr>
              <a:t>Start Sprint 5: 10.15 - 10.26</a:t>
            </a:r>
            <a:endParaRPr sz="1200">
              <a:latin typeface="Montserrat"/>
              <a:ea typeface="Montserrat"/>
              <a:cs typeface="Montserrat"/>
              <a:sym typeface="Montserrat"/>
            </a:endParaRPr>
          </a:p>
        </p:txBody>
      </p:sp>
      <p:sp>
        <p:nvSpPr>
          <p:cNvPr id="2317" name="Google Shape;2317;p237"/>
          <p:cNvSpPr txBox="1"/>
          <p:nvPr/>
        </p:nvSpPr>
        <p:spPr>
          <a:xfrm>
            <a:off x="6089200" y="4008925"/>
            <a:ext cx="20694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End Sprint 5: 10.15 - 10.26 </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Sprint 6: 10.29 - 11.09</a:t>
            </a:r>
            <a:br>
              <a:rPr lang="en" sz="1200">
                <a:latin typeface="Montserrat"/>
                <a:ea typeface="Montserrat"/>
                <a:cs typeface="Montserrat"/>
                <a:sym typeface="Montserrat"/>
              </a:rPr>
            </a:br>
            <a:r>
              <a:rPr lang="en" sz="1200">
                <a:latin typeface="Montserrat"/>
                <a:ea typeface="Montserrat"/>
                <a:cs typeface="Montserrat"/>
                <a:sym typeface="Montserrat"/>
              </a:rPr>
              <a:t>Sprint 7: 11.12 - 11.16</a:t>
            </a:r>
            <a:endParaRPr sz="1200">
              <a:latin typeface="Montserrat"/>
              <a:ea typeface="Montserrat"/>
              <a:cs typeface="Montserrat"/>
              <a:sym typeface="Montserrat"/>
            </a:endParaRPr>
          </a:p>
          <a:p>
            <a:pPr indent="0" lvl="0" marL="0" rtl="0" algn="l">
              <a:spcBef>
                <a:spcPts val="0"/>
              </a:spcBef>
              <a:spcAft>
                <a:spcPts val="0"/>
              </a:spcAft>
              <a:buNone/>
            </a:pPr>
            <a:r>
              <a:rPr lang="en" sz="1200">
                <a:latin typeface="Montserrat"/>
                <a:ea typeface="Montserrat"/>
                <a:cs typeface="Montserrat"/>
                <a:sym typeface="Montserrat"/>
              </a:rPr>
              <a:t>Delivery: 11.19 - 11.21</a:t>
            </a:r>
            <a:endParaRPr sz="1200">
              <a:latin typeface="Montserrat"/>
              <a:ea typeface="Montserrat"/>
              <a:cs typeface="Montserrat"/>
              <a:sym typeface="Montserrat"/>
            </a:endParaRPr>
          </a:p>
        </p:txBody>
      </p:sp>
      <p:cxnSp>
        <p:nvCxnSpPr>
          <p:cNvPr id="2318" name="Google Shape;2318;p237"/>
          <p:cNvCxnSpPr/>
          <p:nvPr/>
        </p:nvCxnSpPr>
        <p:spPr>
          <a:xfrm>
            <a:off x="1849225" y="3779875"/>
            <a:ext cx="0" cy="260100"/>
          </a:xfrm>
          <a:prstGeom prst="straightConnector1">
            <a:avLst/>
          </a:prstGeom>
          <a:noFill/>
          <a:ln cap="flat" cmpd="sng" w="38100">
            <a:solidFill>
              <a:srgbClr val="666666"/>
            </a:solidFill>
            <a:prstDash val="solid"/>
            <a:round/>
            <a:headEnd len="med" w="med" type="none"/>
            <a:tailEnd len="med" w="med" type="none"/>
          </a:ln>
        </p:spPr>
      </p:cxnSp>
      <p:cxnSp>
        <p:nvCxnSpPr>
          <p:cNvPr id="2319" name="Google Shape;2319;p237"/>
          <p:cNvCxnSpPr/>
          <p:nvPr/>
        </p:nvCxnSpPr>
        <p:spPr>
          <a:xfrm>
            <a:off x="4578250" y="3779875"/>
            <a:ext cx="0" cy="260100"/>
          </a:xfrm>
          <a:prstGeom prst="straightConnector1">
            <a:avLst/>
          </a:prstGeom>
          <a:noFill/>
          <a:ln cap="flat" cmpd="sng" w="38100">
            <a:solidFill>
              <a:srgbClr val="666666"/>
            </a:solidFill>
            <a:prstDash val="solid"/>
            <a:round/>
            <a:headEnd len="med" w="med" type="none"/>
            <a:tailEnd len="med" w="med" type="none"/>
          </a:ln>
        </p:spPr>
      </p:cxnSp>
      <p:cxnSp>
        <p:nvCxnSpPr>
          <p:cNvPr id="2320" name="Google Shape;2320;p237"/>
          <p:cNvCxnSpPr/>
          <p:nvPr/>
        </p:nvCxnSpPr>
        <p:spPr>
          <a:xfrm>
            <a:off x="7123900" y="3779875"/>
            <a:ext cx="0" cy="260100"/>
          </a:xfrm>
          <a:prstGeom prst="straightConnector1">
            <a:avLst/>
          </a:prstGeom>
          <a:noFill/>
          <a:ln cap="flat" cmpd="sng" w="38100">
            <a:solidFill>
              <a:srgbClr val="666666"/>
            </a:solidFill>
            <a:prstDash val="solid"/>
            <a:round/>
            <a:headEnd len="med" w="med" type="none"/>
            <a:tailEnd len="med" w="med" type="none"/>
          </a:ln>
        </p:spPr>
      </p:cxnSp>
      <p:sp>
        <p:nvSpPr>
          <p:cNvPr id="2321" name="Google Shape;2321;p237"/>
          <p:cNvSpPr/>
          <p:nvPr/>
        </p:nvSpPr>
        <p:spPr>
          <a:xfrm rot="10018227">
            <a:off x="6808611" y="-1447009"/>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37"/>
          <p:cNvSpPr/>
          <p:nvPr/>
        </p:nvSpPr>
        <p:spPr>
          <a:xfrm rot="-8270865">
            <a:off x="8044156" y="2307030"/>
            <a:ext cx="1904328" cy="510362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37"/>
          <p:cNvSpPr txBox="1"/>
          <p:nvPr/>
        </p:nvSpPr>
        <p:spPr>
          <a:xfrm>
            <a:off x="528749" y="143925"/>
            <a:ext cx="30735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ROADMAP</a:t>
            </a:r>
            <a:r>
              <a:rPr lang="en" sz="2400">
                <a:latin typeface="Heebo"/>
                <a:ea typeface="Heebo"/>
                <a:cs typeface="Heebo"/>
                <a:sym typeface="Heebo"/>
              </a:rPr>
              <a:t> </a:t>
            </a:r>
            <a:r>
              <a:rPr b="1" lang="en" sz="2400">
                <a:solidFill>
                  <a:srgbClr val="BFD732"/>
                </a:solidFill>
                <a:latin typeface="Heebo"/>
                <a:ea typeface="Heebo"/>
                <a:cs typeface="Heebo"/>
                <a:sym typeface="Heebo"/>
              </a:rPr>
              <a:t>STYLES</a:t>
            </a:r>
            <a:endParaRPr b="1" sz="2400">
              <a:solidFill>
                <a:srgbClr val="BFD732"/>
              </a:solidFill>
              <a:latin typeface="Heebo"/>
              <a:ea typeface="Heebo"/>
              <a:cs typeface="Heebo"/>
              <a:sym typeface="Heebo"/>
            </a:endParaRPr>
          </a:p>
        </p:txBody>
      </p:sp>
      <p:sp>
        <p:nvSpPr>
          <p:cNvPr id="2324" name="Google Shape;2324;p237"/>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238"/>
          <p:cNvSpPr txBox="1"/>
          <p:nvPr/>
        </p:nvSpPr>
        <p:spPr>
          <a:xfrm>
            <a:off x="550000" y="780150"/>
            <a:ext cx="3354000" cy="36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Heebo"/>
                <a:ea typeface="Heebo"/>
                <a:cs typeface="Heebo"/>
                <a:sym typeface="Heebo"/>
              </a:rPr>
              <a:t>Charts are trickier to distribute in this fashion—they use Google Sheets as the backend.</a:t>
            </a:r>
            <a:r>
              <a:rPr b="1" lang="en" sz="1900">
                <a:latin typeface="Heebo"/>
                <a:ea typeface="Heebo"/>
                <a:cs typeface="Heebo"/>
                <a:sym typeface="Heebo"/>
              </a:rPr>
              <a:t> You’re more than welcome to use this makeshift chart built from tables and boxes as a basis for your chart</a:t>
            </a:r>
            <a:r>
              <a:rPr lang="en" sz="1900">
                <a:latin typeface="Heebo"/>
                <a:ea typeface="Heebo"/>
                <a:cs typeface="Heebo"/>
                <a:sym typeface="Heebo"/>
              </a:rPr>
              <a:t>, but it’s more intended as a baseline for the visual style of a chart.</a:t>
            </a:r>
            <a:endParaRPr sz="1700">
              <a:latin typeface="Heebo"/>
              <a:ea typeface="Heebo"/>
              <a:cs typeface="Heebo"/>
              <a:sym typeface="Heebo"/>
            </a:endParaRPr>
          </a:p>
          <a:p>
            <a:pPr indent="0" lvl="0" marL="0" rtl="0" algn="l">
              <a:spcBef>
                <a:spcPts val="0"/>
              </a:spcBef>
              <a:spcAft>
                <a:spcPts val="0"/>
              </a:spcAft>
              <a:buNone/>
            </a:pPr>
            <a:r>
              <a:t/>
            </a:r>
            <a:endParaRPr sz="1700">
              <a:latin typeface="Heebo"/>
              <a:ea typeface="Heebo"/>
              <a:cs typeface="Heebo"/>
              <a:sym typeface="Heebo"/>
            </a:endParaRPr>
          </a:p>
        </p:txBody>
      </p:sp>
      <p:sp>
        <p:nvSpPr>
          <p:cNvPr id="2330" name="Google Shape;2330;p238"/>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CHART</a:t>
            </a:r>
            <a:r>
              <a:rPr lang="en" sz="2400">
                <a:latin typeface="Heebo"/>
                <a:ea typeface="Heebo"/>
                <a:cs typeface="Heebo"/>
                <a:sym typeface="Heebo"/>
              </a:rPr>
              <a:t> </a:t>
            </a:r>
            <a:r>
              <a:rPr b="1" lang="en" sz="2400">
                <a:solidFill>
                  <a:srgbClr val="BFD732"/>
                </a:solidFill>
                <a:latin typeface="Heebo"/>
                <a:ea typeface="Heebo"/>
                <a:cs typeface="Heebo"/>
                <a:sym typeface="Heebo"/>
              </a:rPr>
              <a:t>STYLES</a:t>
            </a:r>
            <a:endParaRPr b="1" sz="2400">
              <a:solidFill>
                <a:srgbClr val="BFD732"/>
              </a:solidFill>
              <a:latin typeface="Heebo"/>
              <a:ea typeface="Heebo"/>
              <a:cs typeface="Heebo"/>
              <a:sym typeface="Heebo"/>
            </a:endParaRPr>
          </a:p>
        </p:txBody>
      </p:sp>
      <p:sp>
        <p:nvSpPr>
          <p:cNvPr id="2331" name="Google Shape;2331;p238"/>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pic>
        <p:nvPicPr>
          <p:cNvPr id="2332" name="Google Shape;2332;p238"/>
          <p:cNvPicPr preferRelativeResize="0"/>
          <p:nvPr/>
        </p:nvPicPr>
        <p:blipFill rotWithShape="1">
          <a:blip r:embed="rId3">
            <a:alphaModFix/>
          </a:blip>
          <a:srcRect b="0" l="0" r="0" t="0"/>
          <a:stretch/>
        </p:blipFill>
        <p:spPr>
          <a:xfrm>
            <a:off x="4365113" y="851888"/>
            <a:ext cx="4155280" cy="343971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6" name="Shape 2336"/>
        <p:cNvGrpSpPr/>
        <p:nvPr/>
      </p:nvGrpSpPr>
      <p:grpSpPr>
        <a:xfrm>
          <a:off x="0" y="0"/>
          <a:ext cx="0" cy="0"/>
          <a:chOff x="0" y="0"/>
          <a:chExt cx="0" cy="0"/>
        </a:xfrm>
      </p:grpSpPr>
      <p:sp>
        <p:nvSpPr>
          <p:cNvPr id="2337" name="Google Shape;2337;p239"/>
          <p:cNvSpPr txBox="1"/>
          <p:nvPr/>
        </p:nvSpPr>
        <p:spPr>
          <a:xfrm>
            <a:off x="528748" y="143925"/>
            <a:ext cx="33663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VISUAL </a:t>
            </a:r>
            <a:r>
              <a:rPr b="1" lang="en" sz="2400">
                <a:solidFill>
                  <a:srgbClr val="BFD732"/>
                </a:solidFill>
                <a:latin typeface="Heebo"/>
                <a:ea typeface="Heebo"/>
                <a:cs typeface="Heebo"/>
                <a:sym typeface="Heebo"/>
              </a:rPr>
              <a:t>GUIDELINES</a:t>
            </a:r>
            <a:endParaRPr b="1" sz="2400">
              <a:solidFill>
                <a:srgbClr val="BFD732"/>
              </a:solidFill>
              <a:latin typeface="Heebo"/>
              <a:ea typeface="Heebo"/>
              <a:cs typeface="Heebo"/>
              <a:sym typeface="Heebo"/>
            </a:endParaRPr>
          </a:p>
        </p:txBody>
      </p:sp>
      <p:pic>
        <p:nvPicPr>
          <p:cNvPr id="2338" name="Google Shape;2338;p239"/>
          <p:cNvPicPr preferRelativeResize="0"/>
          <p:nvPr/>
        </p:nvPicPr>
        <p:blipFill>
          <a:blip r:embed="rId3">
            <a:alphaModFix/>
          </a:blip>
          <a:stretch>
            <a:fillRect/>
          </a:stretch>
        </p:blipFill>
        <p:spPr>
          <a:xfrm>
            <a:off x="3415775" y="1437350"/>
            <a:ext cx="5039227" cy="2834549"/>
          </a:xfrm>
          <a:prstGeom prst="rect">
            <a:avLst/>
          </a:prstGeom>
          <a:noFill/>
          <a:ln>
            <a:noFill/>
          </a:ln>
        </p:spPr>
      </p:pic>
      <p:sp>
        <p:nvSpPr>
          <p:cNvPr id="2339" name="Google Shape;2339;p239"/>
          <p:cNvSpPr/>
          <p:nvPr/>
        </p:nvSpPr>
        <p:spPr>
          <a:xfrm>
            <a:off x="641975" y="1097500"/>
            <a:ext cx="2328600" cy="34581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39"/>
          <p:cNvSpPr txBox="1"/>
          <p:nvPr>
            <p:ph idx="4294967295" type="subTitle"/>
          </p:nvPr>
        </p:nvSpPr>
        <p:spPr>
          <a:xfrm>
            <a:off x="833825" y="1250000"/>
            <a:ext cx="2021100" cy="14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rgbClr val="FFFFFF"/>
                </a:solidFill>
                <a:latin typeface="Heebo"/>
                <a:ea typeface="Heebo"/>
                <a:cs typeface="Heebo"/>
                <a:sym typeface="Heebo"/>
              </a:rPr>
              <a:t>Don’t use text if you can explain it in a visual manner.</a:t>
            </a:r>
            <a:endParaRPr b="1" sz="1600">
              <a:solidFill>
                <a:srgbClr val="FFFFFF"/>
              </a:solidFill>
              <a:latin typeface="Heebo"/>
              <a:ea typeface="Heebo"/>
              <a:cs typeface="Heebo"/>
              <a:sym typeface="Heebo"/>
            </a:endParaRPr>
          </a:p>
          <a:p>
            <a:pPr indent="0" lvl="0" marL="0" rtl="0" algn="l">
              <a:spcBef>
                <a:spcPts val="1600"/>
              </a:spcBef>
              <a:spcAft>
                <a:spcPts val="1600"/>
              </a:spcAft>
              <a:buClr>
                <a:schemeClr val="dk1"/>
              </a:buClr>
              <a:buSzPts val="1100"/>
              <a:buFont typeface="Arial"/>
              <a:buNone/>
            </a:pPr>
            <a:r>
              <a:rPr lang="en" sz="1400">
                <a:solidFill>
                  <a:srgbClr val="FFFFFF"/>
                </a:solidFill>
                <a:latin typeface="Heebo"/>
                <a:ea typeface="Heebo"/>
                <a:cs typeface="Heebo"/>
                <a:sym typeface="Heebo"/>
              </a:rPr>
              <a:t>We put together a small guide of diagrams and graphs of different ways you can convey information. Use this as a source of inspiration.</a:t>
            </a:r>
            <a:endParaRPr sz="1400">
              <a:solidFill>
                <a:srgbClr val="FFFFFF"/>
              </a:solidFill>
              <a:latin typeface="Heebo"/>
              <a:ea typeface="Heebo"/>
              <a:cs typeface="Heebo"/>
              <a:sym typeface="Heeb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240"/>
          <p:cNvSpPr/>
          <p:nvPr/>
        </p:nvSpPr>
        <p:spPr>
          <a:xfrm>
            <a:off x="903475" y="3697476"/>
            <a:ext cx="2620026" cy="610956"/>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40"/>
          <p:cNvSpPr/>
          <p:nvPr/>
        </p:nvSpPr>
        <p:spPr>
          <a:xfrm rot="-5400000">
            <a:off x="6122606" y="349024"/>
            <a:ext cx="5160600" cy="446280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40"/>
          <p:cNvSpPr txBox="1"/>
          <p:nvPr/>
        </p:nvSpPr>
        <p:spPr>
          <a:xfrm>
            <a:off x="547828" y="1630325"/>
            <a:ext cx="3366000" cy="17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Heebo"/>
                <a:ea typeface="Heebo"/>
                <a:cs typeface="Heebo"/>
                <a:sym typeface="Heebo"/>
              </a:rPr>
              <a:t>Globant advocates that we don’t call out specific individuals for sales engagements as things are fluid until the project starts. So instead, </a:t>
            </a:r>
            <a:r>
              <a:rPr b="1" lang="en" sz="1600">
                <a:latin typeface="Heebo"/>
                <a:ea typeface="Heebo"/>
                <a:cs typeface="Heebo"/>
                <a:sym typeface="Heebo"/>
              </a:rPr>
              <a:t>please use these icons to represent the team composition.</a:t>
            </a:r>
            <a:endParaRPr b="1" sz="1600">
              <a:latin typeface="Heebo"/>
              <a:ea typeface="Heebo"/>
              <a:cs typeface="Heebo"/>
              <a:sym typeface="Heebo"/>
            </a:endParaRPr>
          </a:p>
        </p:txBody>
      </p:sp>
      <p:sp>
        <p:nvSpPr>
          <p:cNvPr id="2348" name="Google Shape;2348;p240">
            <a:hlinkClick r:id="rId3"/>
          </p:cNvPr>
          <p:cNvSpPr/>
          <p:nvPr/>
        </p:nvSpPr>
        <p:spPr>
          <a:xfrm>
            <a:off x="1050932" y="3754263"/>
            <a:ext cx="2359800" cy="494400"/>
          </a:xfrm>
          <a:prstGeom prst="roundRect">
            <a:avLst>
              <a:gd fmla="val 16667" name="adj"/>
            </a:avLst>
          </a:prstGeom>
          <a:noFill/>
          <a:ln>
            <a:noFill/>
          </a:ln>
          <a:effectLst>
            <a:outerShdw blurRad="171450" rotWithShape="0" algn="bl" dir="3660000" dist="114300">
              <a:srgbClr val="B8D9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Get the studios’ icons</a:t>
            </a:r>
            <a:endParaRPr b="1">
              <a:solidFill>
                <a:srgbClr val="FFFFFF"/>
              </a:solidFill>
              <a:latin typeface="Montserrat"/>
              <a:ea typeface="Montserrat"/>
              <a:cs typeface="Montserrat"/>
              <a:sym typeface="Montserrat"/>
            </a:endParaRPr>
          </a:p>
        </p:txBody>
      </p:sp>
      <p:sp>
        <p:nvSpPr>
          <p:cNvPr id="2349" name="Google Shape;2349;p240"/>
          <p:cNvSpPr txBox="1"/>
          <p:nvPr/>
        </p:nvSpPr>
        <p:spPr>
          <a:xfrm>
            <a:off x="528748" y="143925"/>
            <a:ext cx="32706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TEAM </a:t>
            </a:r>
            <a:r>
              <a:rPr b="1" lang="en" sz="2400">
                <a:solidFill>
                  <a:srgbClr val="BFD732"/>
                </a:solidFill>
                <a:latin typeface="Heebo"/>
                <a:ea typeface="Heebo"/>
                <a:cs typeface="Heebo"/>
                <a:sym typeface="Heebo"/>
              </a:rPr>
              <a:t>COMPOSITION</a:t>
            </a:r>
            <a:endParaRPr b="1" sz="2400">
              <a:solidFill>
                <a:srgbClr val="BFD732"/>
              </a:solidFill>
              <a:latin typeface="Heebo"/>
              <a:ea typeface="Heebo"/>
              <a:cs typeface="Heebo"/>
              <a:sym typeface="Heebo"/>
            </a:endParaRPr>
          </a:p>
        </p:txBody>
      </p:sp>
      <p:sp>
        <p:nvSpPr>
          <p:cNvPr id="2350" name="Google Shape;2350;p240"/>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
        <p:nvSpPr>
          <p:cNvPr id="2351" name="Google Shape;2351;p240"/>
          <p:cNvSpPr/>
          <p:nvPr/>
        </p:nvSpPr>
        <p:spPr>
          <a:xfrm>
            <a:off x="4426623" y="709443"/>
            <a:ext cx="3724500" cy="3724500"/>
          </a:xfrm>
          <a:prstGeom prst="ellipse">
            <a:avLst/>
          </a:prstGeom>
          <a:solidFill>
            <a:srgbClr val="FCFCFC"/>
          </a:solidFill>
          <a:ln cap="flat" cmpd="sng" w="9525">
            <a:solidFill>
              <a:srgbClr val="A8C536"/>
            </a:solidFill>
            <a:prstDash val="dot"/>
            <a:round/>
            <a:headEnd len="sm" w="sm" type="none"/>
            <a:tailEnd len="sm" w="sm" type="none"/>
          </a:ln>
          <a:effectLst>
            <a:outerShdw blurRad="342900" rotWithShape="0" algn="bl" dir="5400000" dist="19050">
              <a:srgbClr val="000000">
                <a:alpha val="3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2" name="Google Shape;2352;p240"/>
          <p:cNvPicPr preferRelativeResize="0"/>
          <p:nvPr/>
        </p:nvPicPr>
        <p:blipFill>
          <a:blip r:embed="rId4">
            <a:alphaModFix/>
          </a:blip>
          <a:stretch>
            <a:fillRect/>
          </a:stretch>
        </p:blipFill>
        <p:spPr>
          <a:xfrm>
            <a:off x="5149054" y="2050521"/>
            <a:ext cx="2365379" cy="1182715"/>
          </a:xfrm>
          <a:prstGeom prst="rect">
            <a:avLst/>
          </a:prstGeom>
          <a:noFill/>
          <a:ln>
            <a:noFill/>
          </a:ln>
        </p:spPr>
      </p:pic>
      <p:pic>
        <p:nvPicPr>
          <p:cNvPr id="2353" name="Google Shape;2353;p240"/>
          <p:cNvPicPr preferRelativeResize="0"/>
          <p:nvPr/>
        </p:nvPicPr>
        <p:blipFill rotWithShape="1">
          <a:blip r:embed="rId5">
            <a:alphaModFix/>
          </a:blip>
          <a:srcRect b="37903" l="15706" r="15706" t="0"/>
          <a:stretch/>
        </p:blipFill>
        <p:spPr>
          <a:xfrm>
            <a:off x="8013814" y="2204366"/>
            <a:ext cx="333684" cy="304960"/>
          </a:xfrm>
          <a:prstGeom prst="rect">
            <a:avLst/>
          </a:prstGeom>
          <a:noFill/>
          <a:ln>
            <a:noFill/>
          </a:ln>
        </p:spPr>
      </p:pic>
      <p:pic>
        <p:nvPicPr>
          <p:cNvPr id="2354" name="Google Shape;2354;p240"/>
          <p:cNvPicPr preferRelativeResize="0"/>
          <p:nvPr/>
        </p:nvPicPr>
        <p:blipFill rotWithShape="1">
          <a:blip r:embed="rId6">
            <a:alphaModFix/>
          </a:blip>
          <a:srcRect b="31805" l="13115" r="13115" t="0"/>
          <a:stretch/>
        </p:blipFill>
        <p:spPr>
          <a:xfrm>
            <a:off x="4601432" y="1209705"/>
            <a:ext cx="376832" cy="338075"/>
          </a:xfrm>
          <a:prstGeom prst="rect">
            <a:avLst/>
          </a:prstGeom>
          <a:noFill/>
          <a:ln>
            <a:noFill/>
          </a:ln>
        </p:spPr>
      </p:pic>
      <p:pic>
        <p:nvPicPr>
          <p:cNvPr id="2355" name="Google Shape;2355;p240"/>
          <p:cNvPicPr preferRelativeResize="0"/>
          <p:nvPr/>
        </p:nvPicPr>
        <p:blipFill rotWithShape="1">
          <a:blip r:embed="rId7">
            <a:alphaModFix/>
          </a:blip>
          <a:srcRect b="38210" l="0" r="0" t="0"/>
          <a:stretch/>
        </p:blipFill>
        <p:spPr>
          <a:xfrm>
            <a:off x="6645097" y="604099"/>
            <a:ext cx="438197" cy="304960"/>
          </a:xfrm>
          <a:prstGeom prst="rect">
            <a:avLst/>
          </a:prstGeom>
          <a:noFill/>
          <a:ln>
            <a:noFill/>
          </a:ln>
        </p:spPr>
      </p:pic>
      <p:pic>
        <p:nvPicPr>
          <p:cNvPr id="2356" name="Google Shape;2356;p240"/>
          <p:cNvPicPr preferRelativeResize="0"/>
          <p:nvPr/>
        </p:nvPicPr>
        <p:blipFill rotWithShape="1">
          <a:blip r:embed="rId8">
            <a:alphaModFix/>
          </a:blip>
          <a:srcRect b="32550" l="12941" r="12934" t="0"/>
          <a:stretch/>
        </p:blipFill>
        <p:spPr>
          <a:xfrm>
            <a:off x="5306304" y="709464"/>
            <a:ext cx="410174" cy="350091"/>
          </a:xfrm>
          <a:prstGeom prst="rect">
            <a:avLst/>
          </a:prstGeom>
          <a:noFill/>
          <a:ln>
            <a:noFill/>
          </a:ln>
        </p:spPr>
      </p:pic>
      <p:pic>
        <p:nvPicPr>
          <p:cNvPr id="2357" name="Google Shape;2357;p240"/>
          <p:cNvPicPr preferRelativeResize="0"/>
          <p:nvPr/>
        </p:nvPicPr>
        <p:blipFill rotWithShape="1">
          <a:blip r:embed="rId9">
            <a:alphaModFix/>
          </a:blip>
          <a:srcRect b="32971" l="11276" r="11276" t="0"/>
          <a:stretch/>
        </p:blipFill>
        <p:spPr>
          <a:xfrm>
            <a:off x="4438606" y="3279669"/>
            <a:ext cx="378317" cy="322932"/>
          </a:xfrm>
          <a:prstGeom prst="rect">
            <a:avLst/>
          </a:prstGeom>
          <a:noFill/>
          <a:ln>
            <a:noFill/>
          </a:ln>
        </p:spPr>
      </p:pic>
      <p:pic>
        <p:nvPicPr>
          <p:cNvPr id="2358" name="Google Shape;2358;p240"/>
          <p:cNvPicPr preferRelativeResize="0"/>
          <p:nvPr/>
        </p:nvPicPr>
        <p:blipFill rotWithShape="1">
          <a:blip r:embed="rId10">
            <a:alphaModFix/>
          </a:blip>
          <a:srcRect b="34861" l="21466" r="21472" t="0"/>
          <a:stretch/>
        </p:blipFill>
        <p:spPr>
          <a:xfrm>
            <a:off x="4235276" y="2423967"/>
            <a:ext cx="366171" cy="338075"/>
          </a:xfrm>
          <a:prstGeom prst="rect">
            <a:avLst/>
          </a:prstGeom>
          <a:noFill/>
          <a:ln>
            <a:noFill/>
          </a:ln>
        </p:spPr>
      </p:pic>
      <p:pic>
        <p:nvPicPr>
          <p:cNvPr id="2359" name="Google Shape;2359;p240"/>
          <p:cNvPicPr preferRelativeResize="0"/>
          <p:nvPr/>
        </p:nvPicPr>
        <p:blipFill rotWithShape="1">
          <a:blip r:embed="rId11">
            <a:alphaModFix/>
          </a:blip>
          <a:srcRect b="34627" l="0" r="-10" t="0"/>
          <a:stretch/>
        </p:blipFill>
        <p:spPr>
          <a:xfrm>
            <a:off x="4931726" y="909061"/>
            <a:ext cx="374576" cy="338075"/>
          </a:xfrm>
          <a:prstGeom prst="rect">
            <a:avLst/>
          </a:prstGeom>
          <a:noFill/>
          <a:ln>
            <a:noFill/>
          </a:ln>
        </p:spPr>
      </p:pic>
      <p:pic>
        <p:nvPicPr>
          <p:cNvPr id="2360" name="Google Shape;2360;p240"/>
          <p:cNvPicPr preferRelativeResize="0"/>
          <p:nvPr/>
        </p:nvPicPr>
        <p:blipFill rotWithShape="1">
          <a:blip r:embed="rId12">
            <a:alphaModFix/>
          </a:blip>
          <a:srcRect b="36904" l="0" r="0" t="0"/>
          <a:stretch/>
        </p:blipFill>
        <p:spPr>
          <a:xfrm>
            <a:off x="4271362" y="2022901"/>
            <a:ext cx="378315" cy="308644"/>
          </a:xfrm>
          <a:prstGeom prst="rect">
            <a:avLst/>
          </a:prstGeom>
          <a:noFill/>
          <a:ln>
            <a:noFill/>
          </a:ln>
        </p:spPr>
      </p:pic>
      <p:pic>
        <p:nvPicPr>
          <p:cNvPr id="2361" name="Google Shape;2361;p240"/>
          <p:cNvPicPr preferRelativeResize="0"/>
          <p:nvPr/>
        </p:nvPicPr>
        <p:blipFill rotWithShape="1">
          <a:blip r:embed="rId13">
            <a:alphaModFix/>
          </a:blip>
          <a:srcRect b="22684" l="16382" r="19172" t="0"/>
          <a:stretch/>
        </p:blipFill>
        <p:spPr>
          <a:xfrm>
            <a:off x="4726238" y="3673033"/>
            <a:ext cx="300292" cy="298936"/>
          </a:xfrm>
          <a:prstGeom prst="rect">
            <a:avLst/>
          </a:prstGeom>
          <a:noFill/>
          <a:ln>
            <a:noFill/>
          </a:ln>
        </p:spPr>
      </p:pic>
      <p:pic>
        <p:nvPicPr>
          <p:cNvPr id="2362" name="Google Shape;2362;p240"/>
          <p:cNvPicPr preferRelativeResize="0"/>
          <p:nvPr/>
        </p:nvPicPr>
        <p:blipFill rotWithShape="1">
          <a:blip r:embed="rId14">
            <a:alphaModFix/>
          </a:blip>
          <a:srcRect b="33355" l="14411" r="14418" t="0"/>
          <a:stretch/>
        </p:blipFill>
        <p:spPr>
          <a:xfrm>
            <a:off x="5026526" y="3961056"/>
            <a:ext cx="410174" cy="338074"/>
          </a:xfrm>
          <a:prstGeom prst="rect">
            <a:avLst/>
          </a:prstGeom>
          <a:noFill/>
          <a:ln>
            <a:noFill/>
          </a:ln>
        </p:spPr>
      </p:pic>
      <p:pic>
        <p:nvPicPr>
          <p:cNvPr id="2363" name="Google Shape;2363;p240"/>
          <p:cNvPicPr preferRelativeResize="0"/>
          <p:nvPr/>
        </p:nvPicPr>
        <p:blipFill rotWithShape="1">
          <a:blip r:embed="rId15">
            <a:alphaModFix/>
          </a:blip>
          <a:srcRect b="22106" l="0" r="0" t="0"/>
          <a:stretch/>
        </p:blipFill>
        <p:spPr>
          <a:xfrm>
            <a:off x="5790217" y="533536"/>
            <a:ext cx="306114" cy="338076"/>
          </a:xfrm>
          <a:prstGeom prst="rect">
            <a:avLst/>
          </a:prstGeom>
          <a:noFill/>
          <a:ln>
            <a:noFill/>
          </a:ln>
        </p:spPr>
      </p:pic>
      <p:pic>
        <p:nvPicPr>
          <p:cNvPr id="2364" name="Google Shape;2364;p240"/>
          <p:cNvPicPr preferRelativeResize="0"/>
          <p:nvPr/>
        </p:nvPicPr>
        <p:blipFill rotWithShape="1">
          <a:blip r:embed="rId16">
            <a:alphaModFix/>
          </a:blip>
          <a:srcRect b="22112" l="0" r="0" t="0"/>
          <a:stretch/>
        </p:blipFill>
        <p:spPr>
          <a:xfrm>
            <a:off x="8045137" y="2577451"/>
            <a:ext cx="306114" cy="338076"/>
          </a:xfrm>
          <a:prstGeom prst="rect">
            <a:avLst/>
          </a:prstGeom>
          <a:noFill/>
          <a:ln>
            <a:noFill/>
          </a:ln>
        </p:spPr>
      </p:pic>
      <p:pic>
        <p:nvPicPr>
          <p:cNvPr id="2365" name="Google Shape;2365;p240"/>
          <p:cNvPicPr preferRelativeResize="0"/>
          <p:nvPr/>
        </p:nvPicPr>
        <p:blipFill rotWithShape="1">
          <a:blip r:embed="rId17">
            <a:alphaModFix/>
          </a:blip>
          <a:srcRect b="20508" l="0" r="0" t="0"/>
          <a:stretch/>
        </p:blipFill>
        <p:spPr>
          <a:xfrm>
            <a:off x="7764324" y="3359749"/>
            <a:ext cx="306137" cy="338073"/>
          </a:xfrm>
          <a:prstGeom prst="rect">
            <a:avLst/>
          </a:prstGeom>
          <a:noFill/>
          <a:ln>
            <a:noFill/>
          </a:ln>
        </p:spPr>
      </p:pic>
      <p:pic>
        <p:nvPicPr>
          <p:cNvPr id="2366" name="Google Shape;2366;p240"/>
          <p:cNvPicPr preferRelativeResize="0"/>
          <p:nvPr/>
        </p:nvPicPr>
        <p:blipFill rotWithShape="1">
          <a:blip r:embed="rId18">
            <a:alphaModFix/>
          </a:blip>
          <a:srcRect b="38340" l="12892" r="12885" t="0"/>
          <a:stretch/>
        </p:blipFill>
        <p:spPr>
          <a:xfrm>
            <a:off x="5894649" y="4279291"/>
            <a:ext cx="410186" cy="330670"/>
          </a:xfrm>
          <a:prstGeom prst="rect">
            <a:avLst/>
          </a:prstGeom>
          <a:noFill/>
          <a:ln>
            <a:noFill/>
          </a:ln>
        </p:spPr>
      </p:pic>
      <p:pic>
        <p:nvPicPr>
          <p:cNvPr id="2367" name="Google Shape;2367;p240"/>
          <p:cNvPicPr preferRelativeResize="0"/>
          <p:nvPr/>
        </p:nvPicPr>
        <p:blipFill rotWithShape="1">
          <a:blip r:embed="rId19">
            <a:alphaModFix/>
          </a:blip>
          <a:srcRect b="24732" l="5955" r="5946" t="0"/>
          <a:stretch/>
        </p:blipFill>
        <p:spPr>
          <a:xfrm>
            <a:off x="6209965" y="533537"/>
            <a:ext cx="378315" cy="338073"/>
          </a:xfrm>
          <a:prstGeom prst="rect">
            <a:avLst/>
          </a:prstGeom>
          <a:noFill/>
          <a:ln>
            <a:noFill/>
          </a:ln>
        </p:spPr>
      </p:pic>
      <p:pic>
        <p:nvPicPr>
          <p:cNvPr id="2368" name="Google Shape;2368;p240"/>
          <p:cNvPicPr preferRelativeResize="0"/>
          <p:nvPr/>
        </p:nvPicPr>
        <p:blipFill rotWithShape="1">
          <a:blip r:embed="rId20">
            <a:alphaModFix/>
          </a:blip>
          <a:srcRect b="26373" l="20472" r="20578" t="0"/>
          <a:stretch/>
        </p:blipFill>
        <p:spPr>
          <a:xfrm>
            <a:off x="7081749" y="817288"/>
            <a:ext cx="378281" cy="338074"/>
          </a:xfrm>
          <a:prstGeom prst="rect">
            <a:avLst/>
          </a:prstGeom>
          <a:noFill/>
          <a:ln>
            <a:noFill/>
          </a:ln>
        </p:spPr>
      </p:pic>
      <p:pic>
        <p:nvPicPr>
          <p:cNvPr id="2369" name="Google Shape;2369;p240"/>
          <p:cNvPicPr preferRelativeResize="0"/>
          <p:nvPr/>
        </p:nvPicPr>
        <p:blipFill rotWithShape="1">
          <a:blip r:embed="rId21">
            <a:alphaModFix/>
          </a:blip>
          <a:srcRect b="21104" l="0" r="0" t="0"/>
          <a:stretch/>
        </p:blipFill>
        <p:spPr>
          <a:xfrm>
            <a:off x="4369607" y="1592388"/>
            <a:ext cx="410171" cy="338074"/>
          </a:xfrm>
          <a:prstGeom prst="rect">
            <a:avLst/>
          </a:prstGeom>
          <a:noFill/>
          <a:ln>
            <a:noFill/>
          </a:ln>
        </p:spPr>
      </p:pic>
      <p:pic>
        <p:nvPicPr>
          <p:cNvPr id="2370" name="Google Shape;2370;p240"/>
          <p:cNvPicPr preferRelativeResize="0"/>
          <p:nvPr/>
        </p:nvPicPr>
        <p:blipFill rotWithShape="1">
          <a:blip r:embed="rId22">
            <a:alphaModFix/>
          </a:blip>
          <a:srcRect b="26438" l="0" r="0" t="0"/>
          <a:stretch/>
        </p:blipFill>
        <p:spPr>
          <a:xfrm>
            <a:off x="5484061" y="4166162"/>
            <a:ext cx="306142" cy="319857"/>
          </a:xfrm>
          <a:prstGeom prst="rect">
            <a:avLst/>
          </a:prstGeom>
          <a:noFill/>
          <a:ln>
            <a:noFill/>
          </a:ln>
        </p:spPr>
      </p:pic>
      <p:pic>
        <p:nvPicPr>
          <p:cNvPr id="2371" name="Google Shape;2371;p240"/>
          <p:cNvPicPr preferRelativeResize="0"/>
          <p:nvPr/>
        </p:nvPicPr>
        <p:blipFill rotWithShape="1">
          <a:blip r:embed="rId23">
            <a:alphaModFix/>
          </a:blip>
          <a:srcRect b="37248" l="0" r="0" t="0"/>
          <a:stretch/>
        </p:blipFill>
        <p:spPr>
          <a:xfrm>
            <a:off x="7904412" y="2967029"/>
            <a:ext cx="438197" cy="341229"/>
          </a:xfrm>
          <a:prstGeom prst="rect">
            <a:avLst/>
          </a:prstGeom>
          <a:noFill/>
          <a:ln>
            <a:noFill/>
          </a:ln>
        </p:spPr>
      </p:pic>
      <p:pic>
        <p:nvPicPr>
          <p:cNvPr id="2372" name="Google Shape;2372;p240"/>
          <p:cNvPicPr preferRelativeResize="0"/>
          <p:nvPr/>
        </p:nvPicPr>
        <p:blipFill rotWithShape="1">
          <a:blip r:embed="rId24">
            <a:alphaModFix/>
          </a:blip>
          <a:srcRect b="36756" l="15640" r="18111" t="0"/>
          <a:stretch/>
        </p:blipFill>
        <p:spPr>
          <a:xfrm>
            <a:off x="7218050" y="3965487"/>
            <a:ext cx="333677" cy="329230"/>
          </a:xfrm>
          <a:prstGeom prst="rect">
            <a:avLst/>
          </a:prstGeom>
          <a:noFill/>
          <a:ln>
            <a:noFill/>
          </a:ln>
        </p:spPr>
      </p:pic>
      <p:pic>
        <p:nvPicPr>
          <p:cNvPr id="2373" name="Google Shape;2373;p240"/>
          <p:cNvPicPr preferRelativeResize="0"/>
          <p:nvPr/>
        </p:nvPicPr>
        <p:blipFill>
          <a:blip r:embed="rId25">
            <a:alphaModFix/>
          </a:blip>
          <a:stretch>
            <a:fillRect/>
          </a:stretch>
        </p:blipFill>
        <p:spPr>
          <a:xfrm>
            <a:off x="6386250" y="4279318"/>
            <a:ext cx="315655" cy="295858"/>
          </a:xfrm>
          <a:prstGeom prst="rect">
            <a:avLst/>
          </a:prstGeom>
          <a:noFill/>
          <a:ln>
            <a:noFill/>
          </a:ln>
        </p:spPr>
      </p:pic>
      <p:pic>
        <p:nvPicPr>
          <p:cNvPr id="2374" name="Google Shape;2374;p240"/>
          <p:cNvPicPr preferRelativeResize="0"/>
          <p:nvPr/>
        </p:nvPicPr>
        <p:blipFill rotWithShape="1">
          <a:blip r:embed="rId26">
            <a:alphaModFix/>
          </a:blip>
          <a:srcRect b="36752" l="26169" r="26947" t="0"/>
          <a:stretch/>
        </p:blipFill>
        <p:spPr>
          <a:xfrm>
            <a:off x="6776904" y="4128384"/>
            <a:ext cx="366170" cy="357636"/>
          </a:xfrm>
          <a:prstGeom prst="rect">
            <a:avLst/>
          </a:prstGeom>
          <a:noFill/>
          <a:ln>
            <a:noFill/>
          </a:ln>
        </p:spPr>
      </p:pic>
      <p:pic>
        <p:nvPicPr>
          <p:cNvPr id="2375" name="Google Shape;2375;p240"/>
          <p:cNvPicPr preferRelativeResize="0"/>
          <p:nvPr/>
        </p:nvPicPr>
        <p:blipFill rotWithShape="1">
          <a:blip r:embed="rId27">
            <a:alphaModFix/>
          </a:blip>
          <a:srcRect b="34559" l="12877" r="12467" t="0"/>
          <a:stretch/>
        </p:blipFill>
        <p:spPr>
          <a:xfrm>
            <a:off x="4302701" y="2869689"/>
            <a:ext cx="315657" cy="302361"/>
          </a:xfrm>
          <a:prstGeom prst="rect">
            <a:avLst/>
          </a:prstGeom>
          <a:noFill/>
          <a:ln>
            <a:noFill/>
          </a:ln>
        </p:spPr>
      </p:pic>
      <p:pic>
        <p:nvPicPr>
          <p:cNvPr id="2376" name="Google Shape;2376;p240"/>
          <p:cNvPicPr preferRelativeResize="0"/>
          <p:nvPr/>
        </p:nvPicPr>
        <p:blipFill>
          <a:blip r:embed="rId28">
            <a:alphaModFix/>
          </a:blip>
          <a:stretch>
            <a:fillRect/>
          </a:stretch>
        </p:blipFill>
        <p:spPr>
          <a:xfrm>
            <a:off x="7460025" y="1071262"/>
            <a:ext cx="304303" cy="304302"/>
          </a:xfrm>
          <a:prstGeom prst="rect">
            <a:avLst/>
          </a:prstGeom>
          <a:noFill/>
          <a:ln>
            <a:noFill/>
          </a:ln>
        </p:spPr>
      </p:pic>
      <p:pic>
        <p:nvPicPr>
          <p:cNvPr id="2377" name="Google Shape;2377;p240"/>
          <p:cNvPicPr preferRelativeResize="0"/>
          <p:nvPr/>
        </p:nvPicPr>
        <p:blipFill>
          <a:blip r:embed="rId29">
            <a:alphaModFix/>
          </a:blip>
          <a:stretch>
            <a:fillRect/>
          </a:stretch>
        </p:blipFill>
        <p:spPr>
          <a:xfrm>
            <a:off x="7709512" y="1447307"/>
            <a:ext cx="304304" cy="304304"/>
          </a:xfrm>
          <a:prstGeom prst="rect">
            <a:avLst/>
          </a:prstGeom>
          <a:noFill/>
          <a:ln>
            <a:noFill/>
          </a:ln>
        </p:spPr>
      </p:pic>
      <p:pic>
        <p:nvPicPr>
          <p:cNvPr id="2378" name="Google Shape;2378;p240"/>
          <p:cNvPicPr preferRelativeResize="0"/>
          <p:nvPr/>
        </p:nvPicPr>
        <p:blipFill>
          <a:blip r:embed="rId30">
            <a:alphaModFix/>
          </a:blip>
          <a:stretch>
            <a:fillRect/>
          </a:stretch>
        </p:blipFill>
        <p:spPr>
          <a:xfrm>
            <a:off x="7514442" y="3673035"/>
            <a:ext cx="304304" cy="304304"/>
          </a:xfrm>
          <a:prstGeom prst="rect">
            <a:avLst/>
          </a:prstGeom>
          <a:noFill/>
          <a:ln>
            <a:noFill/>
          </a:ln>
        </p:spPr>
      </p:pic>
      <p:pic>
        <p:nvPicPr>
          <p:cNvPr id="2379" name="Google Shape;2379;p240"/>
          <p:cNvPicPr preferRelativeResize="0"/>
          <p:nvPr/>
        </p:nvPicPr>
        <p:blipFill>
          <a:blip r:embed="rId31">
            <a:alphaModFix/>
          </a:blip>
          <a:stretch>
            <a:fillRect/>
          </a:stretch>
        </p:blipFill>
        <p:spPr>
          <a:xfrm>
            <a:off x="7904399" y="1822775"/>
            <a:ext cx="310465" cy="310464"/>
          </a:xfrm>
          <a:prstGeom prst="rect">
            <a:avLst/>
          </a:prstGeom>
          <a:noFill/>
          <a:ln>
            <a:noFill/>
          </a:ln>
        </p:spPr>
      </p:pic>
      <p:sp>
        <p:nvSpPr>
          <p:cNvPr id="2380" name="Google Shape;2380;p240"/>
          <p:cNvSpPr txBox="1"/>
          <p:nvPr/>
        </p:nvSpPr>
        <p:spPr>
          <a:xfrm>
            <a:off x="4931703" y="2802354"/>
            <a:ext cx="28002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A8C536"/>
                </a:solidFill>
                <a:latin typeface="Heebo"/>
                <a:ea typeface="Heebo"/>
                <a:cs typeface="Heebo"/>
                <a:sym typeface="Heebo"/>
              </a:rPr>
              <a:t>STUDIOS</a:t>
            </a:r>
            <a:endParaRPr b="1" sz="1200">
              <a:solidFill>
                <a:srgbClr val="A8C536"/>
              </a:solidFill>
              <a:latin typeface="Heebo"/>
              <a:ea typeface="Heebo"/>
              <a:cs typeface="Heebo"/>
              <a:sym typeface="Heeb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223"/>
          <p:cNvSpPr/>
          <p:nvPr/>
        </p:nvSpPr>
        <p:spPr>
          <a:xfrm>
            <a:off x="0" y="235667"/>
            <a:ext cx="2522400" cy="7398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23"/>
          <p:cNvSpPr/>
          <p:nvPr/>
        </p:nvSpPr>
        <p:spPr>
          <a:xfrm rot="1166780">
            <a:off x="8644986" y="521800"/>
            <a:ext cx="5901350" cy="510348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1" name="Google Shape;981;p223"/>
          <p:cNvPicPr preferRelativeResize="0"/>
          <p:nvPr/>
        </p:nvPicPr>
        <p:blipFill>
          <a:blip r:embed="rId3">
            <a:alphaModFix/>
          </a:blip>
          <a:stretch>
            <a:fillRect/>
          </a:stretch>
        </p:blipFill>
        <p:spPr>
          <a:xfrm>
            <a:off x="8071222" y="388100"/>
            <a:ext cx="611800" cy="402975"/>
          </a:xfrm>
          <a:prstGeom prst="rect">
            <a:avLst/>
          </a:prstGeom>
          <a:noFill/>
          <a:ln>
            <a:noFill/>
          </a:ln>
        </p:spPr>
      </p:pic>
      <p:sp>
        <p:nvSpPr>
          <p:cNvPr id="982" name="Google Shape;982;p223"/>
          <p:cNvSpPr txBox="1"/>
          <p:nvPr/>
        </p:nvSpPr>
        <p:spPr>
          <a:xfrm>
            <a:off x="936513" y="118347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u="sng">
                <a:solidFill>
                  <a:srgbClr val="B2D139"/>
                </a:solidFill>
                <a:latin typeface="Heebo"/>
                <a:ea typeface="Heebo"/>
                <a:cs typeface="Heebo"/>
                <a:sym typeface="Heebo"/>
                <a:hlinkClick action="ppaction://hlinksldjump" r:id="rId4">
                  <a:extLst>
                    <a:ext uri="{A12FA001-AC4F-418D-AE19-62706E023703}">
                      <ahyp:hlinkClr val="tx"/>
                    </a:ext>
                  </a:extLst>
                </a:hlinkClick>
              </a:rPr>
              <a:t>Get Prepared</a:t>
            </a:r>
            <a:endParaRPr sz="1700">
              <a:solidFill>
                <a:srgbClr val="B2D139"/>
              </a:solidFill>
              <a:latin typeface="Heebo"/>
              <a:ea typeface="Heebo"/>
              <a:cs typeface="Heebo"/>
              <a:sym typeface="Heebo"/>
            </a:endParaRPr>
          </a:p>
          <a:p>
            <a:pPr indent="0" lvl="0" marL="0" rtl="0" algn="l">
              <a:lnSpc>
                <a:spcPct val="150000"/>
              </a:lnSpc>
              <a:spcBef>
                <a:spcPts val="0"/>
              </a:spcBef>
              <a:spcAft>
                <a:spcPts val="0"/>
              </a:spcAft>
              <a:buNone/>
            </a:pPr>
            <a:r>
              <a:rPr lang="en" sz="1700" u="sng">
                <a:solidFill>
                  <a:srgbClr val="B2D139"/>
                </a:solidFill>
                <a:latin typeface="Heebo"/>
                <a:ea typeface="Heebo"/>
                <a:cs typeface="Heebo"/>
                <a:sym typeface="Heebo"/>
                <a:hlinkClick action="ppaction://hlinksldjump" r:id="rId5">
                  <a:extLst>
                    <a:ext uri="{A12FA001-AC4F-418D-AE19-62706E023703}">
                      <ahyp:hlinkClr val="tx"/>
                    </a:ext>
                  </a:extLst>
                </a:hlinkClick>
              </a:rPr>
              <a:t>Resources Shortcuts</a:t>
            </a:r>
            <a:endParaRPr sz="1700">
              <a:solidFill>
                <a:srgbClr val="B2D139"/>
              </a:solidFill>
              <a:latin typeface="Heebo"/>
              <a:ea typeface="Heebo"/>
              <a:cs typeface="Heebo"/>
              <a:sym typeface="Heebo"/>
            </a:endParaRPr>
          </a:p>
          <a:p>
            <a:pPr indent="0" lvl="0" marL="0" rtl="0" algn="l">
              <a:lnSpc>
                <a:spcPct val="150000"/>
              </a:lnSpc>
              <a:spcBef>
                <a:spcPts val="0"/>
              </a:spcBef>
              <a:spcAft>
                <a:spcPts val="0"/>
              </a:spcAft>
              <a:buNone/>
            </a:pPr>
            <a:r>
              <a:rPr lang="en" sz="1700" u="sng">
                <a:solidFill>
                  <a:srgbClr val="B2D139"/>
                </a:solidFill>
                <a:latin typeface="Heebo"/>
                <a:ea typeface="Heebo"/>
                <a:cs typeface="Heebo"/>
                <a:sym typeface="Heebo"/>
                <a:hlinkClick>
                  <a:extLst>
                    <a:ext uri="{A12FA001-AC4F-418D-AE19-62706E023703}">
                      <ahyp:hlinkClr val="tx"/>
                    </a:ext>
                  </a:extLst>
                </a:hlinkClick>
              </a:rPr>
              <a:t>Resources Shortcuts</a:t>
            </a:r>
            <a:r>
              <a:rPr lang="en" sz="1700" u="sng">
                <a:solidFill>
                  <a:srgbClr val="B2D139"/>
                </a:solidFill>
                <a:latin typeface="Heebo"/>
                <a:ea typeface="Heebo"/>
                <a:cs typeface="Heebo"/>
                <a:sym typeface="Heebo"/>
              </a:rPr>
              <a:t> 2</a:t>
            </a:r>
            <a:endParaRPr sz="1700" u="sng">
              <a:solidFill>
                <a:srgbClr val="B2D139"/>
              </a:solidFill>
              <a:latin typeface="Heebo"/>
              <a:ea typeface="Heebo"/>
              <a:cs typeface="Heebo"/>
              <a:sym typeface="Heebo"/>
            </a:endParaRPr>
          </a:p>
          <a:p>
            <a:pPr indent="0" lvl="0" marL="0" rtl="0" algn="l">
              <a:lnSpc>
                <a:spcPct val="150000"/>
              </a:lnSpc>
              <a:spcBef>
                <a:spcPts val="0"/>
              </a:spcBef>
              <a:spcAft>
                <a:spcPts val="0"/>
              </a:spcAft>
              <a:buNone/>
            </a:pPr>
            <a:r>
              <a:rPr lang="en" sz="1700" u="sng">
                <a:solidFill>
                  <a:srgbClr val="B2D139"/>
                </a:solidFill>
                <a:hlinkClick action="ppaction://hlinksldjump" r:id="rId6">
                  <a:extLst>
                    <a:ext uri="{A12FA001-AC4F-418D-AE19-62706E023703}">
                      <ahyp:hlinkClr val="tx"/>
                    </a:ext>
                  </a:extLst>
                </a:hlinkClick>
              </a:rPr>
              <a:t>Logo Usage</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7">
                  <a:extLst>
                    <a:ext uri="{A12FA001-AC4F-418D-AE19-62706E023703}">
                      <ahyp:hlinkClr val="tx"/>
                    </a:ext>
                  </a:extLst>
                </a:hlinkClick>
              </a:rPr>
              <a:t>Our Typography</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8">
                  <a:extLst>
                    <a:ext uri="{A12FA001-AC4F-418D-AE19-62706E023703}">
                      <ahyp:hlinkClr val="tx"/>
                    </a:ext>
                  </a:extLst>
                </a:hlinkClick>
              </a:rPr>
              <a:t>Our Colors</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9">
                  <a:extLst>
                    <a:ext uri="{A12FA001-AC4F-418D-AE19-62706E023703}">
                      <ahyp:hlinkClr val="tx"/>
                    </a:ext>
                  </a:extLst>
                </a:hlinkClick>
              </a:rPr>
              <a:t>Our Iconography</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10">
                  <a:extLst>
                    <a:ext uri="{A12FA001-AC4F-418D-AE19-62706E023703}">
                      <ahyp:hlinkClr val="tx"/>
                    </a:ext>
                  </a:extLst>
                </a:hlinkClick>
              </a:rPr>
              <a:t>Mockup Styles</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11">
                  <a:extLst>
                    <a:ext uri="{A12FA001-AC4F-418D-AE19-62706E023703}">
                      <ahyp:hlinkClr val="tx"/>
                    </a:ext>
                  </a:extLst>
                </a:hlinkClick>
              </a:rPr>
              <a:t>Diagrams Styles</a:t>
            </a:r>
            <a:endParaRPr sz="1700">
              <a:solidFill>
                <a:srgbClr val="B2D139"/>
              </a:solidFill>
            </a:endParaRPr>
          </a:p>
          <a:p>
            <a:pPr indent="0" lvl="0" marL="0" rtl="0" algn="l">
              <a:lnSpc>
                <a:spcPct val="150000"/>
              </a:lnSpc>
              <a:spcBef>
                <a:spcPts val="0"/>
              </a:spcBef>
              <a:spcAft>
                <a:spcPts val="0"/>
              </a:spcAft>
              <a:buNone/>
            </a:pPr>
            <a:r>
              <a:t/>
            </a:r>
            <a:endParaRPr sz="1700">
              <a:solidFill>
                <a:srgbClr val="B2D139"/>
              </a:solidFill>
            </a:endParaRPr>
          </a:p>
        </p:txBody>
      </p:sp>
      <p:sp>
        <p:nvSpPr>
          <p:cNvPr id="983" name="Google Shape;983;p223"/>
          <p:cNvSpPr txBox="1"/>
          <p:nvPr/>
        </p:nvSpPr>
        <p:spPr>
          <a:xfrm>
            <a:off x="3339063" y="1201397"/>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u="sng">
                <a:solidFill>
                  <a:srgbClr val="B2D139"/>
                </a:solidFill>
                <a:hlinkClick action="ppaction://hlinksldjump" r:id="rId12">
                  <a:extLst>
                    <a:ext uri="{A12FA001-AC4F-418D-AE19-62706E023703}">
                      <ahyp:hlinkClr val="tx"/>
                    </a:ext>
                  </a:extLst>
                </a:hlinkClick>
              </a:rPr>
              <a:t>Table Styles</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13">
                  <a:extLst>
                    <a:ext uri="{A12FA001-AC4F-418D-AE19-62706E023703}">
                      <ahyp:hlinkClr val="tx"/>
                    </a:ext>
                  </a:extLst>
                </a:hlinkClick>
              </a:rPr>
              <a:t>Roadmap Styles</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14">
                  <a:extLst>
                    <a:ext uri="{A12FA001-AC4F-418D-AE19-62706E023703}">
                      <ahyp:hlinkClr val="tx"/>
                    </a:ext>
                  </a:extLst>
                </a:hlinkClick>
              </a:rPr>
              <a:t>Chart Styles</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15">
                  <a:extLst>
                    <a:ext uri="{A12FA001-AC4F-418D-AE19-62706E023703}">
                      <ahyp:hlinkClr val="tx"/>
                    </a:ext>
                  </a:extLst>
                </a:hlinkClick>
              </a:rPr>
              <a:t>Team Composition</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16">
                  <a:extLst>
                    <a:ext uri="{A12FA001-AC4F-418D-AE19-62706E023703}">
                      <ahyp:hlinkClr val="tx"/>
                    </a:ext>
                  </a:extLst>
                </a:hlinkClick>
              </a:rPr>
              <a:t>Glober Headshots</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17">
                  <a:extLst>
                    <a:ext uri="{A12FA001-AC4F-418D-AE19-62706E023703}">
                      <ahyp:hlinkClr val="tx"/>
                    </a:ext>
                  </a:extLst>
                </a:hlinkClick>
              </a:rPr>
              <a:t>List Bullets</a:t>
            </a:r>
            <a:endParaRPr sz="1700">
              <a:solidFill>
                <a:srgbClr val="B2D139"/>
              </a:solidFill>
            </a:endParaRPr>
          </a:p>
          <a:p>
            <a:pPr indent="0" lvl="0" marL="0" rtl="0" algn="l">
              <a:lnSpc>
                <a:spcPct val="150000"/>
              </a:lnSpc>
              <a:spcBef>
                <a:spcPts val="0"/>
              </a:spcBef>
              <a:spcAft>
                <a:spcPts val="0"/>
              </a:spcAft>
              <a:buNone/>
            </a:pPr>
            <a:r>
              <a:t/>
            </a:r>
            <a:endParaRPr sz="1700">
              <a:solidFill>
                <a:srgbClr val="B2D139"/>
              </a:solidFill>
            </a:endParaRPr>
          </a:p>
          <a:p>
            <a:pPr indent="0" lvl="0" marL="0" rtl="0" algn="l">
              <a:lnSpc>
                <a:spcPct val="150000"/>
              </a:lnSpc>
              <a:spcBef>
                <a:spcPts val="0"/>
              </a:spcBef>
              <a:spcAft>
                <a:spcPts val="0"/>
              </a:spcAft>
              <a:buNone/>
            </a:pPr>
            <a:r>
              <a:t/>
            </a:r>
            <a:endParaRPr sz="1700">
              <a:solidFill>
                <a:srgbClr val="B2D139"/>
              </a:solidFill>
            </a:endParaRPr>
          </a:p>
        </p:txBody>
      </p:sp>
      <p:sp>
        <p:nvSpPr>
          <p:cNvPr id="984" name="Google Shape;984;p223"/>
          <p:cNvSpPr txBox="1"/>
          <p:nvPr/>
        </p:nvSpPr>
        <p:spPr>
          <a:xfrm>
            <a:off x="5574838" y="1165553"/>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700" u="sng">
                <a:solidFill>
                  <a:srgbClr val="B2D139"/>
                </a:solidFill>
                <a:hlinkClick action="ppaction://hlinksldjump" r:id="rId18">
                  <a:extLst>
                    <a:ext uri="{A12FA001-AC4F-418D-AE19-62706E023703}">
                      <ahyp:hlinkClr val="tx"/>
                    </a:ext>
                  </a:extLst>
                </a:hlinkClick>
              </a:rPr>
              <a:t>Our Voice</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19">
                  <a:extLst>
                    <a:ext uri="{A12FA001-AC4F-418D-AE19-62706E023703}">
                      <ahyp:hlinkClr val="tx"/>
                    </a:ext>
                  </a:extLst>
                </a:hlinkClick>
              </a:rPr>
              <a:t>Narrative Arc</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20">
                  <a:extLst>
                    <a:ext uri="{A12FA001-AC4F-418D-AE19-62706E023703}">
                      <ahyp:hlinkClr val="tx"/>
                    </a:ext>
                  </a:extLst>
                </a:hlinkClick>
              </a:rPr>
              <a:t>Client Logos</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21">
                  <a:extLst>
                    <a:ext uri="{A12FA001-AC4F-418D-AE19-62706E023703}">
                      <ahyp:hlinkClr val="tx"/>
                    </a:ext>
                  </a:extLst>
                </a:hlinkClick>
              </a:rPr>
              <a:t>Corporate Video</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22">
                  <a:extLst>
                    <a:ext uri="{A12FA001-AC4F-418D-AE19-62706E023703}">
                      <ahyp:hlinkClr val="tx"/>
                    </a:ext>
                  </a:extLst>
                </a:hlinkClick>
              </a:rPr>
              <a:t>Photo Source</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23">
                  <a:extLst>
                    <a:ext uri="{A12FA001-AC4F-418D-AE19-62706E023703}">
                      <ahyp:hlinkClr val="tx"/>
                    </a:ext>
                  </a:extLst>
                </a:hlinkClick>
              </a:rPr>
              <a:t>Case Studies</a:t>
            </a:r>
            <a:endParaRPr sz="1700">
              <a:solidFill>
                <a:srgbClr val="B2D139"/>
              </a:solidFill>
            </a:endParaRPr>
          </a:p>
          <a:p>
            <a:pPr indent="0" lvl="0" marL="0" rtl="0" algn="l">
              <a:lnSpc>
                <a:spcPct val="150000"/>
              </a:lnSpc>
              <a:spcBef>
                <a:spcPts val="0"/>
              </a:spcBef>
              <a:spcAft>
                <a:spcPts val="0"/>
              </a:spcAft>
              <a:buNone/>
            </a:pPr>
            <a:r>
              <a:rPr lang="en" sz="1700" u="sng">
                <a:solidFill>
                  <a:srgbClr val="B2D139"/>
                </a:solidFill>
                <a:hlinkClick action="ppaction://hlinksldjump" r:id="rId24">
                  <a:extLst>
                    <a:ext uri="{A12FA001-AC4F-418D-AE19-62706E023703}">
                      <ahyp:hlinkClr val="tx"/>
                    </a:ext>
                  </a:extLst>
                </a:hlinkClick>
              </a:rPr>
              <a:t>The Green Book</a:t>
            </a:r>
            <a:endParaRPr sz="1700">
              <a:solidFill>
                <a:srgbClr val="B2D139"/>
              </a:solidFill>
            </a:endParaRPr>
          </a:p>
          <a:p>
            <a:pPr indent="0" lvl="0" marL="0" rtl="0" algn="l">
              <a:lnSpc>
                <a:spcPct val="150000"/>
              </a:lnSpc>
              <a:spcBef>
                <a:spcPts val="0"/>
              </a:spcBef>
              <a:spcAft>
                <a:spcPts val="0"/>
              </a:spcAft>
              <a:buNone/>
            </a:pPr>
            <a:r>
              <a:rPr lang="en" sz="1700" u="sng">
                <a:solidFill>
                  <a:srgbClr val="C1D72F"/>
                </a:solidFill>
                <a:hlinkClick action="ppaction://hlinksldjump" r:id="rId25">
                  <a:extLst>
                    <a:ext uri="{A12FA001-AC4F-418D-AE19-62706E023703}">
                      <ahyp:hlinkClr val="tx"/>
                    </a:ext>
                  </a:extLst>
                </a:hlinkClick>
              </a:rPr>
              <a:t>Presentation Deck</a:t>
            </a:r>
            <a:endParaRPr sz="1700">
              <a:solidFill>
                <a:srgbClr val="C1D72F"/>
              </a:solidFill>
            </a:endParaRPr>
          </a:p>
          <a:p>
            <a:pPr indent="0" lvl="0" marL="0" rtl="0" algn="l">
              <a:lnSpc>
                <a:spcPct val="150000"/>
              </a:lnSpc>
              <a:spcBef>
                <a:spcPts val="0"/>
              </a:spcBef>
              <a:spcAft>
                <a:spcPts val="0"/>
              </a:spcAft>
              <a:buNone/>
            </a:pPr>
            <a:r>
              <a:t/>
            </a:r>
            <a:endParaRPr sz="1700">
              <a:solidFill>
                <a:srgbClr val="B2D139"/>
              </a:solidFill>
            </a:endParaRPr>
          </a:p>
        </p:txBody>
      </p:sp>
      <p:sp>
        <p:nvSpPr>
          <p:cNvPr id="985" name="Google Shape;985;p223"/>
          <p:cNvSpPr txBox="1"/>
          <p:nvPr/>
        </p:nvSpPr>
        <p:spPr>
          <a:xfrm>
            <a:off x="936525" y="235675"/>
            <a:ext cx="3566400" cy="739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Heebo"/>
                <a:ea typeface="Heebo"/>
                <a:cs typeface="Heebo"/>
                <a:sym typeface="Heebo"/>
              </a:rPr>
              <a:t>INDEX </a:t>
            </a:r>
            <a:endParaRPr b="1" sz="2400">
              <a:solidFill>
                <a:srgbClr val="FFFFFF"/>
              </a:solidFill>
              <a:latin typeface="Heebo"/>
              <a:ea typeface="Heebo"/>
              <a:cs typeface="Heebo"/>
              <a:sym typeface="Heebo"/>
            </a:endParaRPr>
          </a:p>
        </p:txBody>
      </p:sp>
      <p:sp>
        <p:nvSpPr>
          <p:cNvPr id="986" name="Google Shape;986;p223"/>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4" name="Shape 2384"/>
        <p:cNvGrpSpPr/>
        <p:nvPr/>
      </p:nvGrpSpPr>
      <p:grpSpPr>
        <a:xfrm>
          <a:off x="0" y="0"/>
          <a:ext cx="0" cy="0"/>
          <a:chOff x="0" y="0"/>
          <a:chExt cx="0" cy="0"/>
        </a:xfrm>
      </p:grpSpPr>
      <p:sp>
        <p:nvSpPr>
          <p:cNvPr id="2385" name="Google Shape;2385;p241"/>
          <p:cNvSpPr/>
          <p:nvPr/>
        </p:nvSpPr>
        <p:spPr>
          <a:xfrm>
            <a:off x="528750" y="1504550"/>
            <a:ext cx="3778800" cy="24492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41"/>
          <p:cNvSpPr txBox="1"/>
          <p:nvPr/>
        </p:nvSpPr>
        <p:spPr>
          <a:xfrm>
            <a:off x="805750" y="1644050"/>
            <a:ext cx="3364200" cy="21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Heebo"/>
                <a:ea typeface="Heebo"/>
                <a:cs typeface="Heebo"/>
                <a:sym typeface="Heebo"/>
              </a:rPr>
              <a:t>If you’re not presenting for a pitch, but rather putting together something that deliberately needs to present our Globers, </a:t>
            </a:r>
            <a:r>
              <a:rPr b="1" lang="en" sz="1600">
                <a:solidFill>
                  <a:srgbClr val="FFFFFF"/>
                </a:solidFill>
                <a:latin typeface="Heebo"/>
                <a:ea typeface="Heebo"/>
                <a:cs typeface="Heebo"/>
                <a:sym typeface="Heebo"/>
              </a:rPr>
              <a:t>feel free to use these headshots</a:t>
            </a:r>
            <a:r>
              <a:rPr lang="en" sz="1600">
                <a:solidFill>
                  <a:srgbClr val="FFFFFF"/>
                </a:solidFill>
                <a:latin typeface="Heebo"/>
                <a:ea typeface="Heebo"/>
                <a:cs typeface="Heebo"/>
                <a:sym typeface="Heebo"/>
              </a:rPr>
              <a:t>. If you’re looking to present a team composition, please use the previous slide.</a:t>
            </a:r>
            <a:endParaRPr sz="1600">
              <a:solidFill>
                <a:srgbClr val="FFFFFF"/>
              </a:solidFill>
              <a:latin typeface="Heebo"/>
              <a:ea typeface="Heebo"/>
              <a:cs typeface="Heebo"/>
              <a:sym typeface="Heebo"/>
            </a:endParaRPr>
          </a:p>
        </p:txBody>
      </p:sp>
      <p:pic>
        <p:nvPicPr>
          <p:cNvPr id="2387" name="Google Shape;2387;p241"/>
          <p:cNvPicPr preferRelativeResize="0"/>
          <p:nvPr/>
        </p:nvPicPr>
        <p:blipFill>
          <a:blip r:embed="rId3">
            <a:alphaModFix/>
          </a:blip>
          <a:stretch>
            <a:fillRect/>
          </a:stretch>
        </p:blipFill>
        <p:spPr>
          <a:xfrm>
            <a:off x="5061778" y="2339197"/>
            <a:ext cx="859500" cy="859500"/>
          </a:xfrm>
          <a:prstGeom prst="ellipse">
            <a:avLst/>
          </a:prstGeom>
          <a:noFill/>
          <a:ln>
            <a:noFill/>
          </a:ln>
        </p:spPr>
      </p:pic>
      <p:pic>
        <p:nvPicPr>
          <p:cNvPr id="2388" name="Google Shape;2388;p241"/>
          <p:cNvPicPr preferRelativeResize="0"/>
          <p:nvPr/>
        </p:nvPicPr>
        <p:blipFill>
          <a:blip r:embed="rId4">
            <a:alphaModFix/>
          </a:blip>
          <a:stretch>
            <a:fillRect/>
          </a:stretch>
        </p:blipFill>
        <p:spPr>
          <a:xfrm>
            <a:off x="5061777" y="3493219"/>
            <a:ext cx="859500" cy="859500"/>
          </a:xfrm>
          <a:prstGeom prst="ellipse">
            <a:avLst/>
          </a:prstGeom>
          <a:noFill/>
          <a:ln>
            <a:noFill/>
          </a:ln>
        </p:spPr>
      </p:pic>
      <p:pic>
        <p:nvPicPr>
          <p:cNvPr id="2389" name="Google Shape;2389;p241"/>
          <p:cNvPicPr preferRelativeResize="0"/>
          <p:nvPr/>
        </p:nvPicPr>
        <p:blipFill>
          <a:blip r:embed="rId5">
            <a:alphaModFix/>
          </a:blip>
          <a:stretch>
            <a:fillRect/>
          </a:stretch>
        </p:blipFill>
        <p:spPr>
          <a:xfrm>
            <a:off x="5061777" y="1185176"/>
            <a:ext cx="859500" cy="859500"/>
          </a:xfrm>
          <a:prstGeom prst="ellipse">
            <a:avLst/>
          </a:prstGeom>
          <a:noFill/>
          <a:ln>
            <a:noFill/>
          </a:ln>
        </p:spPr>
      </p:pic>
      <p:sp>
        <p:nvSpPr>
          <p:cNvPr id="2390" name="Google Shape;2390;p241"/>
          <p:cNvSpPr txBox="1"/>
          <p:nvPr/>
        </p:nvSpPr>
        <p:spPr>
          <a:xfrm>
            <a:off x="6074549" y="1185176"/>
            <a:ext cx="28134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ebo"/>
                <a:ea typeface="Heebo"/>
                <a:cs typeface="Heebo"/>
                <a:sym typeface="Heebo"/>
              </a:rPr>
              <a:t>ALL-CAPS FULL NAME</a:t>
            </a:r>
            <a:endParaRPr b="1">
              <a:latin typeface="Heebo"/>
              <a:ea typeface="Heebo"/>
              <a:cs typeface="Heebo"/>
              <a:sym typeface="Heebo"/>
            </a:endParaRPr>
          </a:p>
          <a:p>
            <a:pPr indent="0" lvl="0" marL="0" rtl="0" algn="l">
              <a:spcBef>
                <a:spcPts val="0"/>
              </a:spcBef>
              <a:spcAft>
                <a:spcPts val="0"/>
              </a:spcAft>
              <a:buNone/>
            </a:pPr>
            <a:r>
              <a:rPr lang="en" sz="1000">
                <a:latin typeface="Heebo"/>
                <a:ea typeface="Heebo"/>
                <a:cs typeface="Heebo"/>
                <a:sym typeface="Heebo"/>
              </a:rPr>
              <a:t>Job Title</a:t>
            </a:r>
            <a:endParaRPr sz="1000">
              <a:latin typeface="Heebo"/>
              <a:ea typeface="Heebo"/>
              <a:cs typeface="Heebo"/>
              <a:sym typeface="Heebo"/>
            </a:endParaRPr>
          </a:p>
          <a:p>
            <a:pPr indent="0" lvl="0" marL="0" rtl="0" algn="l">
              <a:spcBef>
                <a:spcPts val="1000"/>
              </a:spcBef>
              <a:spcAft>
                <a:spcPts val="0"/>
              </a:spcAft>
              <a:buNone/>
            </a:pPr>
            <a:r>
              <a:rPr lang="en" sz="1200">
                <a:latin typeface="Heebo"/>
                <a:ea typeface="Heebo"/>
                <a:cs typeface="Heebo"/>
                <a:sym typeface="Heebo"/>
              </a:rPr>
              <a:t>Short description goes here. </a:t>
            </a:r>
            <a:endParaRPr sz="1200">
              <a:latin typeface="Heebo"/>
              <a:ea typeface="Heebo"/>
              <a:cs typeface="Heebo"/>
              <a:sym typeface="Heebo"/>
            </a:endParaRPr>
          </a:p>
        </p:txBody>
      </p:sp>
      <p:sp>
        <p:nvSpPr>
          <p:cNvPr id="2391" name="Google Shape;2391;p241"/>
          <p:cNvSpPr txBox="1"/>
          <p:nvPr/>
        </p:nvSpPr>
        <p:spPr>
          <a:xfrm>
            <a:off x="6074549" y="2339192"/>
            <a:ext cx="28134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ebo"/>
                <a:ea typeface="Heebo"/>
                <a:cs typeface="Heebo"/>
                <a:sym typeface="Heebo"/>
              </a:rPr>
              <a:t>ALL-CAPS FULL NAME</a:t>
            </a:r>
            <a:endParaRPr b="1">
              <a:latin typeface="Heebo"/>
              <a:ea typeface="Heebo"/>
              <a:cs typeface="Heebo"/>
              <a:sym typeface="Heebo"/>
            </a:endParaRPr>
          </a:p>
          <a:p>
            <a:pPr indent="0" lvl="0" marL="0" rtl="0" algn="l">
              <a:spcBef>
                <a:spcPts val="0"/>
              </a:spcBef>
              <a:spcAft>
                <a:spcPts val="0"/>
              </a:spcAft>
              <a:buNone/>
            </a:pPr>
            <a:r>
              <a:rPr lang="en" sz="1000">
                <a:latin typeface="Heebo"/>
                <a:ea typeface="Heebo"/>
                <a:cs typeface="Heebo"/>
                <a:sym typeface="Heebo"/>
              </a:rPr>
              <a:t>Job Title</a:t>
            </a:r>
            <a:endParaRPr sz="1000">
              <a:latin typeface="Heebo"/>
              <a:ea typeface="Heebo"/>
              <a:cs typeface="Heebo"/>
              <a:sym typeface="Heebo"/>
            </a:endParaRPr>
          </a:p>
          <a:p>
            <a:pPr indent="0" lvl="0" marL="0" rtl="0" algn="l">
              <a:spcBef>
                <a:spcPts val="1000"/>
              </a:spcBef>
              <a:spcAft>
                <a:spcPts val="0"/>
              </a:spcAft>
              <a:buNone/>
            </a:pPr>
            <a:r>
              <a:rPr lang="en" sz="1200">
                <a:latin typeface="Heebo"/>
                <a:ea typeface="Heebo"/>
                <a:cs typeface="Heebo"/>
                <a:sym typeface="Heebo"/>
              </a:rPr>
              <a:t>Short description goes here. </a:t>
            </a:r>
            <a:endParaRPr sz="1200">
              <a:latin typeface="Heebo"/>
              <a:ea typeface="Heebo"/>
              <a:cs typeface="Heebo"/>
              <a:sym typeface="Heebo"/>
            </a:endParaRPr>
          </a:p>
        </p:txBody>
      </p:sp>
      <p:sp>
        <p:nvSpPr>
          <p:cNvPr id="2392" name="Google Shape;2392;p241"/>
          <p:cNvSpPr txBox="1"/>
          <p:nvPr/>
        </p:nvSpPr>
        <p:spPr>
          <a:xfrm>
            <a:off x="6074549" y="3493209"/>
            <a:ext cx="2813400" cy="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Heebo"/>
                <a:ea typeface="Heebo"/>
                <a:cs typeface="Heebo"/>
                <a:sym typeface="Heebo"/>
              </a:rPr>
              <a:t>ALL-CAPS FULL NAME</a:t>
            </a:r>
            <a:endParaRPr b="1">
              <a:latin typeface="Heebo"/>
              <a:ea typeface="Heebo"/>
              <a:cs typeface="Heebo"/>
              <a:sym typeface="Heebo"/>
            </a:endParaRPr>
          </a:p>
          <a:p>
            <a:pPr indent="0" lvl="0" marL="0" rtl="0" algn="l">
              <a:spcBef>
                <a:spcPts val="0"/>
              </a:spcBef>
              <a:spcAft>
                <a:spcPts val="0"/>
              </a:spcAft>
              <a:buNone/>
            </a:pPr>
            <a:r>
              <a:rPr lang="en" sz="1000">
                <a:latin typeface="Heebo"/>
                <a:ea typeface="Heebo"/>
                <a:cs typeface="Heebo"/>
                <a:sym typeface="Heebo"/>
              </a:rPr>
              <a:t>Job Title</a:t>
            </a:r>
            <a:endParaRPr sz="1000">
              <a:latin typeface="Heebo"/>
              <a:ea typeface="Heebo"/>
              <a:cs typeface="Heebo"/>
              <a:sym typeface="Heebo"/>
            </a:endParaRPr>
          </a:p>
          <a:p>
            <a:pPr indent="0" lvl="0" marL="0" rtl="0" algn="l">
              <a:spcBef>
                <a:spcPts val="1000"/>
              </a:spcBef>
              <a:spcAft>
                <a:spcPts val="0"/>
              </a:spcAft>
              <a:buNone/>
            </a:pPr>
            <a:r>
              <a:rPr lang="en" sz="1200">
                <a:latin typeface="Heebo"/>
                <a:ea typeface="Heebo"/>
                <a:cs typeface="Heebo"/>
                <a:sym typeface="Heebo"/>
              </a:rPr>
              <a:t>Short description goes here. </a:t>
            </a:r>
            <a:endParaRPr sz="1200">
              <a:latin typeface="Heebo"/>
              <a:ea typeface="Heebo"/>
              <a:cs typeface="Heebo"/>
              <a:sym typeface="Heebo"/>
            </a:endParaRPr>
          </a:p>
        </p:txBody>
      </p:sp>
      <p:sp>
        <p:nvSpPr>
          <p:cNvPr id="2393" name="Google Shape;2393;p241"/>
          <p:cNvSpPr txBox="1"/>
          <p:nvPr/>
        </p:nvSpPr>
        <p:spPr>
          <a:xfrm>
            <a:off x="528749" y="143925"/>
            <a:ext cx="32349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GLOBER</a:t>
            </a:r>
            <a:r>
              <a:rPr lang="en" sz="2400">
                <a:latin typeface="Heebo"/>
                <a:ea typeface="Heebo"/>
                <a:cs typeface="Heebo"/>
                <a:sym typeface="Heebo"/>
              </a:rPr>
              <a:t> </a:t>
            </a:r>
            <a:r>
              <a:rPr b="1" lang="en" sz="2400">
                <a:solidFill>
                  <a:srgbClr val="BFD732"/>
                </a:solidFill>
                <a:latin typeface="Heebo"/>
                <a:ea typeface="Heebo"/>
                <a:cs typeface="Heebo"/>
                <a:sym typeface="Heebo"/>
              </a:rPr>
              <a:t>HEADSHOTS</a:t>
            </a:r>
            <a:endParaRPr b="1" sz="2400">
              <a:solidFill>
                <a:srgbClr val="BFD732"/>
              </a:solidFill>
              <a:latin typeface="Heebo"/>
              <a:ea typeface="Heebo"/>
              <a:cs typeface="Heebo"/>
              <a:sym typeface="Heebo"/>
            </a:endParaRPr>
          </a:p>
        </p:txBody>
      </p:sp>
      <p:sp>
        <p:nvSpPr>
          <p:cNvPr id="2394" name="Google Shape;2394;p241"/>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8" name="Shape 2398"/>
        <p:cNvGrpSpPr/>
        <p:nvPr/>
      </p:nvGrpSpPr>
      <p:grpSpPr>
        <a:xfrm>
          <a:off x="0" y="0"/>
          <a:ext cx="0" cy="0"/>
          <a:chOff x="0" y="0"/>
          <a:chExt cx="0" cy="0"/>
        </a:xfrm>
      </p:grpSpPr>
      <p:sp>
        <p:nvSpPr>
          <p:cNvPr id="2399" name="Google Shape;2399;p242"/>
          <p:cNvSpPr/>
          <p:nvPr/>
        </p:nvSpPr>
        <p:spPr>
          <a:xfrm>
            <a:off x="4964100" y="1899100"/>
            <a:ext cx="3390300" cy="1898400"/>
          </a:xfrm>
          <a:prstGeom prst="rect">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42"/>
          <p:cNvSpPr txBox="1"/>
          <p:nvPr/>
        </p:nvSpPr>
        <p:spPr>
          <a:xfrm>
            <a:off x="523385" y="1089300"/>
            <a:ext cx="3068700" cy="9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Heebo"/>
                <a:ea typeface="Heebo"/>
                <a:cs typeface="Heebo"/>
                <a:sym typeface="Heebo"/>
              </a:rPr>
              <a:t>Bullet points are tricky. So keep it simple: a single, Globant green circle.</a:t>
            </a:r>
            <a:endParaRPr sz="1700">
              <a:latin typeface="Heebo"/>
              <a:ea typeface="Heebo"/>
              <a:cs typeface="Heebo"/>
              <a:sym typeface="Heebo"/>
            </a:endParaRPr>
          </a:p>
        </p:txBody>
      </p:sp>
      <p:sp>
        <p:nvSpPr>
          <p:cNvPr id="2401" name="Google Shape;2401;p242"/>
          <p:cNvSpPr txBox="1"/>
          <p:nvPr/>
        </p:nvSpPr>
        <p:spPr>
          <a:xfrm>
            <a:off x="4849300" y="1986227"/>
            <a:ext cx="3507000" cy="15351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B8D900"/>
              </a:buClr>
              <a:buSzPts val="1100"/>
              <a:buFont typeface="Heebo"/>
              <a:buChar char="●"/>
            </a:pPr>
            <a:r>
              <a:rPr i="0" lang="en" sz="1100" u="none" cap="none" strike="noStrike">
                <a:latin typeface="Heebo"/>
                <a:ea typeface="Heebo"/>
                <a:cs typeface="Heebo"/>
                <a:sym typeface="Heebo"/>
              </a:rPr>
              <a:t>Multiple time zones enable us to </a:t>
            </a:r>
            <a:r>
              <a:rPr b="1" i="0" lang="en" sz="1100" u="none" cap="none" strike="noStrike">
                <a:latin typeface="Heebo"/>
                <a:ea typeface="Heebo"/>
                <a:cs typeface="Heebo"/>
                <a:sym typeface="Heebo"/>
              </a:rPr>
              <a:t>deliver agile services</a:t>
            </a:r>
            <a:r>
              <a:rPr i="0" lang="en" sz="1100" u="none" cap="none" strike="noStrike">
                <a:latin typeface="Heebo"/>
                <a:ea typeface="Heebo"/>
                <a:cs typeface="Heebo"/>
                <a:sym typeface="Heebo"/>
              </a:rPr>
              <a:t> to our customers and global partners.</a:t>
            </a:r>
            <a:endParaRPr sz="1100">
              <a:latin typeface="Heebo"/>
              <a:ea typeface="Heebo"/>
              <a:cs typeface="Heebo"/>
              <a:sym typeface="Heebo"/>
            </a:endParaRPr>
          </a:p>
          <a:p>
            <a:pPr indent="0" lvl="0" marL="0" marR="0" rtl="0" algn="l">
              <a:lnSpc>
                <a:spcPct val="100000"/>
              </a:lnSpc>
              <a:spcBef>
                <a:spcPts val="0"/>
              </a:spcBef>
              <a:spcAft>
                <a:spcPts val="0"/>
              </a:spcAft>
              <a:buNone/>
            </a:pPr>
            <a:r>
              <a:t/>
            </a:r>
            <a:endParaRPr sz="1100">
              <a:latin typeface="Heebo"/>
              <a:ea typeface="Heebo"/>
              <a:cs typeface="Heebo"/>
              <a:sym typeface="Heebo"/>
            </a:endParaRPr>
          </a:p>
          <a:p>
            <a:pPr indent="-298450" lvl="0" marL="457200" rtl="0" algn="l">
              <a:spcBef>
                <a:spcPts val="0"/>
              </a:spcBef>
              <a:spcAft>
                <a:spcPts val="0"/>
              </a:spcAft>
              <a:buClr>
                <a:srgbClr val="B8D900"/>
              </a:buClr>
              <a:buSzPts val="1100"/>
              <a:buFont typeface="Heebo"/>
              <a:buChar char="●"/>
            </a:pPr>
            <a:r>
              <a:rPr lang="en" sz="1100">
                <a:solidFill>
                  <a:srgbClr val="000000"/>
                </a:solidFill>
                <a:latin typeface="Heebo"/>
                <a:ea typeface="Heebo"/>
                <a:cs typeface="Heebo"/>
                <a:sym typeface="Heebo"/>
              </a:rPr>
              <a:t>We benefit from cultural similarities and a strong history of </a:t>
            </a:r>
            <a:r>
              <a:rPr b="1" lang="en" sz="1100">
                <a:solidFill>
                  <a:srgbClr val="000000"/>
                </a:solidFill>
                <a:latin typeface="Heebo"/>
                <a:ea typeface="Heebo"/>
                <a:cs typeface="Heebo"/>
                <a:sym typeface="Heebo"/>
              </a:rPr>
              <a:t>innovation</a:t>
            </a:r>
            <a:r>
              <a:rPr lang="en" sz="1100">
                <a:solidFill>
                  <a:srgbClr val="000000"/>
                </a:solidFill>
                <a:latin typeface="Heebo"/>
                <a:ea typeface="Heebo"/>
                <a:cs typeface="Heebo"/>
                <a:sym typeface="Heebo"/>
              </a:rPr>
              <a:t>.</a:t>
            </a:r>
            <a:endParaRPr sz="1100">
              <a:solidFill>
                <a:srgbClr val="000000"/>
              </a:solidFill>
              <a:latin typeface="Heebo"/>
              <a:ea typeface="Heebo"/>
              <a:cs typeface="Heebo"/>
              <a:sym typeface="Heebo"/>
            </a:endParaRPr>
          </a:p>
          <a:p>
            <a:pPr indent="0" lvl="0" marL="0" rtl="0" algn="l">
              <a:spcBef>
                <a:spcPts val="0"/>
              </a:spcBef>
              <a:spcAft>
                <a:spcPts val="0"/>
              </a:spcAft>
              <a:buNone/>
            </a:pPr>
            <a:r>
              <a:t/>
            </a:r>
            <a:endParaRPr sz="1100">
              <a:solidFill>
                <a:srgbClr val="000000"/>
              </a:solidFill>
              <a:latin typeface="Heebo"/>
              <a:ea typeface="Heebo"/>
              <a:cs typeface="Heebo"/>
              <a:sym typeface="Heebo"/>
            </a:endParaRPr>
          </a:p>
          <a:p>
            <a:pPr indent="-298450" lvl="0" marL="457200" rtl="0" algn="l">
              <a:spcBef>
                <a:spcPts val="0"/>
              </a:spcBef>
              <a:spcAft>
                <a:spcPts val="0"/>
              </a:spcAft>
              <a:buClr>
                <a:srgbClr val="B8D900"/>
              </a:buClr>
              <a:buSzPts val="1100"/>
              <a:buFont typeface="Heebo"/>
              <a:buChar char="●"/>
            </a:pPr>
            <a:r>
              <a:rPr lang="en" sz="1100">
                <a:solidFill>
                  <a:srgbClr val="000000"/>
                </a:solidFill>
                <a:latin typeface="Heebo"/>
                <a:ea typeface="Heebo"/>
                <a:cs typeface="Heebo"/>
                <a:sym typeface="Heebo"/>
              </a:rPr>
              <a:t>We have an unlimited </a:t>
            </a:r>
            <a:r>
              <a:rPr b="1" lang="en" sz="1100">
                <a:solidFill>
                  <a:srgbClr val="000000"/>
                </a:solidFill>
                <a:latin typeface="Heebo"/>
                <a:ea typeface="Heebo"/>
                <a:cs typeface="Heebo"/>
                <a:sym typeface="Heebo"/>
              </a:rPr>
              <a:t>talent pool of highly educated IT professionals. </a:t>
            </a:r>
            <a:endParaRPr sz="1100">
              <a:latin typeface="Heebo"/>
              <a:ea typeface="Heebo"/>
              <a:cs typeface="Heebo"/>
              <a:sym typeface="Heebo"/>
            </a:endParaRPr>
          </a:p>
        </p:txBody>
      </p:sp>
      <p:sp>
        <p:nvSpPr>
          <p:cNvPr id="2402" name="Google Shape;2402;p242"/>
          <p:cNvSpPr txBox="1"/>
          <p:nvPr/>
        </p:nvSpPr>
        <p:spPr>
          <a:xfrm>
            <a:off x="4675775" y="1089300"/>
            <a:ext cx="3057300" cy="9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Heebo"/>
                <a:ea typeface="Heebo"/>
                <a:cs typeface="Heebo"/>
                <a:sym typeface="Heebo"/>
              </a:rPr>
              <a:t>Usage example</a:t>
            </a:r>
            <a:endParaRPr b="1" sz="2200">
              <a:solidFill>
                <a:srgbClr val="BFD732"/>
              </a:solidFill>
              <a:latin typeface="Heebo"/>
              <a:ea typeface="Heebo"/>
              <a:cs typeface="Heebo"/>
              <a:sym typeface="Heebo"/>
            </a:endParaRPr>
          </a:p>
        </p:txBody>
      </p:sp>
      <p:sp>
        <p:nvSpPr>
          <p:cNvPr id="2403" name="Google Shape;2403;p242"/>
          <p:cNvSpPr/>
          <p:nvPr/>
        </p:nvSpPr>
        <p:spPr>
          <a:xfrm rot="6547604">
            <a:off x="1540131" y="1002651"/>
            <a:ext cx="2255090" cy="659752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42"/>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LIST</a:t>
            </a:r>
            <a:r>
              <a:rPr lang="en" sz="2400">
                <a:latin typeface="Heebo"/>
                <a:ea typeface="Heebo"/>
                <a:cs typeface="Heebo"/>
                <a:sym typeface="Heebo"/>
              </a:rPr>
              <a:t> </a:t>
            </a:r>
            <a:r>
              <a:rPr b="1" lang="en" sz="2400">
                <a:solidFill>
                  <a:srgbClr val="BFD732"/>
                </a:solidFill>
                <a:latin typeface="Heebo"/>
                <a:ea typeface="Heebo"/>
                <a:cs typeface="Heebo"/>
                <a:sym typeface="Heebo"/>
              </a:rPr>
              <a:t>BULLETS</a:t>
            </a:r>
            <a:endParaRPr b="1" sz="2400">
              <a:solidFill>
                <a:srgbClr val="BFD732"/>
              </a:solidFill>
              <a:latin typeface="Heebo"/>
              <a:ea typeface="Heebo"/>
              <a:cs typeface="Heebo"/>
              <a:sym typeface="Heebo"/>
            </a:endParaRPr>
          </a:p>
        </p:txBody>
      </p:sp>
      <p:sp>
        <p:nvSpPr>
          <p:cNvPr id="2405" name="Google Shape;2405;p242"/>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43"/>
          <p:cNvSpPr/>
          <p:nvPr/>
        </p:nvSpPr>
        <p:spPr>
          <a:xfrm>
            <a:off x="609282" y="1206425"/>
            <a:ext cx="4066200" cy="31410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43"/>
          <p:cNvSpPr txBox="1"/>
          <p:nvPr/>
        </p:nvSpPr>
        <p:spPr>
          <a:xfrm>
            <a:off x="818132" y="1487900"/>
            <a:ext cx="3771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Heebo"/>
                <a:ea typeface="Heebo"/>
                <a:cs typeface="Heebo"/>
                <a:sym typeface="Heebo"/>
              </a:rPr>
              <a:t>We believe in a fresh and informal style of communication.</a:t>
            </a:r>
            <a:endParaRPr b="1" sz="1800">
              <a:solidFill>
                <a:srgbClr val="FFFFFF"/>
              </a:solidFill>
              <a:latin typeface="Heebo"/>
              <a:ea typeface="Heebo"/>
              <a:cs typeface="Heebo"/>
              <a:sym typeface="Heebo"/>
            </a:endParaRPr>
          </a:p>
          <a:p>
            <a:pPr indent="0" lvl="0" marL="0" rtl="0" algn="l">
              <a:spcBef>
                <a:spcPts val="0"/>
              </a:spcBef>
              <a:spcAft>
                <a:spcPts val="0"/>
              </a:spcAft>
              <a:buNone/>
            </a:pPr>
            <a:r>
              <a:t/>
            </a:r>
            <a:endParaRPr sz="1600">
              <a:solidFill>
                <a:srgbClr val="FFFFFF"/>
              </a:solidFill>
              <a:latin typeface="Heebo"/>
              <a:ea typeface="Heebo"/>
              <a:cs typeface="Heebo"/>
              <a:sym typeface="Heebo"/>
            </a:endParaRPr>
          </a:p>
          <a:p>
            <a:pPr indent="0" lvl="0" marL="0" rtl="0" algn="l">
              <a:spcBef>
                <a:spcPts val="0"/>
              </a:spcBef>
              <a:spcAft>
                <a:spcPts val="0"/>
              </a:spcAft>
              <a:buNone/>
            </a:pPr>
            <a:r>
              <a:rPr lang="en" sz="1600">
                <a:solidFill>
                  <a:srgbClr val="FFFFFF"/>
                </a:solidFill>
                <a:latin typeface="Heebo"/>
                <a:ea typeface="Heebo"/>
                <a:cs typeface="Heebo"/>
                <a:sym typeface="Heebo"/>
              </a:rPr>
              <a:t>We like to feel close, as if we’re talking right next to you. We try to keep things simple and precise, with clear, diverse and impactful messages and designs that appeal to everyone. We want you to feel identified with our voice.</a:t>
            </a:r>
            <a:endParaRPr sz="1600">
              <a:solidFill>
                <a:srgbClr val="FFFFFF"/>
              </a:solidFill>
              <a:latin typeface="Heebo"/>
              <a:ea typeface="Heebo"/>
              <a:cs typeface="Heebo"/>
              <a:sym typeface="Heebo"/>
            </a:endParaRPr>
          </a:p>
        </p:txBody>
      </p:sp>
      <p:sp>
        <p:nvSpPr>
          <p:cNvPr id="2412" name="Google Shape;2412;p243"/>
          <p:cNvSpPr/>
          <p:nvPr/>
        </p:nvSpPr>
        <p:spPr>
          <a:xfrm>
            <a:off x="5118244" y="1291525"/>
            <a:ext cx="1701324" cy="512622"/>
          </a:xfrm>
          <a:prstGeom prst="flowChartTerminator">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43"/>
          <p:cNvSpPr txBox="1"/>
          <p:nvPr/>
        </p:nvSpPr>
        <p:spPr>
          <a:xfrm>
            <a:off x="5001547" y="1343694"/>
            <a:ext cx="19347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ebo"/>
                <a:ea typeface="Heebo"/>
                <a:cs typeface="Heebo"/>
                <a:sym typeface="Heebo"/>
              </a:rPr>
              <a:t>Fresh</a:t>
            </a:r>
            <a:endParaRPr sz="1200">
              <a:solidFill>
                <a:srgbClr val="FFFFFF"/>
              </a:solidFill>
              <a:latin typeface="Heebo"/>
              <a:ea typeface="Heebo"/>
              <a:cs typeface="Heebo"/>
              <a:sym typeface="Heebo"/>
            </a:endParaRPr>
          </a:p>
        </p:txBody>
      </p:sp>
      <p:sp>
        <p:nvSpPr>
          <p:cNvPr id="2414" name="Google Shape;2414;p243"/>
          <p:cNvSpPr/>
          <p:nvPr/>
        </p:nvSpPr>
        <p:spPr>
          <a:xfrm>
            <a:off x="5118228" y="2110922"/>
            <a:ext cx="1701324" cy="512622"/>
          </a:xfrm>
          <a:prstGeom prst="flowChartTerminator">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43"/>
          <p:cNvSpPr txBox="1"/>
          <p:nvPr/>
        </p:nvSpPr>
        <p:spPr>
          <a:xfrm>
            <a:off x="5001531" y="2163091"/>
            <a:ext cx="19347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ebo"/>
                <a:ea typeface="Heebo"/>
                <a:cs typeface="Heebo"/>
                <a:sym typeface="Heebo"/>
              </a:rPr>
              <a:t>Informal</a:t>
            </a:r>
            <a:endParaRPr sz="1200">
              <a:solidFill>
                <a:srgbClr val="FFFFFF"/>
              </a:solidFill>
              <a:latin typeface="Heebo"/>
              <a:ea typeface="Heebo"/>
              <a:cs typeface="Heebo"/>
              <a:sym typeface="Heebo"/>
            </a:endParaRPr>
          </a:p>
        </p:txBody>
      </p:sp>
      <p:sp>
        <p:nvSpPr>
          <p:cNvPr id="2416" name="Google Shape;2416;p243"/>
          <p:cNvSpPr/>
          <p:nvPr/>
        </p:nvSpPr>
        <p:spPr>
          <a:xfrm>
            <a:off x="5118212" y="2930320"/>
            <a:ext cx="1701324" cy="512622"/>
          </a:xfrm>
          <a:prstGeom prst="flowChartTerminator">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43"/>
          <p:cNvSpPr txBox="1"/>
          <p:nvPr/>
        </p:nvSpPr>
        <p:spPr>
          <a:xfrm>
            <a:off x="5001516" y="2982489"/>
            <a:ext cx="19347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ebo"/>
                <a:ea typeface="Heebo"/>
                <a:cs typeface="Heebo"/>
                <a:sym typeface="Heebo"/>
              </a:rPr>
              <a:t>Precise</a:t>
            </a:r>
            <a:endParaRPr sz="1200">
              <a:solidFill>
                <a:srgbClr val="FFFFFF"/>
              </a:solidFill>
              <a:latin typeface="Heebo"/>
              <a:ea typeface="Heebo"/>
              <a:cs typeface="Heebo"/>
              <a:sym typeface="Heebo"/>
            </a:endParaRPr>
          </a:p>
        </p:txBody>
      </p:sp>
      <p:sp>
        <p:nvSpPr>
          <p:cNvPr id="2418" name="Google Shape;2418;p243"/>
          <p:cNvSpPr/>
          <p:nvPr/>
        </p:nvSpPr>
        <p:spPr>
          <a:xfrm>
            <a:off x="5118197" y="3749717"/>
            <a:ext cx="1701324" cy="512622"/>
          </a:xfrm>
          <a:prstGeom prst="flowChartTerminator">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43"/>
          <p:cNvSpPr txBox="1"/>
          <p:nvPr/>
        </p:nvSpPr>
        <p:spPr>
          <a:xfrm>
            <a:off x="5001500" y="3801886"/>
            <a:ext cx="19347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ebo"/>
                <a:ea typeface="Heebo"/>
                <a:cs typeface="Heebo"/>
                <a:sym typeface="Heebo"/>
              </a:rPr>
              <a:t>Inclusive</a:t>
            </a:r>
            <a:endParaRPr sz="1200">
              <a:solidFill>
                <a:srgbClr val="FFFFFF"/>
              </a:solidFill>
              <a:latin typeface="Heebo"/>
              <a:ea typeface="Heebo"/>
              <a:cs typeface="Heebo"/>
              <a:sym typeface="Heebo"/>
            </a:endParaRPr>
          </a:p>
        </p:txBody>
      </p:sp>
      <p:sp>
        <p:nvSpPr>
          <p:cNvPr id="2420" name="Google Shape;2420;p243"/>
          <p:cNvSpPr/>
          <p:nvPr/>
        </p:nvSpPr>
        <p:spPr>
          <a:xfrm>
            <a:off x="7052957" y="1291500"/>
            <a:ext cx="1701324" cy="512622"/>
          </a:xfrm>
          <a:prstGeom prst="flowChartTerminator">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43"/>
          <p:cNvSpPr txBox="1"/>
          <p:nvPr/>
        </p:nvSpPr>
        <p:spPr>
          <a:xfrm>
            <a:off x="6936261" y="1343669"/>
            <a:ext cx="19347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ebo"/>
                <a:ea typeface="Heebo"/>
                <a:cs typeface="Heebo"/>
                <a:sym typeface="Heebo"/>
              </a:rPr>
              <a:t>Diverse</a:t>
            </a:r>
            <a:endParaRPr sz="1200">
              <a:solidFill>
                <a:srgbClr val="FFFFFF"/>
              </a:solidFill>
              <a:latin typeface="Heebo"/>
              <a:ea typeface="Heebo"/>
              <a:cs typeface="Heebo"/>
              <a:sym typeface="Heebo"/>
            </a:endParaRPr>
          </a:p>
        </p:txBody>
      </p:sp>
      <p:sp>
        <p:nvSpPr>
          <p:cNvPr id="2422" name="Google Shape;2422;p243"/>
          <p:cNvSpPr/>
          <p:nvPr/>
        </p:nvSpPr>
        <p:spPr>
          <a:xfrm>
            <a:off x="7052942" y="2110897"/>
            <a:ext cx="1701324" cy="512622"/>
          </a:xfrm>
          <a:prstGeom prst="flowChartTerminator">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43"/>
          <p:cNvSpPr txBox="1"/>
          <p:nvPr/>
        </p:nvSpPr>
        <p:spPr>
          <a:xfrm>
            <a:off x="6936245" y="2163066"/>
            <a:ext cx="19347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ebo"/>
                <a:ea typeface="Heebo"/>
                <a:cs typeface="Heebo"/>
                <a:sym typeface="Heebo"/>
              </a:rPr>
              <a:t>Simple</a:t>
            </a:r>
            <a:endParaRPr sz="1200">
              <a:solidFill>
                <a:srgbClr val="FFFFFF"/>
              </a:solidFill>
              <a:latin typeface="Heebo"/>
              <a:ea typeface="Heebo"/>
              <a:cs typeface="Heebo"/>
              <a:sym typeface="Heebo"/>
            </a:endParaRPr>
          </a:p>
        </p:txBody>
      </p:sp>
      <p:sp>
        <p:nvSpPr>
          <p:cNvPr id="2424" name="Google Shape;2424;p243"/>
          <p:cNvSpPr/>
          <p:nvPr/>
        </p:nvSpPr>
        <p:spPr>
          <a:xfrm>
            <a:off x="7052926" y="2930307"/>
            <a:ext cx="1701324" cy="512622"/>
          </a:xfrm>
          <a:prstGeom prst="flowChartTerminator">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43"/>
          <p:cNvSpPr txBox="1"/>
          <p:nvPr/>
        </p:nvSpPr>
        <p:spPr>
          <a:xfrm>
            <a:off x="6936229" y="2982476"/>
            <a:ext cx="19347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ebo"/>
                <a:ea typeface="Heebo"/>
                <a:cs typeface="Heebo"/>
                <a:sym typeface="Heebo"/>
              </a:rPr>
              <a:t>Straightforward</a:t>
            </a:r>
            <a:endParaRPr sz="1200">
              <a:solidFill>
                <a:srgbClr val="FFFFFF"/>
              </a:solidFill>
              <a:latin typeface="Heebo"/>
              <a:ea typeface="Heebo"/>
              <a:cs typeface="Heebo"/>
              <a:sym typeface="Heebo"/>
            </a:endParaRPr>
          </a:p>
        </p:txBody>
      </p:sp>
      <p:sp>
        <p:nvSpPr>
          <p:cNvPr id="2426" name="Google Shape;2426;p243"/>
          <p:cNvSpPr/>
          <p:nvPr/>
        </p:nvSpPr>
        <p:spPr>
          <a:xfrm>
            <a:off x="7052957" y="3749730"/>
            <a:ext cx="1701324" cy="512622"/>
          </a:xfrm>
          <a:prstGeom prst="flowChartTerminator">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43"/>
          <p:cNvSpPr txBox="1"/>
          <p:nvPr/>
        </p:nvSpPr>
        <p:spPr>
          <a:xfrm>
            <a:off x="6936261" y="3801899"/>
            <a:ext cx="1934700" cy="3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ebo"/>
                <a:ea typeface="Heebo"/>
                <a:cs typeface="Heebo"/>
                <a:sym typeface="Heebo"/>
              </a:rPr>
              <a:t>Inspiring</a:t>
            </a:r>
            <a:endParaRPr sz="1200">
              <a:solidFill>
                <a:srgbClr val="FFFFFF"/>
              </a:solidFill>
              <a:latin typeface="Heebo"/>
              <a:ea typeface="Heebo"/>
              <a:cs typeface="Heebo"/>
              <a:sym typeface="Heebo"/>
            </a:endParaRPr>
          </a:p>
        </p:txBody>
      </p:sp>
      <p:sp>
        <p:nvSpPr>
          <p:cNvPr id="2428" name="Google Shape;2428;p243"/>
          <p:cNvSpPr txBox="1"/>
          <p:nvPr/>
        </p:nvSpPr>
        <p:spPr>
          <a:xfrm>
            <a:off x="5118200" y="431975"/>
            <a:ext cx="3057300" cy="9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Heebo"/>
                <a:ea typeface="Heebo"/>
                <a:cs typeface="Heebo"/>
                <a:sym typeface="Heebo"/>
              </a:rPr>
              <a:t>Key words</a:t>
            </a:r>
            <a:endParaRPr b="1" sz="2200">
              <a:solidFill>
                <a:srgbClr val="BFD732"/>
              </a:solidFill>
              <a:latin typeface="Heebo"/>
              <a:ea typeface="Heebo"/>
              <a:cs typeface="Heebo"/>
              <a:sym typeface="Heebo"/>
            </a:endParaRPr>
          </a:p>
        </p:txBody>
      </p:sp>
      <p:sp>
        <p:nvSpPr>
          <p:cNvPr id="2429" name="Google Shape;2429;p243"/>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OUR</a:t>
            </a:r>
            <a:r>
              <a:rPr lang="en" sz="2400">
                <a:latin typeface="Heebo"/>
                <a:ea typeface="Heebo"/>
                <a:cs typeface="Heebo"/>
                <a:sym typeface="Heebo"/>
              </a:rPr>
              <a:t> </a:t>
            </a:r>
            <a:r>
              <a:rPr b="1" lang="en" sz="2400">
                <a:solidFill>
                  <a:srgbClr val="BFD732"/>
                </a:solidFill>
                <a:latin typeface="Heebo"/>
                <a:ea typeface="Heebo"/>
                <a:cs typeface="Heebo"/>
                <a:sym typeface="Heebo"/>
              </a:rPr>
              <a:t>VOICE</a:t>
            </a:r>
            <a:endParaRPr b="1" sz="2400">
              <a:solidFill>
                <a:srgbClr val="BFD732"/>
              </a:solidFill>
              <a:latin typeface="Heebo"/>
              <a:ea typeface="Heebo"/>
              <a:cs typeface="Heebo"/>
              <a:sym typeface="Heebo"/>
            </a:endParaRPr>
          </a:p>
        </p:txBody>
      </p:sp>
      <p:sp>
        <p:nvSpPr>
          <p:cNvPr id="2430" name="Google Shape;2430;p243"/>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44"/>
          <p:cNvSpPr/>
          <p:nvPr/>
        </p:nvSpPr>
        <p:spPr>
          <a:xfrm>
            <a:off x="3411750" y="4431118"/>
            <a:ext cx="2197206"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6" name="Google Shape;2436;p244"/>
          <p:cNvPicPr preferRelativeResize="0"/>
          <p:nvPr/>
        </p:nvPicPr>
        <p:blipFill>
          <a:blip r:embed="rId3">
            <a:alphaModFix/>
          </a:blip>
          <a:stretch>
            <a:fillRect/>
          </a:stretch>
        </p:blipFill>
        <p:spPr>
          <a:xfrm>
            <a:off x="1347607" y="1828379"/>
            <a:ext cx="709425" cy="172383"/>
          </a:xfrm>
          <a:prstGeom prst="rect">
            <a:avLst/>
          </a:prstGeom>
          <a:noFill/>
          <a:ln>
            <a:noFill/>
          </a:ln>
        </p:spPr>
      </p:pic>
      <p:pic>
        <p:nvPicPr>
          <p:cNvPr id="2437" name="Google Shape;2437;p244"/>
          <p:cNvPicPr preferRelativeResize="0"/>
          <p:nvPr/>
        </p:nvPicPr>
        <p:blipFill>
          <a:blip r:embed="rId4">
            <a:alphaModFix/>
          </a:blip>
          <a:stretch>
            <a:fillRect/>
          </a:stretch>
        </p:blipFill>
        <p:spPr>
          <a:xfrm>
            <a:off x="4861651" y="2825199"/>
            <a:ext cx="498740" cy="201503"/>
          </a:xfrm>
          <a:prstGeom prst="rect">
            <a:avLst/>
          </a:prstGeom>
          <a:noFill/>
          <a:ln>
            <a:noFill/>
          </a:ln>
        </p:spPr>
      </p:pic>
      <p:pic>
        <p:nvPicPr>
          <p:cNvPr id="2438" name="Google Shape;2438;p244"/>
          <p:cNvPicPr preferRelativeResize="0"/>
          <p:nvPr/>
        </p:nvPicPr>
        <p:blipFill>
          <a:blip r:embed="rId5">
            <a:alphaModFix/>
          </a:blip>
          <a:stretch>
            <a:fillRect/>
          </a:stretch>
        </p:blipFill>
        <p:spPr>
          <a:xfrm>
            <a:off x="4064486" y="3836863"/>
            <a:ext cx="639705" cy="201503"/>
          </a:xfrm>
          <a:prstGeom prst="rect">
            <a:avLst/>
          </a:prstGeom>
          <a:noFill/>
          <a:ln>
            <a:noFill/>
          </a:ln>
        </p:spPr>
      </p:pic>
      <p:pic>
        <p:nvPicPr>
          <p:cNvPr id="2439" name="Google Shape;2439;p244"/>
          <p:cNvPicPr preferRelativeResize="0"/>
          <p:nvPr/>
        </p:nvPicPr>
        <p:blipFill>
          <a:blip r:embed="rId6">
            <a:alphaModFix/>
          </a:blip>
          <a:stretch>
            <a:fillRect/>
          </a:stretch>
        </p:blipFill>
        <p:spPr>
          <a:xfrm>
            <a:off x="5862820" y="2367049"/>
            <a:ext cx="798560" cy="117388"/>
          </a:xfrm>
          <a:prstGeom prst="rect">
            <a:avLst/>
          </a:prstGeom>
          <a:noFill/>
          <a:ln>
            <a:noFill/>
          </a:ln>
        </p:spPr>
      </p:pic>
      <p:pic>
        <p:nvPicPr>
          <p:cNvPr id="2440" name="Google Shape;2440;p244"/>
          <p:cNvPicPr preferRelativeResize="0"/>
          <p:nvPr/>
        </p:nvPicPr>
        <p:blipFill>
          <a:blip r:embed="rId7">
            <a:alphaModFix/>
          </a:blip>
          <a:stretch>
            <a:fillRect/>
          </a:stretch>
        </p:blipFill>
        <p:spPr>
          <a:xfrm>
            <a:off x="3400051" y="1806110"/>
            <a:ext cx="353040" cy="174759"/>
          </a:xfrm>
          <a:prstGeom prst="rect">
            <a:avLst/>
          </a:prstGeom>
          <a:noFill/>
          <a:ln>
            <a:noFill/>
          </a:ln>
        </p:spPr>
      </p:pic>
      <p:pic>
        <p:nvPicPr>
          <p:cNvPr id="2441" name="Google Shape;2441;p244"/>
          <p:cNvPicPr preferRelativeResize="0"/>
          <p:nvPr/>
        </p:nvPicPr>
        <p:blipFill>
          <a:blip r:embed="rId8">
            <a:alphaModFix/>
          </a:blip>
          <a:stretch>
            <a:fillRect/>
          </a:stretch>
        </p:blipFill>
        <p:spPr>
          <a:xfrm>
            <a:off x="5109142" y="1839096"/>
            <a:ext cx="683045" cy="201504"/>
          </a:xfrm>
          <a:prstGeom prst="rect">
            <a:avLst/>
          </a:prstGeom>
          <a:noFill/>
          <a:ln>
            <a:noFill/>
          </a:ln>
        </p:spPr>
      </p:pic>
      <p:pic>
        <p:nvPicPr>
          <p:cNvPr id="2442" name="Google Shape;2442;p244"/>
          <p:cNvPicPr preferRelativeResize="0"/>
          <p:nvPr/>
        </p:nvPicPr>
        <p:blipFill>
          <a:blip r:embed="rId9">
            <a:alphaModFix/>
          </a:blip>
          <a:stretch>
            <a:fillRect/>
          </a:stretch>
        </p:blipFill>
        <p:spPr>
          <a:xfrm>
            <a:off x="3172534" y="3248507"/>
            <a:ext cx="370398" cy="340013"/>
          </a:xfrm>
          <a:prstGeom prst="rect">
            <a:avLst/>
          </a:prstGeom>
          <a:noFill/>
          <a:ln>
            <a:noFill/>
          </a:ln>
        </p:spPr>
      </p:pic>
      <p:pic>
        <p:nvPicPr>
          <p:cNvPr id="2443" name="Google Shape;2443;p244"/>
          <p:cNvPicPr preferRelativeResize="0"/>
          <p:nvPr/>
        </p:nvPicPr>
        <p:blipFill rotWithShape="1">
          <a:blip r:embed="rId10">
            <a:alphaModFix/>
          </a:blip>
          <a:srcRect b="-30533" l="-6769" r="0" t="-9463"/>
          <a:stretch/>
        </p:blipFill>
        <p:spPr>
          <a:xfrm>
            <a:off x="3984278" y="2331397"/>
            <a:ext cx="683047" cy="257685"/>
          </a:xfrm>
          <a:prstGeom prst="rect">
            <a:avLst/>
          </a:prstGeom>
          <a:noFill/>
          <a:ln>
            <a:noFill/>
          </a:ln>
        </p:spPr>
      </p:pic>
      <p:pic>
        <p:nvPicPr>
          <p:cNvPr id="2444" name="Google Shape;2444;p244"/>
          <p:cNvPicPr preferRelativeResize="0"/>
          <p:nvPr/>
        </p:nvPicPr>
        <p:blipFill>
          <a:blip r:embed="rId11">
            <a:alphaModFix/>
          </a:blip>
          <a:stretch>
            <a:fillRect/>
          </a:stretch>
        </p:blipFill>
        <p:spPr>
          <a:xfrm>
            <a:off x="2317265" y="3286776"/>
            <a:ext cx="408889" cy="313479"/>
          </a:xfrm>
          <a:prstGeom prst="rect">
            <a:avLst/>
          </a:prstGeom>
          <a:noFill/>
          <a:ln>
            <a:noFill/>
          </a:ln>
        </p:spPr>
      </p:pic>
      <p:pic>
        <p:nvPicPr>
          <p:cNvPr id="2445" name="Google Shape;2445;p244"/>
          <p:cNvPicPr preferRelativeResize="0"/>
          <p:nvPr/>
        </p:nvPicPr>
        <p:blipFill>
          <a:blip r:embed="rId12">
            <a:alphaModFix/>
          </a:blip>
          <a:stretch>
            <a:fillRect/>
          </a:stretch>
        </p:blipFill>
        <p:spPr>
          <a:xfrm>
            <a:off x="2443284" y="3774163"/>
            <a:ext cx="370399" cy="370380"/>
          </a:xfrm>
          <a:prstGeom prst="rect">
            <a:avLst/>
          </a:prstGeom>
          <a:noFill/>
          <a:ln>
            <a:noFill/>
          </a:ln>
        </p:spPr>
      </p:pic>
      <p:pic>
        <p:nvPicPr>
          <p:cNvPr id="2446" name="Google Shape;2446;p244"/>
          <p:cNvPicPr preferRelativeResize="0"/>
          <p:nvPr/>
        </p:nvPicPr>
        <p:blipFill>
          <a:blip r:embed="rId13">
            <a:alphaModFix/>
          </a:blip>
          <a:stretch>
            <a:fillRect/>
          </a:stretch>
        </p:blipFill>
        <p:spPr>
          <a:xfrm>
            <a:off x="5924974" y="1752736"/>
            <a:ext cx="1193322" cy="268500"/>
          </a:xfrm>
          <a:prstGeom prst="rect">
            <a:avLst/>
          </a:prstGeom>
          <a:noFill/>
          <a:ln>
            <a:noFill/>
          </a:ln>
        </p:spPr>
      </p:pic>
      <p:pic>
        <p:nvPicPr>
          <p:cNvPr id="2447" name="Google Shape;2447;p244"/>
          <p:cNvPicPr preferRelativeResize="0"/>
          <p:nvPr/>
        </p:nvPicPr>
        <p:blipFill>
          <a:blip r:embed="rId14">
            <a:alphaModFix/>
          </a:blip>
          <a:stretch>
            <a:fillRect/>
          </a:stretch>
        </p:blipFill>
        <p:spPr>
          <a:xfrm>
            <a:off x="1583552" y="2268133"/>
            <a:ext cx="799585" cy="259316"/>
          </a:xfrm>
          <a:prstGeom prst="rect">
            <a:avLst/>
          </a:prstGeom>
          <a:noFill/>
          <a:ln>
            <a:noFill/>
          </a:ln>
        </p:spPr>
      </p:pic>
      <p:pic>
        <p:nvPicPr>
          <p:cNvPr id="2448" name="Google Shape;2448;p244"/>
          <p:cNvPicPr preferRelativeResize="0"/>
          <p:nvPr/>
        </p:nvPicPr>
        <p:blipFill>
          <a:blip r:embed="rId15">
            <a:alphaModFix/>
          </a:blip>
          <a:stretch>
            <a:fillRect/>
          </a:stretch>
        </p:blipFill>
        <p:spPr>
          <a:xfrm>
            <a:off x="6960857" y="2262156"/>
            <a:ext cx="736654" cy="390982"/>
          </a:xfrm>
          <a:prstGeom prst="rect">
            <a:avLst/>
          </a:prstGeom>
          <a:noFill/>
          <a:ln>
            <a:noFill/>
          </a:ln>
        </p:spPr>
      </p:pic>
      <p:pic>
        <p:nvPicPr>
          <p:cNvPr id="2449" name="Google Shape;2449;p244"/>
          <p:cNvPicPr preferRelativeResize="0"/>
          <p:nvPr/>
        </p:nvPicPr>
        <p:blipFill>
          <a:blip r:embed="rId16">
            <a:alphaModFix/>
          </a:blip>
          <a:stretch>
            <a:fillRect/>
          </a:stretch>
        </p:blipFill>
        <p:spPr>
          <a:xfrm>
            <a:off x="1184252" y="1307313"/>
            <a:ext cx="935141" cy="166583"/>
          </a:xfrm>
          <a:prstGeom prst="rect">
            <a:avLst/>
          </a:prstGeom>
          <a:noFill/>
          <a:ln>
            <a:noFill/>
          </a:ln>
        </p:spPr>
      </p:pic>
      <p:pic>
        <p:nvPicPr>
          <p:cNvPr id="2450" name="Google Shape;2450;p244"/>
          <p:cNvPicPr preferRelativeResize="0"/>
          <p:nvPr/>
        </p:nvPicPr>
        <p:blipFill>
          <a:blip r:embed="rId17">
            <a:alphaModFix/>
          </a:blip>
          <a:stretch>
            <a:fillRect/>
          </a:stretch>
        </p:blipFill>
        <p:spPr>
          <a:xfrm>
            <a:off x="6032768" y="3198729"/>
            <a:ext cx="798558" cy="364162"/>
          </a:xfrm>
          <a:prstGeom prst="rect">
            <a:avLst/>
          </a:prstGeom>
          <a:noFill/>
          <a:ln>
            <a:noFill/>
          </a:ln>
        </p:spPr>
      </p:pic>
      <p:pic>
        <p:nvPicPr>
          <p:cNvPr id="2451" name="Google Shape;2451;p244"/>
          <p:cNvPicPr preferRelativeResize="0"/>
          <p:nvPr/>
        </p:nvPicPr>
        <p:blipFill rotWithShape="1">
          <a:blip r:embed="rId18">
            <a:alphaModFix/>
          </a:blip>
          <a:srcRect b="27313" l="11306" r="12502" t="28660"/>
          <a:stretch/>
        </p:blipFill>
        <p:spPr>
          <a:xfrm>
            <a:off x="5033225" y="3833602"/>
            <a:ext cx="683045" cy="222010"/>
          </a:xfrm>
          <a:prstGeom prst="rect">
            <a:avLst/>
          </a:prstGeom>
          <a:noFill/>
          <a:ln>
            <a:noFill/>
          </a:ln>
        </p:spPr>
      </p:pic>
      <p:pic>
        <p:nvPicPr>
          <p:cNvPr id="2452" name="Google Shape;2452;p244"/>
          <p:cNvPicPr preferRelativeResize="0"/>
          <p:nvPr/>
        </p:nvPicPr>
        <p:blipFill>
          <a:blip r:embed="rId19">
            <a:alphaModFix/>
          </a:blip>
          <a:stretch>
            <a:fillRect/>
          </a:stretch>
        </p:blipFill>
        <p:spPr>
          <a:xfrm>
            <a:off x="3978193" y="2638588"/>
            <a:ext cx="530568" cy="530568"/>
          </a:xfrm>
          <a:prstGeom prst="rect">
            <a:avLst/>
          </a:prstGeom>
          <a:noFill/>
          <a:ln>
            <a:noFill/>
          </a:ln>
        </p:spPr>
      </p:pic>
      <p:pic>
        <p:nvPicPr>
          <p:cNvPr id="2453" name="Google Shape;2453;p244"/>
          <p:cNvPicPr preferRelativeResize="0"/>
          <p:nvPr/>
        </p:nvPicPr>
        <p:blipFill>
          <a:blip r:embed="rId20">
            <a:alphaModFix/>
          </a:blip>
          <a:stretch>
            <a:fillRect/>
          </a:stretch>
        </p:blipFill>
        <p:spPr>
          <a:xfrm>
            <a:off x="6021506" y="3758843"/>
            <a:ext cx="498742" cy="375501"/>
          </a:xfrm>
          <a:prstGeom prst="rect">
            <a:avLst/>
          </a:prstGeom>
          <a:noFill/>
          <a:ln>
            <a:noFill/>
          </a:ln>
        </p:spPr>
      </p:pic>
      <p:pic>
        <p:nvPicPr>
          <p:cNvPr id="2454" name="Google Shape;2454;p244"/>
          <p:cNvPicPr preferRelativeResize="0"/>
          <p:nvPr/>
        </p:nvPicPr>
        <p:blipFill>
          <a:blip r:embed="rId21">
            <a:alphaModFix/>
          </a:blip>
          <a:stretch>
            <a:fillRect/>
          </a:stretch>
        </p:blipFill>
        <p:spPr>
          <a:xfrm>
            <a:off x="4017110" y="1780200"/>
            <a:ext cx="669390" cy="276679"/>
          </a:xfrm>
          <a:prstGeom prst="rect">
            <a:avLst/>
          </a:prstGeom>
          <a:noFill/>
          <a:ln>
            <a:noFill/>
          </a:ln>
        </p:spPr>
      </p:pic>
      <p:pic>
        <p:nvPicPr>
          <p:cNvPr id="2455" name="Google Shape;2455;p244"/>
          <p:cNvPicPr preferRelativeResize="0"/>
          <p:nvPr/>
        </p:nvPicPr>
        <p:blipFill>
          <a:blip r:embed="rId22">
            <a:alphaModFix/>
          </a:blip>
          <a:stretch>
            <a:fillRect/>
          </a:stretch>
        </p:blipFill>
        <p:spPr>
          <a:xfrm>
            <a:off x="2687761" y="2316015"/>
            <a:ext cx="1021716" cy="201509"/>
          </a:xfrm>
          <a:prstGeom prst="rect">
            <a:avLst/>
          </a:prstGeom>
          <a:noFill/>
          <a:ln>
            <a:noFill/>
          </a:ln>
        </p:spPr>
      </p:pic>
      <p:pic>
        <p:nvPicPr>
          <p:cNvPr id="2456" name="Google Shape;2456;p244"/>
          <p:cNvPicPr preferRelativeResize="0"/>
          <p:nvPr/>
        </p:nvPicPr>
        <p:blipFill>
          <a:blip r:embed="rId23">
            <a:alphaModFix/>
          </a:blip>
          <a:stretch>
            <a:fillRect/>
          </a:stretch>
        </p:blipFill>
        <p:spPr>
          <a:xfrm>
            <a:off x="1470152" y="3221491"/>
            <a:ext cx="408900" cy="425918"/>
          </a:xfrm>
          <a:prstGeom prst="rect">
            <a:avLst/>
          </a:prstGeom>
          <a:noFill/>
          <a:ln>
            <a:noFill/>
          </a:ln>
        </p:spPr>
      </p:pic>
      <p:pic>
        <p:nvPicPr>
          <p:cNvPr id="2457" name="Google Shape;2457;p244"/>
          <p:cNvPicPr preferRelativeResize="0"/>
          <p:nvPr/>
        </p:nvPicPr>
        <p:blipFill>
          <a:blip r:embed="rId24">
            <a:alphaModFix/>
          </a:blip>
          <a:stretch>
            <a:fillRect/>
          </a:stretch>
        </p:blipFill>
        <p:spPr>
          <a:xfrm>
            <a:off x="6787086" y="3793572"/>
            <a:ext cx="1021716" cy="262558"/>
          </a:xfrm>
          <a:prstGeom prst="rect">
            <a:avLst/>
          </a:prstGeom>
          <a:noFill/>
          <a:ln>
            <a:noFill/>
          </a:ln>
        </p:spPr>
      </p:pic>
      <p:pic>
        <p:nvPicPr>
          <p:cNvPr id="2458" name="Google Shape;2458;p244"/>
          <p:cNvPicPr preferRelativeResize="0"/>
          <p:nvPr/>
        </p:nvPicPr>
        <p:blipFill>
          <a:blip r:embed="rId25">
            <a:alphaModFix/>
          </a:blip>
          <a:stretch>
            <a:fillRect/>
          </a:stretch>
        </p:blipFill>
        <p:spPr>
          <a:xfrm>
            <a:off x="1386644" y="3828646"/>
            <a:ext cx="696186" cy="277084"/>
          </a:xfrm>
          <a:prstGeom prst="rect">
            <a:avLst/>
          </a:prstGeom>
          <a:noFill/>
          <a:ln>
            <a:noFill/>
          </a:ln>
        </p:spPr>
      </p:pic>
      <p:pic>
        <p:nvPicPr>
          <p:cNvPr id="2459" name="Google Shape;2459;p244"/>
          <p:cNvPicPr preferRelativeResize="0"/>
          <p:nvPr/>
        </p:nvPicPr>
        <p:blipFill>
          <a:blip r:embed="rId26">
            <a:alphaModFix/>
          </a:blip>
          <a:stretch>
            <a:fillRect/>
          </a:stretch>
        </p:blipFill>
        <p:spPr>
          <a:xfrm>
            <a:off x="5691528" y="2784014"/>
            <a:ext cx="878731" cy="330481"/>
          </a:xfrm>
          <a:prstGeom prst="rect">
            <a:avLst/>
          </a:prstGeom>
          <a:noFill/>
          <a:ln>
            <a:noFill/>
          </a:ln>
        </p:spPr>
      </p:pic>
      <p:pic>
        <p:nvPicPr>
          <p:cNvPr id="2460" name="Google Shape;2460;p244"/>
          <p:cNvPicPr preferRelativeResize="0"/>
          <p:nvPr/>
        </p:nvPicPr>
        <p:blipFill>
          <a:blip r:embed="rId27">
            <a:alphaModFix/>
          </a:blip>
          <a:stretch>
            <a:fillRect/>
          </a:stretch>
        </p:blipFill>
        <p:spPr>
          <a:xfrm>
            <a:off x="3072125" y="2790628"/>
            <a:ext cx="736666" cy="202074"/>
          </a:xfrm>
          <a:prstGeom prst="rect">
            <a:avLst/>
          </a:prstGeom>
          <a:noFill/>
          <a:ln>
            <a:noFill/>
          </a:ln>
        </p:spPr>
      </p:pic>
      <p:pic>
        <p:nvPicPr>
          <p:cNvPr id="2461" name="Google Shape;2461;p244"/>
          <p:cNvPicPr preferRelativeResize="0"/>
          <p:nvPr/>
        </p:nvPicPr>
        <p:blipFill>
          <a:blip r:embed="rId28">
            <a:alphaModFix/>
          </a:blip>
          <a:stretch>
            <a:fillRect/>
          </a:stretch>
        </p:blipFill>
        <p:spPr>
          <a:xfrm>
            <a:off x="2471021" y="1806479"/>
            <a:ext cx="639692" cy="208600"/>
          </a:xfrm>
          <a:prstGeom prst="rect">
            <a:avLst/>
          </a:prstGeom>
          <a:noFill/>
          <a:ln>
            <a:noFill/>
          </a:ln>
        </p:spPr>
      </p:pic>
      <p:pic>
        <p:nvPicPr>
          <p:cNvPr id="2462" name="Google Shape;2462;p244"/>
          <p:cNvPicPr preferRelativeResize="0"/>
          <p:nvPr/>
        </p:nvPicPr>
        <p:blipFill>
          <a:blip r:embed="rId29">
            <a:alphaModFix/>
          </a:blip>
          <a:stretch>
            <a:fillRect/>
          </a:stretch>
        </p:blipFill>
        <p:spPr>
          <a:xfrm>
            <a:off x="2224017" y="2672896"/>
            <a:ext cx="588800" cy="396486"/>
          </a:xfrm>
          <a:prstGeom prst="rect">
            <a:avLst/>
          </a:prstGeom>
          <a:noFill/>
          <a:ln>
            <a:noFill/>
          </a:ln>
        </p:spPr>
      </p:pic>
      <p:pic>
        <p:nvPicPr>
          <p:cNvPr id="2463" name="Google Shape;2463;p244"/>
          <p:cNvPicPr preferRelativeResize="0"/>
          <p:nvPr/>
        </p:nvPicPr>
        <p:blipFill>
          <a:blip r:embed="rId30">
            <a:alphaModFix/>
          </a:blip>
          <a:stretch>
            <a:fillRect/>
          </a:stretch>
        </p:blipFill>
        <p:spPr>
          <a:xfrm>
            <a:off x="6952739" y="1362416"/>
            <a:ext cx="878710" cy="98515"/>
          </a:xfrm>
          <a:prstGeom prst="rect">
            <a:avLst/>
          </a:prstGeom>
          <a:noFill/>
          <a:ln>
            <a:noFill/>
          </a:ln>
        </p:spPr>
      </p:pic>
      <p:pic>
        <p:nvPicPr>
          <p:cNvPr id="2464" name="Google Shape;2464;p244"/>
          <p:cNvPicPr preferRelativeResize="0"/>
          <p:nvPr/>
        </p:nvPicPr>
        <p:blipFill>
          <a:blip r:embed="rId31">
            <a:alphaModFix/>
          </a:blip>
          <a:stretch>
            <a:fillRect/>
          </a:stretch>
        </p:blipFill>
        <p:spPr>
          <a:xfrm>
            <a:off x="6859986" y="2840221"/>
            <a:ext cx="878712" cy="166397"/>
          </a:xfrm>
          <a:prstGeom prst="rect">
            <a:avLst/>
          </a:prstGeom>
          <a:noFill/>
          <a:ln>
            <a:noFill/>
          </a:ln>
        </p:spPr>
      </p:pic>
      <p:pic>
        <p:nvPicPr>
          <p:cNvPr id="2465" name="Google Shape;2465;p244"/>
          <p:cNvPicPr preferRelativeResize="0"/>
          <p:nvPr/>
        </p:nvPicPr>
        <p:blipFill>
          <a:blip r:embed="rId32">
            <a:alphaModFix/>
          </a:blip>
          <a:stretch>
            <a:fillRect/>
          </a:stretch>
        </p:blipFill>
        <p:spPr>
          <a:xfrm>
            <a:off x="4023239" y="3269216"/>
            <a:ext cx="239315" cy="330482"/>
          </a:xfrm>
          <a:prstGeom prst="rect">
            <a:avLst/>
          </a:prstGeom>
          <a:noFill/>
          <a:ln>
            <a:noFill/>
          </a:ln>
        </p:spPr>
      </p:pic>
      <p:pic>
        <p:nvPicPr>
          <p:cNvPr id="2466" name="Google Shape;2466;p244"/>
          <p:cNvPicPr preferRelativeResize="0"/>
          <p:nvPr/>
        </p:nvPicPr>
        <p:blipFill>
          <a:blip r:embed="rId33">
            <a:alphaModFix/>
          </a:blip>
          <a:stretch>
            <a:fillRect/>
          </a:stretch>
        </p:blipFill>
        <p:spPr>
          <a:xfrm>
            <a:off x="7233034" y="3237174"/>
            <a:ext cx="370401" cy="292994"/>
          </a:xfrm>
          <a:prstGeom prst="rect">
            <a:avLst/>
          </a:prstGeom>
          <a:noFill/>
          <a:ln>
            <a:noFill/>
          </a:ln>
        </p:spPr>
      </p:pic>
      <p:pic>
        <p:nvPicPr>
          <p:cNvPr id="2467" name="Google Shape;2467;p244"/>
          <p:cNvPicPr preferRelativeResize="0"/>
          <p:nvPr/>
        </p:nvPicPr>
        <p:blipFill>
          <a:blip r:embed="rId34">
            <a:alphaModFix/>
          </a:blip>
          <a:stretch>
            <a:fillRect/>
          </a:stretch>
        </p:blipFill>
        <p:spPr>
          <a:xfrm>
            <a:off x="3263492" y="3795783"/>
            <a:ext cx="440643" cy="375492"/>
          </a:xfrm>
          <a:prstGeom prst="rect">
            <a:avLst/>
          </a:prstGeom>
          <a:noFill/>
          <a:ln>
            <a:noFill/>
          </a:ln>
        </p:spPr>
      </p:pic>
      <p:pic>
        <p:nvPicPr>
          <p:cNvPr id="2468" name="Google Shape;2468;p244"/>
          <p:cNvPicPr preferRelativeResize="0"/>
          <p:nvPr/>
        </p:nvPicPr>
        <p:blipFill>
          <a:blip r:embed="rId35">
            <a:alphaModFix/>
          </a:blip>
          <a:stretch>
            <a:fillRect/>
          </a:stretch>
        </p:blipFill>
        <p:spPr>
          <a:xfrm>
            <a:off x="1217172" y="2773075"/>
            <a:ext cx="736660" cy="263816"/>
          </a:xfrm>
          <a:prstGeom prst="rect">
            <a:avLst/>
          </a:prstGeom>
          <a:noFill/>
          <a:ln>
            <a:noFill/>
          </a:ln>
        </p:spPr>
      </p:pic>
      <p:pic>
        <p:nvPicPr>
          <p:cNvPr id="2469" name="Google Shape;2469;p244"/>
          <p:cNvPicPr preferRelativeResize="0"/>
          <p:nvPr/>
        </p:nvPicPr>
        <p:blipFill>
          <a:blip r:embed="rId36">
            <a:alphaModFix/>
          </a:blip>
          <a:stretch>
            <a:fillRect/>
          </a:stretch>
        </p:blipFill>
        <p:spPr>
          <a:xfrm>
            <a:off x="3586653" y="1303304"/>
            <a:ext cx="1193330" cy="186187"/>
          </a:xfrm>
          <a:prstGeom prst="rect">
            <a:avLst/>
          </a:prstGeom>
          <a:noFill/>
          <a:ln>
            <a:noFill/>
          </a:ln>
        </p:spPr>
      </p:pic>
      <p:pic>
        <p:nvPicPr>
          <p:cNvPr id="2470" name="Google Shape;2470;p244"/>
          <p:cNvPicPr preferRelativeResize="0"/>
          <p:nvPr/>
        </p:nvPicPr>
        <p:blipFill>
          <a:blip r:embed="rId37">
            <a:alphaModFix/>
          </a:blip>
          <a:stretch>
            <a:fillRect/>
          </a:stretch>
        </p:blipFill>
        <p:spPr>
          <a:xfrm>
            <a:off x="7344274" y="1645375"/>
            <a:ext cx="370408" cy="382579"/>
          </a:xfrm>
          <a:prstGeom prst="rect">
            <a:avLst/>
          </a:prstGeom>
          <a:noFill/>
          <a:ln>
            <a:noFill/>
          </a:ln>
        </p:spPr>
      </p:pic>
      <p:pic>
        <p:nvPicPr>
          <p:cNvPr id="2471" name="Google Shape;2471;p244"/>
          <p:cNvPicPr preferRelativeResize="0"/>
          <p:nvPr/>
        </p:nvPicPr>
        <p:blipFill>
          <a:blip r:embed="rId38">
            <a:alphaModFix/>
          </a:blip>
          <a:stretch>
            <a:fillRect/>
          </a:stretch>
        </p:blipFill>
        <p:spPr>
          <a:xfrm>
            <a:off x="2295523" y="1119875"/>
            <a:ext cx="1099171" cy="618278"/>
          </a:xfrm>
          <a:prstGeom prst="rect">
            <a:avLst/>
          </a:prstGeom>
          <a:noFill/>
          <a:ln>
            <a:noFill/>
          </a:ln>
        </p:spPr>
      </p:pic>
      <p:pic>
        <p:nvPicPr>
          <p:cNvPr id="2472" name="Google Shape;2472;p244"/>
          <p:cNvPicPr preferRelativeResize="0"/>
          <p:nvPr/>
        </p:nvPicPr>
        <p:blipFill>
          <a:blip r:embed="rId39">
            <a:alphaModFix/>
          </a:blip>
          <a:stretch>
            <a:fillRect/>
          </a:stretch>
        </p:blipFill>
        <p:spPr>
          <a:xfrm>
            <a:off x="4857641" y="2172979"/>
            <a:ext cx="935148" cy="526800"/>
          </a:xfrm>
          <a:prstGeom prst="rect">
            <a:avLst/>
          </a:prstGeom>
          <a:noFill/>
          <a:ln>
            <a:noFill/>
          </a:ln>
        </p:spPr>
      </p:pic>
      <p:pic>
        <p:nvPicPr>
          <p:cNvPr id="2473" name="Google Shape;2473;p244"/>
          <p:cNvPicPr preferRelativeResize="0"/>
          <p:nvPr/>
        </p:nvPicPr>
        <p:blipFill rotWithShape="1">
          <a:blip r:embed="rId40">
            <a:alphaModFix/>
          </a:blip>
          <a:srcRect b="41947" l="0" r="0" t="40535"/>
          <a:stretch/>
        </p:blipFill>
        <p:spPr>
          <a:xfrm>
            <a:off x="4911798" y="1231940"/>
            <a:ext cx="1941038" cy="340012"/>
          </a:xfrm>
          <a:prstGeom prst="rect">
            <a:avLst/>
          </a:prstGeom>
          <a:noFill/>
          <a:ln>
            <a:noFill/>
          </a:ln>
        </p:spPr>
      </p:pic>
      <p:pic>
        <p:nvPicPr>
          <p:cNvPr id="2474" name="Google Shape;2474;p244"/>
          <p:cNvPicPr preferRelativeResize="0"/>
          <p:nvPr/>
        </p:nvPicPr>
        <p:blipFill rotWithShape="1">
          <a:blip r:embed="rId41">
            <a:alphaModFix/>
          </a:blip>
          <a:srcRect b="33707" l="0" r="0" t="33527"/>
          <a:stretch/>
        </p:blipFill>
        <p:spPr>
          <a:xfrm>
            <a:off x="4593135" y="3221501"/>
            <a:ext cx="1193330" cy="390982"/>
          </a:xfrm>
          <a:prstGeom prst="rect">
            <a:avLst/>
          </a:prstGeom>
          <a:noFill/>
          <a:ln>
            <a:noFill/>
          </a:ln>
        </p:spPr>
      </p:pic>
      <p:sp>
        <p:nvSpPr>
          <p:cNvPr id="2475" name="Google Shape;2475;p244">
            <a:hlinkClick r:id="rId42"/>
          </p:cNvPr>
          <p:cNvSpPr/>
          <p:nvPr/>
        </p:nvSpPr>
        <p:spPr>
          <a:xfrm>
            <a:off x="3409250" y="4424125"/>
            <a:ext cx="2197200" cy="494400"/>
          </a:xfrm>
          <a:prstGeom prst="roundRect">
            <a:avLst>
              <a:gd fmla="val 16667" name="adj"/>
            </a:avLst>
          </a:prstGeom>
          <a:noFill/>
          <a:ln>
            <a:noFill/>
          </a:ln>
          <a:effectLst>
            <a:outerShdw blurRad="157163" rotWithShape="0" algn="bl" dir="5400000" dist="104775">
              <a:srgbClr val="B8D900">
                <a:alpha val="1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View Client Logos</a:t>
            </a:r>
            <a:endParaRPr b="1">
              <a:solidFill>
                <a:srgbClr val="FFFFFF"/>
              </a:solidFill>
              <a:latin typeface="Montserrat"/>
              <a:ea typeface="Montserrat"/>
              <a:cs typeface="Montserrat"/>
              <a:sym typeface="Montserrat"/>
            </a:endParaRPr>
          </a:p>
        </p:txBody>
      </p:sp>
      <p:sp>
        <p:nvSpPr>
          <p:cNvPr id="2476" name="Google Shape;2476;p244"/>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CLIENT</a:t>
            </a:r>
            <a:r>
              <a:rPr lang="en" sz="2400">
                <a:latin typeface="Heebo"/>
                <a:ea typeface="Heebo"/>
                <a:cs typeface="Heebo"/>
                <a:sym typeface="Heebo"/>
              </a:rPr>
              <a:t> </a:t>
            </a:r>
            <a:r>
              <a:rPr b="1" lang="en" sz="2400">
                <a:solidFill>
                  <a:srgbClr val="BFD732"/>
                </a:solidFill>
                <a:latin typeface="Heebo"/>
                <a:ea typeface="Heebo"/>
                <a:cs typeface="Heebo"/>
                <a:sym typeface="Heebo"/>
              </a:rPr>
              <a:t>LOGOS</a:t>
            </a:r>
            <a:endParaRPr b="1" sz="2400">
              <a:solidFill>
                <a:srgbClr val="BFD732"/>
              </a:solidFill>
              <a:latin typeface="Heebo"/>
              <a:ea typeface="Heebo"/>
              <a:cs typeface="Heebo"/>
              <a:sym typeface="Heebo"/>
            </a:endParaRPr>
          </a:p>
        </p:txBody>
      </p:sp>
      <p:sp>
        <p:nvSpPr>
          <p:cNvPr id="2477" name="Google Shape;2477;p244"/>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45"/>
          <p:cNvSpPr/>
          <p:nvPr/>
        </p:nvSpPr>
        <p:spPr>
          <a:xfrm rot="-5400000">
            <a:off x="5693981" y="631224"/>
            <a:ext cx="5160600" cy="446280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t Globant we are reinventing Digital so you can reinvent your business. Millions of people are impacted by the solutions we create. Our reinvention starts with each of our Globers... Over 10,000 around the world, a global multitalented, multicultural and extremely passionate team. This is Globant. We are ready.&#10;&#10;For further details visit: https://www.globant.com" id="2483" name="Google Shape;2483;p245" title="Globant Impact">
            <a:hlinkClick r:id="rId3"/>
          </p:cNvPr>
          <p:cNvPicPr preferRelativeResize="0"/>
          <p:nvPr/>
        </p:nvPicPr>
        <p:blipFill>
          <a:blip r:embed="rId4">
            <a:alphaModFix/>
          </a:blip>
          <a:stretch>
            <a:fillRect/>
          </a:stretch>
        </p:blipFill>
        <p:spPr>
          <a:xfrm>
            <a:off x="2403775" y="1236463"/>
            <a:ext cx="4336433" cy="3252325"/>
          </a:xfrm>
          <a:prstGeom prst="rect">
            <a:avLst/>
          </a:prstGeom>
          <a:noFill/>
          <a:ln>
            <a:noFill/>
          </a:ln>
        </p:spPr>
      </p:pic>
      <p:sp>
        <p:nvSpPr>
          <p:cNvPr id="2484" name="Google Shape;2484;p245"/>
          <p:cNvSpPr txBox="1"/>
          <p:nvPr/>
        </p:nvSpPr>
        <p:spPr>
          <a:xfrm>
            <a:off x="528749" y="143925"/>
            <a:ext cx="31272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CORPORATE</a:t>
            </a:r>
            <a:r>
              <a:rPr lang="en" sz="2400">
                <a:latin typeface="Heebo"/>
                <a:ea typeface="Heebo"/>
                <a:cs typeface="Heebo"/>
                <a:sym typeface="Heebo"/>
              </a:rPr>
              <a:t> </a:t>
            </a:r>
            <a:r>
              <a:rPr b="1" lang="en" sz="2400">
                <a:solidFill>
                  <a:srgbClr val="BFD732"/>
                </a:solidFill>
                <a:latin typeface="Heebo"/>
                <a:ea typeface="Heebo"/>
                <a:cs typeface="Heebo"/>
                <a:sym typeface="Heebo"/>
              </a:rPr>
              <a:t>VIDEO</a:t>
            </a:r>
            <a:endParaRPr b="1" sz="2400">
              <a:solidFill>
                <a:srgbClr val="BFD732"/>
              </a:solidFill>
              <a:latin typeface="Heebo"/>
              <a:ea typeface="Heebo"/>
              <a:cs typeface="Heebo"/>
              <a:sym typeface="Heebo"/>
            </a:endParaRPr>
          </a:p>
        </p:txBody>
      </p:sp>
      <p:sp>
        <p:nvSpPr>
          <p:cNvPr id="2485" name="Google Shape;2485;p245"/>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9" name="Shape 2489"/>
        <p:cNvGrpSpPr/>
        <p:nvPr/>
      </p:nvGrpSpPr>
      <p:grpSpPr>
        <a:xfrm>
          <a:off x="0" y="0"/>
          <a:ext cx="0" cy="0"/>
          <a:chOff x="0" y="0"/>
          <a:chExt cx="0" cy="0"/>
        </a:xfrm>
      </p:grpSpPr>
      <p:sp>
        <p:nvSpPr>
          <p:cNvPr id="2490" name="Google Shape;2490;p246"/>
          <p:cNvSpPr/>
          <p:nvPr/>
        </p:nvSpPr>
        <p:spPr>
          <a:xfrm>
            <a:off x="6062956" y="3152605"/>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46"/>
          <p:cNvSpPr/>
          <p:nvPr/>
        </p:nvSpPr>
        <p:spPr>
          <a:xfrm>
            <a:off x="6062956" y="1996746"/>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46"/>
          <p:cNvSpPr txBox="1"/>
          <p:nvPr/>
        </p:nvSpPr>
        <p:spPr>
          <a:xfrm>
            <a:off x="528749" y="143925"/>
            <a:ext cx="31272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PHOTO</a:t>
            </a:r>
            <a:r>
              <a:rPr lang="en" sz="2400">
                <a:latin typeface="Heebo"/>
                <a:ea typeface="Heebo"/>
                <a:cs typeface="Heebo"/>
                <a:sym typeface="Heebo"/>
              </a:rPr>
              <a:t> </a:t>
            </a:r>
            <a:r>
              <a:rPr b="1" lang="en" sz="2400">
                <a:solidFill>
                  <a:srgbClr val="BFD732"/>
                </a:solidFill>
                <a:latin typeface="Heebo"/>
                <a:ea typeface="Heebo"/>
                <a:cs typeface="Heebo"/>
                <a:sym typeface="Heebo"/>
              </a:rPr>
              <a:t>SOURCE</a:t>
            </a:r>
            <a:endParaRPr b="1" sz="2400">
              <a:solidFill>
                <a:srgbClr val="BFD732"/>
              </a:solidFill>
              <a:latin typeface="Heebo"/>
              <a:ea typeface="Heebo"/>
              <a:cs typeface="Heebo"/>
              <a:sym typeface="Heebo"/>
            </a:endParaRPr>
          </a:p>
        </p:txBody>
      </p:sp>
      <p:sp>
        <p:nvSpPr>
          <p:cNvPr id="2493" name="Google Shape;2493;p246"/>
          <p:cNvSpPr/>
          <p:nvPr/>
        </p:nvSpPr>
        <p:spPr>
          <a:xfrm>
            <a:off x="663025" y="1545775"/>
            <a:ext cx="4066200" cy="24375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46"/>
          <p:cNvSpPr txBox="1"/>
          <p:nvPr/>
        </p:nvSpPr>
        <p:spPr>
          <a:xfrm>
            <a:off x="871882" y="1671640"/>
            <a:ext cx="3771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Heebo"/>
                <a:ea typeface="Heebo"/>
                <a:cs typeface="Heebo"/>
                <a:sym typeface="Heebo"/>
              </a:rPr>
              <a:t>Smiling, corporate and fun.</a:t>
            </a:r>
            <a:endParaRPr b="1" sz="1800">
              <a:solidFill>
                <a:srgbClr val="FFFFFF"/>
              </a:solidFill>
              <a:latin typeface="Heebo"/>
              <a:ea typeface="Heebo"/>
              <a:cs typeface="Heebo"/>
              <a:sym typeface="Heebo"/>
            </a:endParaRPr>
          </a:p>
          <a:p>
            <a:pPr indent="0" lvl="0" marL="0" rtl="0" algn="l">
              <a:spcBef>
                <a:spcPts val="0"/>
              </a:spcBef>
              <a:spcAft>
                <a:spcPts val="0"/>
              </a:spcAft>
              <a:buNone/>
            </a:pPr>
            <a:r>
              <a:t/>
            </a:r>
            <a:endParaRPr sz="1600">
              <a:solidFill>
                <a:srgbClr val="FFFFFF"/>
              </a:solidFill>
              <a:latin typeface="Heebo"/>
              <a:ea typeface="Heebo"/>
              <a:cs typeface="Heebo"/>
              <a:sym typeface="Heebo"/>
            </a:endParaRPr>
          </a:p>
          <a:p>
            <a:pPr indent="0" lvl="0" marL="0" rtl="0" algn="l">
              <a:spcBef>
                <a:spcPts val="0"/>
              </a:spcBef>
              <a:spcAft>
                <a:spcPts val="0"/>
              </a:spcAft>
              <a:buNone/>
            </a:pPr>
            <a:r>
              <a:rPr lang="en" sz="1600">
                <a:solidFill>
                  <a:srgbClr val="FFFFFF"/>
                </a:solidFill>
                <a:latin typeface="Heebo"/>
                <a:ea typeface="Heebo"/>
                <a:cs typeface="Heebo"/>
                <a:sym typeface="Heebo"/>
              </a:rPr>
              <a:t>The images you choose have to look and feel that way.</a:t>
            </a:r>
            <a:r>
              <a:rPr lang="en" sz="1600">
                <a:solidFill>
                  <a:srgbClr val="FFFFFF"/>
                </a:solidFill>
                <a:latin typeface="Heebo"/>
                <a:ea typeface="Heebo"/>
                <a:cs typeface="Heebo"/>
                <a:sym typeface="Heebo"/>
              </a:rPr>
              <a:t> Here you can find a couple of websites you can use to </a:t>
            </a:r>
            <a:r>
              <a:rPr lang="en" sz="1600">
                <a:solidFill>
                  <a:srgbClr val="FFFFFF"/>
                </a:solidFill>
                <a:latin typeface="Heebo"/>
                <a:ea typeface="Heebo"/>
                <a:cs typeface="Heebo"/>
                <a:sym typeface="Heebo"/>
              </a:rPr>
              <a:t>get the best photos for your presentation. Don’t forget to take diversity into account.</a:t>
            </a:r>
            <a:endParaRPr sz="1600">
              <a:solidFill>
                <a:srgbClr val="FFFFFF"/>
              </a:solidFill>
              <a:latin typeface="Heebo"/>
              <a:ea typeface="Heebo"/>
              <a:cs typeface="Heebo"/>
              <a:sym typeface="Heebo"/>
            </a:endParaRPr>
          </a:p>
        </p:txBody>
      </p:sp>
      <p:sp>
        <p:nvSpPr>
          <p:cNvPr id="2495" name="Google Shape;2495;p246">
            <a:hlinkClick r:id="rId3"/>
          </p:cNvPr>
          <p:cNvSpPr/>
          <p:nvPr/>
        </p:nvSpPr>
        <p:spPr>
          <a:xfrm>
            <a:off x="5728482" y="1992998"/>
            <a:ext cx="2359800" cy="494400"/>
          </a:xfrm>
          <a:prstGeom prst="roundRect">
            <a:avLst>
              <a:gd fmla="val 16667" name="adj"/>
            </a:avLst>
          </a:prstGeom>
          <a:noFill/>
          <a:ln>
            <a:noFill/>
          </a:ln>
          <a:effectLst>
            <a:outerShdw blurRad="171450" rotWithShape="0" algn="bl" dir="3660000" dist="114300">
              <a:srgbClr val="B8D9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pexels.com</a:t>
            </a:r>
            <a:endParaRPr b="1">
              <a:solidFill>
                <a:srgbClr val="FFFFFF"/>
              </a:solidFill>
              <a:latin typeface="Montserrat"/>
              <a:ea typeface="Montserrat"/>
              <a:cs typeface="Montserrat"/>
              <a:sym typeface="Montserrat"/>
            </a:endParaRPr>
          </a:p>
        </p:txBody>
      </p:sp>
      <p:sp>
        <p:nvSpPr>
          <p:cNvPr id="2496" name="Google Shape;2496;p246">
            <a:hlinkClick r:id="rId4"/>
          </p:cNvPr>
          <p:cNvSpPr/>
          <p:nvPr/>
        </p:nvSpPr>
        <p:spPr>
          <a:xfrm>
            <a:off x="5728482" y="3148948"/>
            <a:ext cx="2359800" cy="494400"/>
          </a:xfrm>
          <a:prstGeom prst="roundRect">
            <a:avLst>
              <a:gd fmla="val 16667" name="adj"/>
            </a:avLst>
          </a:prstGeom>
          <a:noFill/>
          <a:ln>
            <a:noFill/>
          </a:ln>
          <a:effectLst>
            <a:outerShdw blurRad="171450" rotWithShape="0" algn="bl" dir="3660000" dist="114300">
              <a:srgbClr val="B8D9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unsplash.com</a:t>
            </a:r>
            <a:endParaRPr b="1">
              <a:solidFill>
                <a:srgbClr val="FFFFFF"/>
              </a:solidFill>
              <a:latin typeface="Montserrat"/>
              <a:ea typeface="Montserrat"/>
              <a:cs typeface="Montserrat"/>
              <a:sym typeface="Montserrat"/>
            </a:endParaRPr>
          </a:p>
        </p:txBody>
      </p:sp>
      <p:sp>
        <p:nvSpPr>
          <p:cNvPr id="2497" name="Google Shape;2497;p246"/>
          <p:cNvSpPr/>
          <p:nvPr/>
        </p:nvSpPr>
        <p:spPr>
          <a:xfrm rot="10018227">
            <a:off x="7184986" y="-1697909"/>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46"/>
          <p:cNvSpPr/>
          <p:nvPr/>
        </p:nvSpPr>
        <p:spPr>
          <a:xfrm rot="-8270865">
            <a:off x="8044156" y="2307030"/>
            <a:ext cx="1904328" cy="510362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46"/>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247"/>
          <p:cNvSpPr/>
          <p:nvPr/>
        </p:nvSpPr>
        <p:spPr>
          <a:xfrm>
            <a:off x="5706721" y="2466805"/>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47"/>
          <p:cNvSpPr/>
          <p:nvPr/>
        </p:nvSpPr>
        <p:spPr>
          <a:xfrm>
            <a:off x="654011" y="1702575"/>
            <a:ext cx="4066200" cy="20073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47"/>
          <p:cNvSpPr txBox="1"/>
          <p:nvPr/>
        </p:nvSpPr>
        <p:spPr>
          <a:xfrm>
            <a:off x="862861" y="1846350"/>
            <a:ext cx="37713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Heebo"/>
                <a:ea typeface="Heebo"/>
                <a:cs typeface="Heebo"/>
                <a:sym typeface="Heebo"/>
              </a:rPr>
              <a:t>Talk about case studies to spice up your presentation.</a:t>
            </a:r>
            <a:endParaRPr b="1" sz="1800">
              <a:solidFill>
                <a:srgbClr val="FFFFFF"/>
              </a:solidFill>
              <a:latin typeface="Heebo"/>
              <a:ea typeface="Heebo"/>
              <a:cs typeface="Heebo"/>
              <a:sym typeface="Heebo"/>
            </a:endParaRPr>
          </a:p>
          <a:p>
            <a:pPr indent="0" lvl="0" marL="0" rtl="0" algn="l">
              <a:spcBef>
                <a:spcPts val="0"/>
              </a:spcBef>
              <a:spcAft>
                <a:spcPts val="0"/>
              </a:spcAft>
              <a:buNone/>
            </a:pPr>
            <a:r>
              <a:t/>
            </a:r>
            <a:endParaRPr sz="1600">
              <a:solidFill>
                <a:srgbClr val="FFFFFF"/>
              </a:solidFill>
              <a:latin typeface="Heebo"/>
              <a:ea typeface="Heebo"/>
              <a:cs typeface="Heebo"/>
              <a:sym typeface="Heebo"/>
            </a:endParaRPr>
          </a:p>
          <a:p>
            <a:pPr indent="0" lvl="0" marL="0" rtl="0" algn="l">
              <a:spcBef>
                <a:spcPts val="0"/>
              </a:spcBef>
              <a:spcAft>
                <a:spcPts val="0"/>
              </a:spcAft>
              <a:buNone/>
            </a:pPr>
            <a:r>
              <a:rPr lang="en" sz="1600">
                <a:solidFill>
                  <a:srgbClr val="FFFFFF"/>
                </a:solidFill>
                <a:latin typeface="Heebo"/>
                <a:ea typeface="Heebo"/>
                <a:cs typeface="Heebo"/>
                <a:sym typeface="Heebo"/>
              </a:rPr>
              <a:t>Check the following case studies available at Globant and select the best ones to show in your presentation.</a:t>
            </a:r>
            <a:endParaRPr sz="1600">
              <a:solidFill>
                <a:srgbClr val="FFFFFF"/>
              </a:solidFill>
              <a:latin typeface="Heebo"/>
              <a:ea typeface="Heebo"/>
              <a:cs typeface="Heebo"/>
              <a:sym typeface="Heebo"/>
            </a:endParaRPr>
          </a:p>
        </p:txBody>
      </p:sp>
      <p:sp>
        <p:nvSpPr>
          <p:cNvPr id="2507" name="Google Shape;2507;p247">
            <a:hlinkClick r:id="rId3"/>
          </p:cNvPr>
          <p:cNvSpPr/>
          <p:nvPr/>
        </p:nvSpPr>
        <p:spPr>
          <a:xfrm>
            <a:off x="5699225" y="2363775"/>
            <a:ext cx="1703400" cy="684900"/>
          </a:xfrm>
          <a:prstGeom prst="roundRect">
            <a:avLst>
              <a:gd fmla="val 16667" name="adj"/>
            </a:avLst>
          </a:prstGeom>
          <a:noFill/>
          <a:ln>
            <a:noFill/>
          </a:ln>
          <a:effectLst>
            <a:outerShdw blurRad="157163" rotWithShape="0" algn="bl" dir="2220000" dist="104775">
              <a:srgbClr val="B8D900">
                <a:alpha val="2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Case Studies</a:t>
            </a:r>
            <a:endParaRPr b="1">
              <a:solidFill>
                <a:srgbClr val="FFFFFF"/>
              </a:solidFill>
              <a:latin typeface="Montserrat"/>
              <a:ea typeface="Montserrat"/>
              <a:cs typeface="Montserrat"/>
              <a:sym typeface="Montserrat"/>
            </a:endParaRPr>
          </a:p>
        </p:txBody>
      </p:sp>
      <p:sp>
        <p:nvSpPr>
          <p:cNvPr id="2508" name="Google Shape;2508;p247"/>
          <p:cNvSpPr/>
          <p:nvPr/>
        </p:nvSpPr>
        <p:spPr>
          <a:xfrm rot="1166780">
            <a:off x="8083911" y="615400"/>
            <a:ext cx="5901350" cy="510348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47"/>
          <p:cNvSpPr/>
          <p:nvPr/>
        </p:nvSpPr>
        <p:spPr>
          <a:xfrm rot="5400000">
            <a:off x="4387550" y="-4130392"/>
            <a:ext cx="5901300" cy="510360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47"/>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CASE</a:t>
            </a:r>
            <a:r>
              <a:rPr lang="en" sz="2400">
                <a:latin typeface="Heebo"/>
                <a:ea typeface="Heebo"/>
                <a:cs typeface="Heebo"/>
                <a:sym typeface="Heebo"/>
              </a:rPr>
              <a:t> </a:t>
            </a:r>
            <a:r>
              <a:rPr b="1" lang="en" sz="2400">
                <a:solidFill>
                  <a:srgbClr val="BFD732"/>
                </a:solidFill>
                <a:latin typeface="Heebo"/>
                <a:ea typeface="Heebo"/>
                <a:cs typeface="Heebo"/>
                <a:sym typeface="Heebo"/>
              </a:rPr>
              <a:t>STUDIES</a:t>
            </a:r>
            <a:endParaRPr b="1" sz="2400">
              <a:solidFill>
                <a:srgbClr val="BFD732"/>
              </a:solidFill>
              <a:latin typeface="Heebo"/>
              <a:ea typeface="Heebo"/>
              <a:cs typeface="Heebo"/>
              <a:sym typeface="Heebo"/>
            </a:endParaRPr>
          </a:p>
        </p:txBody>
      </p:sp>
      <p:sp>
        <p:nvSpPr>
          <p:cNvPr id="2511" name="Google Shape;2511;p247"/>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248"/>
          <p:cNvSpPr txBox="1"/>
          <p:nvPr>
            <p:ph idx="4294967295" type="subTitle"/>
          </p:nvPr>
        </p:nvSpPr>
        <p:spPr>
          <a:xfrm>
            <a:off x="5305950" y="2571750"/>
            <a:ext cx="8306100" cy="116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rgbClr val="000000"/>
                </a:solidFill>
                <a:latin typeface="Heebo"/>
                <a:ea typeface="Heebo"/>
                <a:cs typeface="Heebo"/>
                <a:sym typeface="Heebo"/>
              </a:rPr>
              <a:t>Want to know more? </a:t>
            </a:r>
            <a:endParaRPr b="1" sz="1900">
              <a:solidFill>
                <a:srgbClr val="000000"/>
              </a:solidFill>
              <a:latin typeface="Heebo"/>
              <a:ea typeface="Heebo"/>
              <a:cs typeface="Heebo"/>
              <a:sym typeface="Heebo"/>
            </a:endParaRPr>
          </a:p>
          <a:p>
            <a:pPr indent="0" lvl="0" marL="0" rtl="0" algn="l">
              <a:spcBef>
                <a:spcPts val="1600"/>
              </a:spcBef>
              <a:spcAft>
                <a:spcPts val="0"/>
              </a:spcAft>
              <a:buNone/>
            </a:pPr>
            <a:r>
              <a:rPr b="1" lang="en" sz="1900">
                <a:solidFill>
                  <a:srgbClr val="000000"/>
                </a:solidFill>
                <a:latin typeface="Heebo"/>
                <a:ea typeface="Heebo"/>
                <a:cs typeface="Heebo"/>
                <a:sym typeface="Heebo"/>
              </a:rPr>
              <a:t>Take a look at our </a:t>
            </a:r>
            <a:r>
              <a:rPr b="1" lang="en" sz="2100" u="sng">
                <a:solidFill>
                  <a:srgbClr val="C1D72F"/>
                </a:solidFill>
                <a:latin typeface="Heebo"/>
                <a:ea typeface="Heebo"/>
                <a:cs typeface="Heebo"/>
                <a:sym typeface="Heebo"/>
                <a:hlinkClick r:id="rId3">
                  <a:extLst>
                    <a:ext uri="{A12FA001-AC4F-418D-AE19-62706E023703}">
                      <ahyp:hlinkClr val="tx"/>
                    </a:ext>
                  </a:extLst>
                </a:hlinkClick>
              </a:rPr>
              <a:t>Green book</a:t>
            </a:r>
            <a:endParaRPr b="1" sz="1500">
              <a:solidFill>
                <a:srgbClr val="C1D72F"/>
              </a:solidFill>
              <a:latin typeface="Heebo"/>
              <a:ea typeface="Heebo"/>
              <a:cs typeface="Heebo"/>
              <a:sym typeface="Heebo"/>
            </a:endParaRPr>
          </a:p>
          <a:p>
            <a:pPr indent="0" lvl="0" marL="0" rtl="0" algn="l">
              <a:spcBef>
                <a:spcPts val="1600"/>
              </a:spcBef>
              <a:spcAft>
                <a:spcPts val="1600"/>
              </a:spcAft>
              <a:buNone/>
            </a:pPr>
            <a:r>
              <a:t/>
            </a:r>
            <a:endParaRPr sz="1300"/>
          </a:p>
        </p:txBody>
      </p:sp>
      <p:sp>
        <p:nvSpPr>
          <p:cNvPr id="2517" name="Google Shape;2517;p248"/>
          <p:cNvSpPr/>
          <p:nvPr/>
        </p:nvSpPr>
        <p:spPr>
          <a:xfrm rot="5400000">
            <a:off x="-1674400" y="-3133317"/>
            <a:ext cx="5901300" cy="510360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8" name="Google Shape;2518;p248"/>
          <p:cNvPicPr preferRelativeResize="0"/>
          <p:nvPr/>
        </p:nvPicPr>
        <p:blipFill>
          <a:blip r:embed="rId4">
            <a:alphaModFix/>
          </a:blip>
          <a:stretch>
            <a:fillRect/>
          </a:stretch>
        </p:blipFill>
        <p:spPr>
          <a:xfrm>
            <a:off x="8071222" y="311900"/>
            <a:ext cx="611800" cy="402975"/>
          </a:xfrm>
          <a:prstGeom prst="rect">
            <a:avLst/>
          </a:prstGeom>
          <a:noFill/>
          <a:ln>
            <a:noFill/>
          </a:ln>
        </p:spPr>
      </p:pic>
      <p:pic>
        <p:nvPicPr>
          <p:cNvPr id="2519" name="Google Shape;2519;p248"/>
          <p:cNvPicPr preferRelativeResize="0"/>
          <p:nvPr/>
        </p:nvPicPr>
        <p:blipFill rotWithShape="1">
          <a:blip r:embed="rId5">
            <a:alphaModFix/>
          </a:blip>
          <a:srcRect b="0" l="833" r="0" t="0"/>
          <a:stretch/>
        </p:blipFill>
        <p:spPr>
          <a:xfrm>
            <a:off x="2031400" y="1578775"/>
            <a:ext cx="3008499" cy="3712526"/>
          </a:xfrm>
          <a:prstGeom prst="rect">
            <a:avLst/>
          </a:prstGeom>
          <a:noFill/>
          <a:ln>
            <a:noFill/>
          </a:ln>
        </p:spPr>
      </p:pic>
      <p:sp>
        <p:nvSpPr>
          <p:cNvPr id="2520" name="Google Shape;2520;p248"/>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249"/>
          <p:cNvSpPr/>
          <p:nvPr/>
        </p:nvSpPr>
        <p:spPr>
          <a:xfrm>
            <a:off x="614600" y="931550"/>
            <a:ext cx="4185900" cy="31098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49"/>
          <p:cNvSpPr txBox="1"/>
          <p:nvPr/>
        </p:nvSpPr>
        <p:spPr>
          <a:xfrm>
            <a:off x="813488" y="1148791"/>
            <a:ext cx="3788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Heebo"/>
                <a:ea typeface="Heebo"/>
                <a:cs typeface="Heebo"/>
                <a:sym typeface="Heebo"/>
              </a:rPr>
              <a:t>Your deck tells a story, so think of it through the lens of your reader. </a:t>
            </a:r>
            <a:endParaRPr b="1" sz="1800">
              <a:solidFill>
                <a:srgbClr val="FFFFFF"/>
              </a:solidFill>
              <a:latin typeface="Heebo"/>
              <a:ea typeface="Heebo"/>
              <a:cs typeface="Heebo"/>
              <a:sym typeface="Heebo"/>
            </a:endParaRPr>
          </a:p>
          <a:p>
            <a:pPr indent="0" lvl="0" marL="0" rtl="0" algn="l">
              <a:spcBef>
                <a:spcPts val="0"/>
              </a:spcBef>
              <a:spcAft>
                <a:spcPts val="0"/>
              </a:spcAft>
              <a:buNone/>
            </a:pPr>
            <a:r>
              <a:t/>
            </a:r>
            <a:endParaRPr sz="1600">
              <a:solidFill>
                <a:srgbClr val="FFFFFF"/>
              </a:solidFill>
              <a:latin typeface="Heebo"/>
              <a:ea typeface="Heebo"/>
              <a:cs typeface="Heebo"/>
              <a:sym typeface="Heebo"/>
            </a:endParaRPr>
          </a:p>
          <a:p>
            <a:pPr indent="0" lvl="0" marL="0" rtl="0" algn="l">
              <a:spcBef>
                <a:spcPts val="0"/>
              </a:spcBef>
              <a:spcAft>
                <a:spcPts val="0"/>
              </a:spcAft>
              <a:buNone/>
            </a:pPr>
            <a:r>
              <a:rPr lang="en" sz="1600">
                <a:solidFill>
                  <a:srgbClr val="FFFFFF"/>
                </a:solidFill>
                <a:latin typeface="Heebo"/>
                <a:ea typeface="Heebo"/>
                <a:cs typeface="Heebo"/>
                <a:sym typeface="Heebo"/>
              </a:rPr>
              <a:t>You want to walk them through the project and give them the right amount of information (not too much or too little), in the right order. As we don’t have the same marketing budget to tell our stories as Disney does, we should keep it short in an effort to convince people to read it.</a:t>
            </a:r>
            <a:endParaRPr sz="1600">
              <a:solidFill>
                <a:srgbClr val="FFFFFF"/>
              </a:solidFill>
              <a:latin typeface="Heebo"/>
              <a:ea typeface="Heebo"/>
              <a:cs typeface="Heebo"/>
              <a:sym typeface="Heebo"/>
            </a:endParaRPr>
          </a:p>
        </p:txBody>
      </p:sp>
      <p:sp>
        <p:nvSpPr>
          <p:cNvPr id="2527" name="Google Shape;2527;p249"/>
          <p:cNvSpPr txBox="1"/>
          <p:nvPr/>
        </p:nvSpPr>
        <p:spPr>
          <a:xfrm>
            <a:off x="5488300" y="182100"/>
            <a:ext cx="3000000" cy="51435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000000"/>
              </a:buClr>
              <a:buSzPts val="900"/>
              <a:buFont typeface="Heebo Black"/>
              <a:buAutoNum type="arabicPeriod"/>
            </a:pPr>
            <a:r>
              <a:rPr b="1" lang="en" sz="900">
                <a:latin typeface="Heebo"/>
                <a:ea typeface="Heebo"/>
                <a:cs typeface="Heebo"/>
                <a:sym typeface="Heebo"/>
              </a:rPr>
              <a:t>Intro Slide (1 slide)</a:t>
            </a:r>
            <a:endParaRPr b="1" sz="900">
              <a:latin typeface="Heebo"/>
              <a:ea typeface="Heebo"/>
              <a:cs typeface="Heebo"/>
              <a:sym typeface="Heebo"/>
            </a:endParaRPr>
          </a:p>
          <a:p>
            <a:pPr indent="-285750" lvl="0" marL="457200" rtl="0" algn="l">
              <a:lnSpc>
                <a:spcPct val="115000"/>
              </a:lnSpc>
              <a:spcBef>
                <a:spcPts val="1000"/>
              </a:spcBef>
              <a:spcAft>
                <a:spcPts val="0"/>
              </a:spcAft>
              <a:buClr>
                <a:srgbClr val="999999"/>
              </a:buClr>
              <a:buSzPts val="900"/>
              <a:buFont typeface="Montserrat Black"/>
              <a:buAutoNum type="arabicPeriod"/>
            </a:pPr>
            <a:r>
              <a:rPr b="1" lang="en" sz="900">
                <a:solidFill>
                  <a:srgbClr val="999999"/>
                </a:solidFill>
                <a:latin typeface="Heebo"/>
                <a:ea typeface="Heebo"/>
                <a:cs typeface="Heebo"/>
                <a:sym typeface="Heebo"/>
              </a:rPr>
              <a:t>Problem Statement (1-2 slides):</a:t>
            </a:r>
            <a:r>
              <a:rPr lang="en" sz="900">
                <a:solidFill>
                  <a:srgbClr val="999999"/>
                </a:solidFill>
                <a:latin typeface="Heebo"/>
                <a:ea typeface="Heebo"/>
                <a:cs typeface="Heebo"/>
                <a:sym typeface="Heebo"/>
              </a:rPr>
              <a:t> Describes the pain we’re looking to fix.</a:t>
            </a:r>
            <a:endParaRPr sz="900">
              <a:solidFill>
                <a:srgbClr val="999999"/>
              </a:solidFill>
              <a:latin typeface="Heebo"/>
              <a:ea typeface="Heebo"/>
              <a:cs typeface="Heebo"/>
              <a:sym typeface="Heebo"/>
            </a:endParaRPr>
          </a:p>
          <a:p>
            <a:pPr indent="-285750" lvl="0" marL="457200" rtl="0" algn="l">
              <a:lnSpc>
                <a:spcPct val="115000"/>
              </a:lnSpc>
              <a:spcBef>
                <a:spcPts val="1000"/>
              </a:spcBef>
              <a:spcAft>
                <a:spcPts val="0"/>
              </a:spcAft>
              <a:buClr>
                <a:srgbClr val="999999"/>
              </a:buClr>
              <a:buSzPts val="900"/>
              <a:buFont typeface="Montserrat Black"/>
              <a:buAutoNum type="arabicPeriod"/>
            </a:pPr>
            <a:r>
              <a:rPr b="1" lang="en" sz="900">
                <a:solidFill>
                  <a:srgbClr val="999999"/>
                </a:solidFill>
                <a:latin typeface="Heebo"/>
                <a:ea typeface="Heebo"/>
                <a:cs typeface="Heebo"/>
                <a:sym typeface="Heebo"/>
              </a:rPr>
              <a:t>Opportunity Statement (1-2 slides):</a:t>
            </a:r>
            <a:r>
              <a:rPr lang="en" sz="900">
                <a:solidFill>
                  <a:srgbClr val="999999"/>
                </a:solidFill>
                <a:latin typeface="Heebo"/>
                <a:ea typeface="Heebo"/>
                <a:cs typeface="Heebo"/>
                <a:sym typeface="Heebo"/>
              </a:rPr>
              <a:t> Describes the solution we’re offering, which is almost always, “tech will solve this”.</a:t>
            </a:r>
            <a:endParaRPr sz="900">
              <a:solidFill>
                <a:srgbClr val="999999"/>
              </a:solidFill>
              <a:latin typeface="Heebo"/>
              <a:ea typeface="Heebo"/>
              <a:cs typeface="Heebo"/>
              <a:sym typeface="Heebo"/>
            </a:endParaRPr>
          </a:p>
          <a:p>
            <a:pPr indent="-285750" lvl="0" marL="457200" rtl="0" algn="l">
              <a:lnSpc>
                <a:spcPct val="115000"/>
              </a:lnSpc>
              <a:spcBef>
                <a:spcPts val="1000"/>
              </a:spcBef>
              <a:spcAft>
                <a:spcPts val="0"/>
              </a:spcAft>
              <a:buClr>
                <a:srgbClr val="000000"/>
              </a:buClr>
              <a:buSzPts val="900"/>
              <a:buFont typeface="Montserrat Black"/>
              <a:buAutoNum type="arabicPeriod"/>
            </a:pPr>
            <a:r>
              <a:rPr b="1" lang="en" sz="900">
                <a:latin typeface="Heebo"/>
                <a:ea typeface="Heebo"/>
                <a:cs typeface="Heebo"/>
                <a:sym typeface="Heebo"/>
              </a:rPr>
              <a:t>Credibility Building (2-4 slides):</a:t>
            </a:r>
            <a:r>
              <a:rPr lang="en" sz="900">
                <a:latin typeface="Heebo"/>
                <a:ea typeface="Heebo"/>
                <a:cs typeface="Heebo"/>
                <a:sym typeface="Heebo"/>
              </a:rPr>
              <a:t> Currently we use too many. Only in rare cases should we talk about ourselves more than we currently do.</a:t>
            </a:r>
            <a:endParaRPr sz="900">
              <a:latin typeface="Heebo"/>
              <a:ea typeface="Heebo"/>
              <a:cs typeface="Heebo"/>
              <a:sym typeface="Heebo"/>
            </a:endParaRPr>
          </a:p>
          <a:p>
            <a:pPr indent="-285750" lvl="0" marL="457200" rtl="0" algn="l">
              <a:lnSpc>
                <a:spcPct val="115000"/>
              </a:lnSpc>
              <a:spcBef>
                <a:spcPts val="1000"/>
              </a:spcBef>
              <a:spcAft>
                <a:spcPts val="0"/>
              </a:spcAft>
              <a:buClr>
                <a:srgbClr val="999999"/>
              </a:buClr>
              <a:buSzPts val="900"/>
              <a:buFont typeface="Montserrat Black"/>
              <a:buAutoNum type="arabicPeriod"/>
            </a:pPr>
            <a:r>
              <a:rPr b="1" lang="en" sz="900">
                <a:solidFill>
                  <a:srgbClr val="999999"/>
                </a:solidFill>
                <a:latin typeface="Heebo"/>
                <a:ea typeface="Heebo"/>
                <a:cs typeface="Heebo"/>
                <a:sym typeface="Heebo"/>
              </a:rPr>
              <a:t>Solutions (As many slides as needed, but likely 1-2 slides): </a:t>
            </a:r>
            <a:r>
              <a:rPr lang="en" sz="900">
                <a:solidFill>
                  <a:srgbClr val="999999"/>
                </a:solidFill>
                <a:latin typeface="Heebo"/>
                <a:ea typeface="Heebo"/>
                <a:cs typeface="Heebo"/>
                <a:sym typeface="Heebo"/>
              </a:rPr>
              <a:t>Talk about ideas specifically catered to them. This is the most custom part of the deck.</a:t>
            </a:r>
            <a:endParaRPr sz="900">
              <a:solidFill>
                <a:srgbClr val="999999"/>
              </a:solidFill>
              <a:latin typeface="Heebo"/>
              <a:ea typeface="Heebo"/>
              <a:cs typeface="Heebo"/>
              <a:sym typeface="Heebo"/>
            </a:endParaRPr>
          </a:p>
          <a:p>
            <a:pPr indent="-285750" lvl="0" marL="457200" rtl="0" algn="l">
              <a:lnSpc>
                <a:spcPct val="115000"/>
              </a:lnSpc>
              <a:spcBef>
                <a:spcPts val="1000"/>
              </a:spcBef>
              <a:spcAft>
                <a:spcPts val="0"/>
              </a:spcAft>
              <a:buClr>
                <a:srgbClr val="000000"/>
              </a:buClr>
              <a:buSzPts val="900"/>
              <a:buFont typeface="Montserrat Black"/>
              <a:buAutoNum type="arabicPeriod"/>
            </a:pPr>
            <a:r>
              <a:rPr b="1" lang="en" sz="900">
                <a:latin typeface="Heebo"/>
                <a:ea typeface="Heebo"/>
                <a:cs typeface="Heebo"/>
                <a:sym typeface="Heebo"/>
              </a:rPr>
              <a:t>Case Studies (4-5 relevant projects):</a:t>
            </a:r>
            <a:r>
              <a:rPr lang="en" sz="900">
                <a:latin typeface="Heebo"/>
                <a:ea typeface="Heebo"/>
                <a:cs typeface="Heebo"/>
                <a:sym typeface="Heebo"/>
              </a:rPr>
              <a:t> The important story to tell isn’t about the project itself, but the specific aspect of the project that is relevant to them.</a:t>
            </a:r>
            <a:endParaRPr sz="900">
              <a:latin typeface="Heebo"/>
              <a:ea typeface="Heebo"/>
              <a:cs typeface="Heebo"/>
              <a:sym typeface="Heebo"/>
            </a:endParaRPr>
          </a:p>
          <a:p>
            <a:pPr indent="-285750" lvl="0" marL="457200" rtl="0" algn="l">
              <a:lnSpc>
                <a:spcPct val="115000"/>
              </a:lnSpc>
              <a:spcBef>
                <a:spcPts val="1000"/>
              </a:spcBef>
              <a:spcAft>
                <a:spcPts val="0"/>
              </a:spcAft>
              <a:buClr>
                <a:srgbClr val="999999"/>
              </a:buClr>
              <a:buSzPts val="900"/>
              <a:buFont typeface="Heebo Black"/>
              <a:buAutoNum type="arabicPeriod"/>
            </a:pPr>
            <a:r>
              <a:rPr b="1" lang="en" sz="900">
                <a:solidFill>
                  <a:srgbClr val="999999"/>
                </a:solidFill>
                <a:latin typeface="Heebo"/>
                <a:ea typeface="Heebo"/>
                <a:cs typeface="Heebo"/>
                <a:sym typeface="Heebo"/>
              </a:rPr>
              <a:t>Questions (1 slide)</a:t>
            </a:r>
            <a:endParaRPr b="1" sz="900">
              <a:solidFill>
                <a:srgbClr val="999999"/>
              </a:solidFill>
              <a:latin typeface="Heebo"/>
              <a:ea typeface="Heebo"/>
              <a:cs typeface="Heebo"/>
              <a:sym typeface="Heebo"/>
            </a:endParaRPr>
          </a:p>
          <a:p>
            <a:pPr indent="-285750" lvl="0" marL="457200" rtl="0" algn="l">
              <a:lnSpc>
                <a:spcPct val="115000"/>
              </a:lnSpc>
              <a:spcBef>
                <a:spcPts val="1000"/>
              </a:spcBef>
              <a:spcAft>
                <a:spcPts val="0"/>
              </a:spcAft>
              <a:buClr>
                <a:srgbClr val="999999"/>
              </a:buClr>
              <a:buSzPts val="900"/>
              <a:buFont typeface="Heebo Black"/>
              <a:buAutoNum type="arabicPeriod"/>
            </a:pPr>
            <a:r>
              <a:rPr b="1" lang="en" sz="900">
                <a:solidFill>
                  <a:srgbClr val="999999"/>
                </a:solidFill>
                <a:latin typeface="Heebo"/>
                <a:ea typeface="Heebo"/>
                <a:cs typeface="Heebo"/>
                <a:sym typeface="Heebo"/>
              </a:rPr>
              <a:t>Recap &amp; Next Steps (1 slide)</a:t>
            </a:r>
            <a:endParaRPr b="1" sz="900">
              <a:solidFill>
                <a:srgbClr val="999999"/>
              </a:solidFill>
              <a:latin typeface="Heebo"/>
              <a:ea typeface="Heebo"/>
              <a:cs typeface="Heebo"/>
              <a:sym typeface="Heebo"/>
            </a:endParaRPr>
          </a:p>
          <a:p>
            <a:pPr indent="-285750" lvl="0" marL="457200" rtl="0" algn="l">
              <a:lnSpc>
                <a:spcPct val="115000"/>
              </a:lnSpc>
              <a:spcBef>
                <a:spcPts val="1000"/>
              </a:spcBef>
              <a:spcAft>
                <a:spcPts val="1000"/>
              </a:spcAft>
              <a:buClr>
                <a:srgbClr val="000000"/>
              </a:buClr>
              <a:buSzPts val="900"/>
              <a:buFont typeface="Montserrat Black"/>
              <a:buAutoNum type="arabicPeriod"/>
            </a:pPr>
            <a:r>
              <a:rPr b="1" lang="en" sz="900">
                <a:latin typeface="Heebo"/>
                <a:ea typeface="Heebo"/>
                <a:cs typeface="Heebo"/>
                <a:sym typeface="Heebo"/>
              </a:rPr>
              <a:t>Closing (1 slide): </a:t>
            </a:r>
            <a:r>
              <a:rPr lang="en" sz="900">
                <a:latin typeface="Heebo"/>
                <a:ea typeface="Heebo"/>
                <a:cs typeface="Heebo"/>
                <a:sym typeface="Heebo"/>
              </a:rPr>
              <a:t>Should have a call to action with contact info.</a:t>
            </a:r>
            <a:endParaRPr sz="900">
              <a:latin typeface="Heebo"/>
              <a:ea typeface="Heebo"/>
              <a:cs typeface="Heebo"/>
              <a:sym typeface="Heebo"/>
            </a:endParaRPr>
          </a:p>
        </p:txBody>
      </p:sp>
      <p:sp>
        <p:nvSpPr>
          <p:cNvPr id="2528" name="Google Shape;2528;p249"/>
          <p:cNvSpPr txBox="1"/>
          <p:nvPr/>
        </p:nvSpPr>
        <p:spPr>
          <a:xfrm>
            <a:off x="765836" y="4148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9999"/>
                </a:solidFill>
                <a:latin typeface="Heebo"/>
                <a:ea typeface="Heebo"/>
                <a:cs typeface="Heebo"/>
                <a:sym typeface="Heebo"/>
              </a:rPr>
              <a:t>* S</a:t>
            </a:r>
            <a:r>
              <a:rPr lang="en">
                <a:solidFill>
                  <a:srgbClr val="999999"/>
                </a:solidFill>
                <a:latin typeface="Heebo"/>
                <a:ea typeface="Heebo"/>
                <a:cs typeface="Heebo"/>
                <a:sym typeface="Heebo"/>
              </a:rPr>
              <a:t>ections in gray are optional.</a:t>
            </a:r>
            <a:endParaRPr>
              <a:solidFill>
                <a:srgbClr val="999999"/>
              </a:solidFill>
              <a:latin typeface="Heebo"/>
              <a:ea typeface="Heebo"/>
              <a:cs typeface="Heebo"/>
              <a:sym typeface="Heebo"/>
            </a:endParaRPr>
          </a:p>
        </p:txBody>
      </p:sp>
      <p:sp>
        <p:nvSpPr>
          <p:cNvPr id="2529" name="Google Shape;2529;p249"/>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NARRATIVE</a:t>
            </a:r>
            <a:r>
              <a:rPr lang="en" sz="2400">
                <a:latin typeface="Heebo"/>
                <a:ea typeface="Heebo"/>
                <a:cs typeface="Heebo"/>
                <a:sym typeface="Heebo"/>
              </a:rPr>
              <a:t> </a:t>
            </a:r>
            <a:r>
              <a:rPr b="1" lang="en" sz="2400">
                <a:solidFill>
                  <a:srgbClr val="BFD732"/>
                </a:solidFill>
                <a:latin typeface="Heebo"/>
                <a:ea typeface="Heebo"/>
                <a:cs typeface="Heebo"/>
                <a:sym typeface="Heebo"/>
              </a:rPr>
              <a:t>ARC</a:t>
            </a:r>
            <a:endParaRPr b="1" sz="2400">
              <a:solidFill>
                <a:srgbClr val="BFD732"/>
              </a:solidFill>
              <a:latin typeface="Heebo"/>
              <a:ea typeface="Heebo"/>
              <a:cs typeface="Heebo"/>
              <a:sym typeface="Heebo"/>
            </a:endParaRPr>
          </a:p>
        </p:txBody>
      </p:sp>
      <p:sp>
        <p:nvSpPr>
          <p:cNvPr id="2530" name="Google Shape;2530;p249"/>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4" name="Shape 2534"/>
        <p:cNvGrpSpPr/>
        <p:nvPr/>
      </p:nvGrpSpPr>
      <p:grpSpPr>
        <a:xfrm>
          <a:off x="0" y="0"/>
          <a:ext cx="0" cy="0"/>
          <a:chOff x="0" y="0"/>
          <a:chExt cx="0" cy="0"/>
        </a:xfrm>
      </p:grpSpPr>
      <p:sp>
        <p:nvSpPr>
          <p:cNvPr id="2535" name="Google Shape;2535;p250"/>
          <p:cNvSpPr txBox="1"/>
          <p:nvPr>
            <p:ph type="title"/>
          </p:nvPr>
        </p:nvSpPr>
        <p:spPr>
          <a:xfrm>
            <a:off x="311700" y="1868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ebo"/>
                <a:ea typeface="Heebo"/>
                <a:cs typeface="Heebo"/>
                <a:sym typeface="Heebo"/>
              </a:rPr>
              <a:t>Presentation Deck</a:t>
            </a:r>
            <a:endParaRPr b="1">
              <a:latin typeface="Heebo"/>
              <a:ea typeface="Heebo"/>
              <a:cs typeface="Heebo"/>
              <a:sym typeface="Heebo"/>
            </a:endParaRPr>
          </a:p>
        </p:txBody>
      </p:sp>
      <p:sp>
        <p:nvSpPr>
          <p:cNvPr id="2536" name="Google Shape;2536;p250"/>
          <p:cNvSpPr txBox="1"/>
          <p:nvPr>
            <p:ph type="title"/>
          </p:nvPr>
        </p:nvSpPr>
        <p:spPr>
          <a:xfrm>
            <a:off x="1973550" y="2571750"/>
            <a:ext cx="519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ebo"/>
                <a:ea typeface="Heebo"/>
                <a:cs typeface="Heebo"/>
                <a:sym typeface="Heebo"/>
              </a:rPr>
              <a:t>Think of these slides like a card deck: you choose whichever slide you want to play with.</a:t>
            </a:r>
            <a:endParaRPr sz="1800">
              <a:latin typeface="Heebo"/>
              <a:ea typeface="Heebo"/>
              <a:cs typeface="Heebo"/>
              <a:sym typeface="Heebo"/>
            </a:endParaRPr>
          </a:p>
        </p:txBody>
      </p:sp>
      <p:sp>
        <p:nvSpPr>
          <p:cNvPr id="2537" name="Google Shape;2537;p250"/>
          <p:cNvSpPr/>
          <p:nvPr/>
        </p:nvSpPr>
        <p:spPr>
          <a:xfrm rot="-10352059">
            <a:off x="-3723357" y="-2120714"/>
            <a:ext cx="5901528" cy="5103686"/>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50"/>
          <p:cNvSpPr/>
          <p:nvPr/>
        </p:nvSpPr>
        <p:spPr>
          <a:xfrm rot="-6577501">
            <a:off x="5693832" y="2731344"/>
            <a:ext cx="5901514" cy="5103589"/>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50"/>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224"/>
          <p:cNvSpPr txBox="1"/>
          <p:nvPr>
            <p:ph idx="4294967295" type="subTitle"/>
          </p:nvPr>
        </p:nvSpPr>
        <p:spPr>
          <a:xfrm>
            <a:off x="1185553" y="983517"/>
            <a:ext cx="8306100" cy="7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Heebo"/>
                <a:ea typeface="Heebo"/>
                <a:cs typeface="Heebo"/>
                <a:sym typeface="Heebo"/>
              </a:rPr>
              <a:t>No one wants to </a:t>
            </a:r>
            <a:r>
              <a:rPr b="1" lang="en" sz="2400">
                <a:solidFill>
                  <a:srgbClr val="000000"/>
                </a:solidFill>
                <a:latin typeface="Heebo"/>
                <a:ea typeface="Heebo"/>
                <a:cs typeface="Heebo"/>
                <a:sym typeface="Heebo"/>
              </a:rPr>
              <a:t>reinvent the wheel.</a:t>
            </a:r>
            <a:r>
              <a:rPr lang="en">
                <a:solidFill>
                  <a:srgbClr val="000000"/>
                </a:solidFill>
                <a:latin typeface="Heebo"/>
                <a:ea typeface="Heebo"/>
                <a:cs typeface="Heebo"/>
                <a:sym typeface="Heebo"/>
              </a:rPr>
              <a:t> </a:t>
            </a:r>
            <a:endParaRPr>
              <a:solidFill>
                <a:srgbClr val="000000"/>
              </a:solidFill>
              <a:latin typeface="Heebo"/>
              <a:ea typeface="Heebo"/>
              <a:cs typeface="Heebo"/>
              <a:sym typeface="Heebo"/>
            </a:endParaRPr>
          </a:p>
          <a:p>
            <a:pPr indent="0" lvl="0" marL="0" rtl="0" algn="l">
              <a:spcBef>
                <a:spcPts val="1600"/>
              </a:spcBef>
              <a:spcAft>
                <a:spcPts val="1600"/>
              </a:spcAft>
              <a:buNone/>
            </a:pPr>
            <a:r>
              <a:t/>
            </a:r>
            <a:endParaRPr/>
          </a:p>
        </p:txBody>
      </p:sp>
      <p:sp>
        <p:nvSpPr>
          <p:cNvPr id="992" name="Google Shape;992;p224"/>
          <p:cNvSpPr txBox="1"/>
          <p:nvPr>
            <p:ph idx="4294967295" type="subTitle"/>
          </p:nvPr>
        </p:nvSpPr>
        <p:spPr>
          <a:xfrm>
            <a:off x="1166150" y="1671525"/>
            <a:ext cx="2661900" cy="225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sz="1400">
                <a:solidFill>
                  <a:srgbClr val="000000"/>
                </a:solidFill>
                <a:latin typeface="Heebo"/>
                <a:ea typeface="Heebo"/>
                <a:cs typeface="Heebo"/>
                <a:sym typeface="Heebo"/>
              </a:rPr>
              <a:t>This is an attempt to make people’s lives easier by providing </a:t>
            </a:r>
            <a:r>
              <a:rPr b="1" lang="en" sz="1600">
                <a:solidFill>
                  <a:srgbClr val="000000"/>
                </a:solidFill>
                <a:latin typeface="Heebo"/>
                <a:ea typeface="Heebo"/>
                <a:cs typeface="Heebo"/>
                <a:sym typeface="Heebo"/>
              </a:rPr>
              <a:t>tools for creating sales decks</a:t>
            </a:r>
            <a:r>
              <a:rPr lang="en" sz="1400">
                <a:solidFill>
                  <a:srgbClr val="000000"/>
                </a:solidFill>
                <a:latin typeface="Heebo"/>
                <a:ea typeface="Heebo"/>
                <a:cs typeface="Heebo"/>
                <a:sym typeface="Heebo"/>
              </a:rPr>
              <a:t> faster and more consistently. Far too often, we cobble together decks from various sources with different layouts that don’t align with MarCom.  </a:t>
            </a:r>
            <a:endParaRPr sz="1400">
              <a:solidFill>
                <a:srgbClr val="000000"/>
              </a:solidFill>
              <a:latin typeface="Heebo"/>
              <a:ea typeface="Heebo"/>
              <a:cs typeface="Heebo"/>
              <a:sym typeface="Heebo"/>
            </a:endParaRPr>
          </a:p>
        </p:txBody>
      </p:sp>
      <p:sp>
        <p:nvSpPr>
          <p:cNvPr id="993" name="Google Shape;993;p224"/>
          <p:cNvSpPr txBox="1"/>
          <p:nvPr>
            <p:ph idx="4294967295" type="subTitle"/>
          </p:nvPr>
        </p:nvSpPr>
        <p:spPr>
          <a:xfrm>
            <a:off x="4342250" y="1671525"/>
            <a:ext cx="2841900" cy="190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rgbClr val="000000"/>
                </a:solidFill>
                <a:latin typeface="Heebo"/>
                <a:ea typeface="Heebo"/>
                <a:cs typeface="Heebo"/>
                <a:sym typeface="Heebo"/>
              </a:rPr>
              <a:t>This will be beneficial in creating a </a:t>
            </a:r>
            <a:r>
              <a:rPr b="1" lang="en" sz="1600">
                <a:solidFill>
                  <a:srgbClr val="000000"/>
                </a:solidFill>
                <a:latin typeface="Heebo"/>
                <a:ea typeface="Heebo"/>
                <a:cs typeface="Heebo"/>
                <a:sym typeface="Heebo"/>
              </a:rPr>
              <a:t>stronger brand identity</a:t>
            </a:r>
            <a:r>
              <a:rPr lang="en" sz="1400">
                <a:solidFill>
                  <a:srgbClr val="000000"/>
                </a:solidFill>
                <a:latin typeface="Heebo"/>
                <a:ea typeface="Heebo"/>
                <a:cs typeface="Heebo"/>
                <a:sym typeface="Heebo"/>
              </a:rPr>
              <a:t> for Globant. The more that people can </a:t>
            </a:r>
            <a:r>
              <a:rPr b="1" lang="en" sz="1600">
                <a:solidFill>
                  <a:srgbClr val="000000"/>
                </a:solidFill>
                <a:latin typeface="Heebo"/>
                <a:ea typeface="Heebo"/>
                <a:cs typeface="Heebo"/>
                <a:sym typeface="Heebo"/>
              </a:rPr>
              <a:t>make a connection</a:t>
            </a:r>
            <a:r>
              <a:rPr lang="en" sz="1400">
                <a:solidFill>
                  <a:srgbClr val="000000"/>
                </a:solidFill>
                <a:latin typeface="Heebo"/>
                <a:ea typeface="Heebo"/>
                <a:cs typeface="Heebo"/>
                <a:sym typeface="Heebo"/>
              </a:rPr>
              <a:t> with Globant, the less friction that our sales team will have to fight against to close a deal.</a:t>
            </a:r>
            <a:endParaRPr sz="1400">
              <a:solidFill>
                <a:srgbClr val="000000"/>
              </a:solidFill>
              <a:latin typeface="Heebo"/>
              <a:ea typeface="Heebo"/>
              <a:cs typeface="Heebo"/>
              <a:sym typeface="Heebo"/>
            </a:endParaRPr>
          </a:p>
        </p:txBody>
      </p:sp>
      <p:sp>
        <p:nvSpPr>
          <p:cNvPr id="994" name="Google Shape;994;p224"/>
          <p:cNvSpPr/>
          <p:nvPr/>
        </p:nvSpPr>
        <p:spPr>
          <a:xfrm rot="1166780">
            <a:off x="6376611" y="1421625"/>
            <a:ext cx="5901350" cy="510348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24"/>
          <p:cNvSpPr/>
          <p:nvPr/>
        </p:nvSpPr>
        <p:spPr>
          <a:xfrm rot="5400000">
            <a:off x="-1949950" y="-3209842"/>
            <a:ext cx="5901300" cy="510360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24"/>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pic>
        <p:nvPicPr>
          <p:cNvPr id="997" name="Google Shape;997;p224"/>
          <p:cNvPicPr preferRelativeResize="0"/>
          <p:nvPr/>
        </p:nvPicPr>
        <p:blipFill>
          <a:blip r:embed="rId3">
            <a:alphaModFix/>
          </a:blip>
          <a:stretch>
            <a:fillRect/>
          </a:stretch>
        </p:blipFill>
        <p:spPr>
          <a:xfrm>
            <a:off x="8071222" y="388100"/>
            <a:ext cx="611800" cy="402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3" name="Shape 2543"/>
        <p:cNvGrpSpPr/>
        <p:nvPr/>
      </p:nvGrpSpPr>
      <p:grpSpPr>
        <a:xfrm>
          <a:off x="0" y="0"/>
          <a:ext cx="0" cy="0"/>
          <a:chOff x="0" y="0"/>
          <a:chExt cx="0" cy="0"/>
        </a:xfrm>
      </p:grpSpPr>
      <p:sp>
        <p:nvSpPr>
          <p:cNvPr id="2544" name="Google Shape;2544;p251"/>
          <p:cNvSpPr txBox="1"/>
          <p:nvPr>
            <p:ph type="title"/>
          </p:nvPr>
        </p:nvSpPr>
        <p:spPr>
          <a:xfrm>
            <a:off x="311700" y="1868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ebo"/>
                <a:ea typeface="Heebo"/>
                <a:cs typeface="Heebo"/>
                <a:sym typeface="Heebo"/>
              </a:rPr>
              <a:t>Cover Slides</a:t>
            </a:r>
            <a:endParaRPr b="1">
              <a:latin typeface="Heebo"/>
              <a:ea typeface="Heebo"/>
              <a:cs typeface="Heebo"/>
              <a:sym typeface="Heebo"/>
            </a:endParaRPr>
          </a:p>
        </p:txBody>
      </p:sp>
      <p:sp>
        <p:nvSpPr>
          <p:cNvPr id="2545" name="Google Shape;2545;p251"/>
          <p:cNvSpPr/>
          <p:nvPr/>
        </p:nvSpPr>
        <p:spPr>
          <a:xfrm rot="-10352059">
            <a:off x="-3723357" y="-2120714"/>
            <a:ext cx="5901528" cy="5103686"/>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51"/>
          <p:cNvSpPr/>
          <p:nvPr/>
        </p:nvSpPr>
        <p:spPr>
          <a:xfrm rot="-6577501">
            <a:off x="5693832" y="2731344"/>
            <a:ext cx="5901514" cy="5103589"/>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51"/>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51" name="Shape 2551"/>
        <p:cNvGrpSpPr/>
        <p:nvPr/>
      </p:nvGrpSpPr>
      <p:grpSpPr>
        <a:xfrm>
          <a:off x="0" y="0"/>
          <a:ext cx="0" cy="0"/>
          <a:chOff x="0" y="0"/>
          <a:chExt cx="0" cy="0"/>
        </a:xfrm>
      </p:grpSpPr>
      <p:pic>
        <p:nvPicPr>
          <p:cNvPr id="2552" name="Google Shape;2552;p252"/>
          <p:cNvPicPr preferRelativeResize="0"/>
          <p:nvPr/>
        </p:nvPicPr>
        <p:blipFill>
          <a:blip r:embed="rId3">
            <a:alphaModFix/>
          </a:blip>
          <a:stretch>
            <a:fillRect/>
          </a:stretch>
        </p:blipFill>
        <p:spPr>
          <a:xfrm>
            <a:off x="1428750" y="0"/>
            <a:ext cx="7715250" cy="5143500"/>
          </a:xfrm>
          <a:prstGeom prst="rect">
            <a:avLst/>
          </a:prstGeom>
          <a:noFill/>
          <a:ln>
            <a:noFill/>
          </a:ln>
        </p:spPr>
      </p:pic>
      <p:pic>
        <p:nvPicPr>
          <p:cNvPr id="2553" name="Google Shape;2553;p252"/>
          <p:cNvPicPr preferRelativeResize="0"/>
          <p:nvPr/>
        </p:nvPicPr>
        <p:blipFill>
          <a:blip r:embed="rId4">
            <a:alphaModFix/>
          </a:blip>
          <a:stretch>
            <a:fillRect/>
          </a:stretch>
        </p:blipFill>
        <p:spPr>
          <a:xfrm>
            <a:off x="-45275" y="0"/>
            <a:ext cx="11634099" cy="5143499"/>
          </a:xfrm>
          <a:prstGeom prst="rect">
            <a:avLst/>
          </a:prstGeom>
          <a:noFill/>
          <a:ln>
            <a:noFill/>
          </a:ln>
        </p:spPr>
      </p:pic>
      <p:pic>
        <p:nvPicPr>
          <p:cNvPr id="2554" name="Google Shape;2554;p252"/>
          <p:cNvPicPr preferRelativeResize="0"/>
          <p:nvPr/>
        </p:nvPicPr>
        <p:blipFill>
          <a:blip r:embed="rId4">
            <a:alphaModFix/>
          </a:blip>
          <a:stretch>
            <a:fillRect/>
          </a:stretch>
        </p:blipFill>
        <p:spPr>
          <a:xfrm>
            <a:off x="0" y="0"/>
            <a:ext cx="6383350" cy="5143499"/>
          </a:xfrm>
          <a:prstGeom prst="rect">
            <a:avLst/>
          </a:prstGeom>
          <a:noFill/>
          <a:ln>
            <a:noFill/>
          </a:ln>
        </p:spPr>
      </p:pic>
      <p:sp>
        <p:nvSpPr>
          <p:cNvPr id="2555" name="Google Shape;2555;p252"/>
          <p:cNvSpPr txBox="1"/>
          <p:nvPr/>
        </p:nvSpPr>
        <p:spPr>
          <a:xfrm>
            <a:off x="619725" y="2409325"/>
            <a:ext cx="2817900" cy="1145700"/>
          </a:xfrm>
          <a:prstGeom prst="rect">
            <a:avLst/>
          </a:prstGeom>
          <a:noFill/>
          <a:ln>
            <a:noFill/>
          </a:ln>
          <a:effectLst>
            <a:outerShdw blurRad="142875" rotWithShape="0" algn="bl" dir="6599999" dist="9525">
              <a:srgbClr val="000000">
                <a:alpha val="2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2000">
                <a:solidFill>
                  <a:srgbClr val="FFFFFF"/>
                </a:solidFill>
                <a:latin typeface="Heebo"/>
                <a:ea typeface="Heebo"/>
                <a:cs typeface="Heebo"/>
                <a:sym typeface="Heebo"/>
              </a:rPr>
              <a:t>Single line description goes here</a:t>
            </a:r>
            <a:endParaRPr sz="2000">
              <a:solidFill>
                <a:srgbClr val="FFFFFF"/>
              </a:solidFill>
              <a:latin typeface="Heebo"/>
              <a:ea typeface="Heebo"/>
              <a:cs typeface="Heebo"/>
              <a:sym typeface="Heebo"/>
            </a:endParaRPr>
          </a:p>
        </p:txBody>
      </p:sp>
      <p:sp>
        <p:nvSpPr>
          <p:cNvPr id="2556" name="Google Shape;2556;p252"/>
          <p:cNvSpPr txBox="1"/>
          <p:nvPr/>
        </p:nvSpPr>
        <p:spPr>
          <a:xfrm>
            <a:off x="644275" y="1102152"/>
            <a:ext cx="2935200" cy="453600"/>
          </a:xfrm>
          <a:prstGeom prst="rect">
            <a:avLst/>
          </a:prstGeom>
          <a:noFill/>
          <a:ln>
            <a:noFill/>
          </a:ln>
          <a:effectLst>
            <a:outerShdw blurRad="142875" rotWithShape="0" algn="bl" dir="6599999" dist="9525">
              <a:srgbClr val="000000">
                <a:alpha val="2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Heebo"/>
                <a:ea typeface="Heebo"/>
                <a:cs typeface="Heebo"/>
                <a:sym typeface="Heebo"/>
              </a:rPr>
              <a:t>We are</a:t>
            </a:r>
            <a:endParaRPr sz="2000">
              <a:solidFill>
                <a:srgbClr val="FFFFFF"/>
              </a:solidFill>
              <a:latin typeface="Heebo"/>
              <a:ea typeface="Heebo"/>
              <a:cs typeface="Heebo"/>
              <a:sym typeface="Heebo"/>
            </a:endParaRPr>
          </a:p>
        </p:txBody>
      </p:sp>
      <p:pic>
        <p:nvPicPr>
          <p:cNvPr id="2557" name="Google Shape;2557;p252"/>
          <p:cNvPicPr preferRelativeResize="0"/>
          <p:nvPr/>
        </p:nvPicPr>
        <p:blipFill>
          <a:blip r:embed="rId5">
            <a:alphaModFix/>
          </a:blip>
          <a:stretch>
            <a:fillRect/>
          </a:stretch>
        </p:blipFill>
        <p:spPr>
          <a:xfrm>
            <a:off x="544400" y="1555745"/>
            <a:ext cx="3199675" cy="931000"/>
          </a:xfrm>
          <a:prstGeom prst="rect">
            <a:avLst/>
          </a:prstGeom>
          <a:noFill/>
          <a:ln>
            <a:noFill/>
          </a:ln>
          <a:effectLst>
            <a:outerShdw blurRad="142875" rotWithShape="0" algn="bl" dir="6599999" dist="9525">
              <a:srgbClr val="000000">
                <a:alpha val="2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pic>
        <p:nvPicPr>
          <p:cNvPr id="2562" name="Google Shape;2562;p253"/>
          <p:cNvPicPr preferRelativeResize="0"/>
          <p:nvPr/>
        </p:nvPicPr>
        <p:blipFill rotWithShape="1">
          <a:blip r:embed="rId3">
            <a:alphaModFix/>
          </a:blip>
          <a:srcRect b="0" l="169" r="179" t="0"/>
          <a:stretch/>
        </p:blipFill>
        <p:spPr>
          <a:xfrm>
            <a:off x="0" y="-2171"/>
            <a:ext cx="9284774" cy="5240921"/>
          </a:xfrm>
          <a:prstGeom prst="rect">
            <a:avLst/>
          </a:prstGeom>
          <a:noFill/>
          <a:ln>
            <a:noFill/>
          </a:ln>
        </p:spPr>
      </p:pic>
      <p:sp>
        <p:nvSpPr>
          <p:cNvPr id="2563" name="Google Shape;2563;p253"/>
          <p:cNvSpPr/>
          <p:nvPr/>
        </p:nvSpPr>
        <p:spPr>
          <a:xfrm rot="-5400000">
            <a:off x="-509998" y="500722"/>
            <a:ext cx="5241000" cy="42210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2564" name="Google Shape;2564;p253"/>
          <p:cNvPicPr preferRelativeResize="0"/>
          <p:nvPr/>
        </p:nvPicPr>
        <p:blipFill rotWithShape="1">
          <a:blip r:embed="rId4">
            <a:alphaModFix/>
          </a:blip>
          <a:srcRect b="-6629" l="0" r="0" t="5414"/>
          <a:stretch/>
        </p:blipFill>
        <p:spPr>
          <a:xfrm>
            <a:off x="25" y="-2171"/>
            <a:ext cx="5353994" cy="5046648"/>
          </a:xfrm>
          <a:prstGeom prst="rect">
            <a:avLst/>
          </a:prstGeom>
          <a:noFill/>
          <a:ln>
            <a:noFill/>
          </a:ln>
        </p:spPr>
      </p:pic>
      <p:pic>
        <p:nvPicPr>
          <p:cNvPr id="2565" name="Google Shape;2565;p253"/>
          <p:cNvPicPr preferRelativeResize="0"/>
          <p:nvPr/>
        </p:nvPicPr>
        <p:blipFill rotWithShape="1">
          <a:blip r:embed="rId5">
            <a:alphaModFix/>
          </a:blip>
          <a:srcRect b="514" l="0" r="0" t="504"/>
          <a:stretch/>
        </p:blipFill>
        <p:spPr>
          <a:xfrm flipH="1" rot="10800000">
            <a:off x="6551862" y="3853806"/>
            <a:ext cx="2732905" cy="1384936"/>
          </a:xfrm>
          <a:prstGeom prst="rect">
            <a:avLst/>
          </a:prstGeom>
          <a:noFill/>
          <a:ln>
            <a:noFill/>
          </a:ln>
        </p:spPr>
      </p:pic>
      <p:sp>
        <p:nvSpPr>
          <p:cNvPr id="2566" name="Google Shape;2566;p253"/>
          <p:cNvSpPr txBox="1"/>
          <p:nvPr/>
        </p:nvSpPr>
        <p:spPr>
          <a:xfrm>
            <a:off x="574715" y="2030253"/>
            <a:ext cx="4874700" cy="553200"/>
          </a:xfrm>
          <a:prstGeom prst="rect">
            <a:avLst/>
          </a:prstGeom>
          <a:noFill/>
          <a:ln>
            <a:noFill/>
          </a:ln>
        </p:spPr>
        <p:txBody>
          <a:bodyPr anchorCtr="0" anchor="t" bIns="91425" lIns="91425" spcFirstLastPara="1" rIns="91425" wrap="square" tIns="91425">
            <a:noAutofit/>
          </a:bodyPr>
          <a:lstStyle/>
          <a:p>
            <a:pPr indent="0" lvl="0" marL="0" rtl="0" algn="l">
              <a:lnSpc>
                <a:spcPct val="70000"/>
              </a:lnSpc>
              <a:spcBef>
                <a:spcPts val="1100"/>
              </a:spcBef>
              <a:spcAft>
                <a:spcPts val="0"/>
              </a:spcAft>
              <a:buClr>
                <a:srgbClr val="000000"/>
              </a:buClr>
              <a:buSzPts val="1100"/>
              <a:buFont typeface="Arial"/>
              <a:buNone/>
            </a:pPr>
            <a:r>
              <a:rPr lang="en" sz="4800">
                <a:solidFill>
                  <a:srgbClr val="FFFFFF"/>
                </a:solidFill>
                <a:latin typeface="Heebo Black"/>
                <a:ea typeface="Heebo Black"/>
                <a:cs typeface="Heebo Black"/>
                <a:sym typeface="Heebo Black"/>
              </a:rPr>
              <a:t>Title</a:t>
            </a:r>
            <a:endParaRPr sz="4800">
              <a:solidFill>
                <a:srgbClr val="FFFFFF"/>
              </a:solidFill>
              <a:latin typeface="Heebo Black"/>
              <a:ea typeface="Heebo Black"/>
              <a:cs typeface="Heebo Black"/>
              <a:sym typeface="Heebo Black"/>
            </a:endParaRPr>
          </a:p>
        </p:txBody>
      </p:sp>
      <p:pic>
        <p:nvPicPr>
          <p:cNvPr id="2567" name="Google Shape;2567;p253"/>
          <p:cNvPicPr preferRelativeResize="0"/>
          <p:nvPr/>
        </p:nvPicPr>
        <p:blipFill>
          <a:blip r:embed="rId6">
            <a:alphaModFix/>
          </a:blip>
          <a:stretch>
            <a:fillRect/>
          </a:stretch>
        </p:blipFill>
        <p:spPr>
          <a:xfrm>
            <a:off x="521354" y="1052734"/>
            <a:ext cx="2630264" cy="76532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254"/>
          <p:cNvSpPr/>
          <p:nvPr/>
        </p:nvSpPr>
        <p:spPr>
          <a:xfrm>
            <a:off x="0" y="0"/>
            <a:ext cx="9144000" cy="5143500"/>
          </a:xfrm>
          <a:prstGeom prst="rect">
            <a:avLst/>
          </a:prstGeom>
          <a:gradFill>
            <a:gsLst>
              <a:gs pos="0">
                <a:srgbClr val="BFD732"/>
              </a:gs>
              <a:gs pos="100000">
                <a:srgbClr val="39B54A"/>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pic>
        <p:nvPicPr>
          <p:cNvPr id="2573" name="Google Shape;2573;p254"/>
          <p:cNvPicPr preferRelativeResize="0"/>
          <p:nvPr/>
        </p:nvPicPr>
        <p:blipFill rotWithShape="1">
          <a:blip r:embed="rId3">
            <a:alphaModFix amt="11000"/>
          </a:blip>
          <a:srcRect b="4291" l="44928" r="27909" t="46999"/>
          <a:stretch/>
        </p:blipFill>
        <p:spPr>
          <a:xfrm flipH="1" rot="-5400000">
            <a:off x="-399110" y="395585"/>
            <a:ext cx="5150546" cy="4352327"/>
          </a:xfrm>
          <a:prstGeom prst="rect">
            <a:avLst/>
          </a:prstGeom>
          <a:noFill/>
          <a:ln>
            <a:noFill/>
          </a:ln>
        </p:spPr>
      </p:pic>
      <p:sp>
        <p:nvSpPr>
          <p:cNvPr id="2574" name="Google Shape;2574;p254"/>
          <p:cNvSpPr/>
          <p:nvPr/>
        </p:nvSpPr>
        <p:spPr>
          <a:xfrm>
            <a:off x="4237675" y="0"/>
            <a:ext cx="5226000" cy="5143500"/>
          </a:xfrm>
          <a:prstGeom prst="parallelogram">
            <a:avLst>
              <a:gd fmla="val 25000"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2D139"/>
              </a:solidFill>
            </a:endParaRPr>
          </a:p>
        </p:txBody>
      </p:sp>
      <p:pic>
        <p:nvPicPr>
          <p:cNvPr id="2575" name="Google Shape;2575;p254"/>
          <p:cNvPicPr preferRelativeResize="0"/>
          <p:nvPr/>
        </p:nvPicPr>
        <p:blipFill rotWithShape="1">
          <a:blip r:embed="rId4">
            <a:alphaModFix/>
          </a:blip>
          <a:srcRect b="0" l="8854" r="21038" t="0"/>
          <a:stretch/>
        </p:blipFill>
        <p:spPr>
          <a:xfrm>
            <a:off x="4237675" y="0"/>
            <a:ext cx="5531100" cy="5143500"/>
          </a:xfrm>
          <a:prstGeom prst="parallelogram">
            <a:avLst>
              <a:gd fmla="val 25000" name="adj"/>
            </a:avLst>
          </a:prstGeom>
          <a:noFill/>
          <a:ln>
            <a:noFill/>
          </a:ln>
        </p:spPr>
      </p:pic>
      <p:sp>
        <p:nvSpPr>
          <p:cNvPr id="2576" name="Google Shape;2576;p254"/>
          <p:cNvSpPr txBox="1"/>
          <p:nvPr/>
        </p:nvSpPr>
        <p:spPr>
          <a:xfrm>
            <a:off x="1" y="729075"/>
            <a:ext cx="4800900" cy="545100"/>
          </a:xfrm>
          <a:prstGeom prst="rect">
            <a:avLst/>
          </a:prstGeom>
          <a:noFill/>
          <a:ln>
            <a:noFill/>
          </a:ln>
        </p:spPr>
        <p:txBody>
          <a:bodyPr anchorCtr="0" anchor="t" bIns="68575" lIns="68575" spcFirstLastPara="1" rIns="68575" wrap="square" tIns="68575">
            <a:noAutofit/>
          </a:bodyPr>
          <a:lstStyle/>
          <a:p>
            <a:pPr indent="0" lvl="0" marL="0" rtl="0" algn="ctr">
              <a:lnSpc>
                <a:spcPct val="70000"/>
              </a:lnSpc>
              <a:spcBef>
                <a:spcPts val="800"/>
              </a:spcBef>
              <a:spcAft>
                <a:spcPts val="0"/>
              </a:spcAft>
              <a:buNone/>
            </a:pPr>
            <a:r>
              <a:rPr lang="en" sz="6800">
                <a:solidFill>
                  <a:srgbClr val="0B5394"/>
                </a:solidFill>
                <a:latin typeface="Heebo Black"/>
                <a:ea typeface="Heebo Black"/>
                <a:cs typeface="Heebo Black"/>
                <a:sym typeface="Heebo Black"/>
              </a:rPr>
              <a:t>TITLE</a:t>
            </a:r>
            <a:endParaRPr sz="5000">
              <a:solidFill>
                <a:srgbClr val="0B5394"/>
              </a:solidFill>
              <a:latin typeface="Heebo Black"/>
              <a:ea typeface="Heebo Black"/>
              <a:cs typeface="Heebo Black"/>
              <a:sym typeface="Heebo Black"/>
            </a:endParaRPr>
          </a:p>
          <a:p>
            <a:pPr indent="0" lvl="0" marL="0" rtl="0" algn="ctr">
              <a:lnSpc>
                <a:spcPct val="70000"/>
              </a:lnSpc>
              <a:spcBef>
                <a:spcPts val="800"/>
              </a:spcBef>
              <a:spcAft>
                <a:spcPts val="0"/>
              </a:spcAft>
              <a:buNone/>
            </a:pPr>
            <a:r>
              <a:rPr lang="en" sz="3000">
                <a:solidFill>
                  <a:srgbClr val="FFFFFF"/>
                </a:solidFill>
                <a:latin typeface="Heebo Black"/>
                <a:ea typeface="Heebo Black"/>
                <a:cs typeface="Heebo Black"/>
                <a:sym typeface="Heebo Black"/>
              </a:rPr>
              <a:t>Subtitle</a:t>
            </a:r>
            <a:endParaRPr sz="3000">
              <a:solidFill>
                <a:srgbClr val="FFFFFF"/>
              </a:solidFill>
              <a:latin typeface="Heebo Black"/>
              <a:ea typeface="Heebo Black"/>
              <a:cs typeface="Heebo Black"/>
              <a:sym typeface="Heebo Black"/>
            </a:endParaRPr>
          </a:p>
        </p:txBody>
      </p:sp>
      <p:sp>
        <p:nvSpPr>
          <p:cNvPr id="2577" name="Google Shape;2577;p254"/>
          <p:cNvSpPr txBox="1"/>
          <p:nvPr/>
        </p:nvSpPr>
        <p:spPr>
          <a:xfrm>
            <a:off x="270073" y="2833950"/>
            <a:ext cx="4048200" cy="859200"/>
          </a:xfrm>
          <a:prstGeom prst="rect">
            <a:avLst/>
          </a:prstGeom>
          <a:noFill/>
          <a:ln>
            <a:noFill/>
          </a:ln>
          <a:effectLst>
            <a:outerShdw blurRad="142875" rotWithShape="0" algn="bl" dir="6599999" dist="9525">
              <a:srgbClr val="000000">
                <a:alpha val="20000"/>
              </a:srgbClr>
            </a:outerShdw>
          </a:effectLst>
        </p:spPr>
        <p:txBody>
          <a:bodyPr anchorCtr="0" anchor="t" bIns="68575" lIns="68575" spcFirstLastPara="1" rIns="68575" wrap="square" tIns="68575">
            <a:noAutofit/>
          </a:bodyPr>
          <a:lstStyle/>
          <a:p>
            <a:pPr indent="0" lvl="0" marL="0" rtl="0" algn="l">
              <a:lnSpc>
                <a:spcPct val="115000"/>
              </a:lnSpc>
              <a:spcBef>
                <a:spcPts val="0"/>
              </a:spcBef>
              <a:spcAft>
                <a:spcPts val="0"/>
              </a:spcAft>
              <a:buClr>
                <a:srgbClr val="000000"/>
              </a:buClr>
              <a:buSzPts val="800"/>
              <a:buFont typeface="Arial"/>
              <a:buNone/>
            </a:pPr>
            <a:r>
              <a:rPr lang="en">
                <a:solidFill>
                  <a:srgbClr val="FFFFFF"/>
                </a:solidFill>
                <a:latin typeface="Heebo"/>
                <a:ea typeface="Heebo"/>
                <a:cs typeface="Heebo"/>
                <a:sym typeface="Heebo"/>
              </a:rPr>
              <a:t> </a:t>
            </a:r>
            <a:endParaRPr b="1">
              <a:solidFill>
                <a:srgbClr val="FFFFFF"/>
              </a:solidFill>
              <a:latin typeface="Heebo"/>
              <a:ea typeface="Heebo"/>
              <a:cs typeface="Heebo"/>
              <a:sym typeface="Heebo"/>
            </a:endParaRPr>
          </a:p>
        </p:txBody>
      </p:sp>
      <p:pic>
        <p:nvPicPr>
          <p:cNvPr id="2578" name="Google Shape;2578;p254"/>
          <p:cNvPicPr preferRelativeResize="0"/>
          <p:nvPr/>
        </p:nvPicPr>
        <p:blipFill>
          <a:blip r:embed="rId5">
            <a:alphaModFix/>
          </a:blip>
          <a:stretch>
            <a:fillRect/>
          </a:stretch>
        </p:blipFill>
        <p:spPr>
          <a:xfrm>
            <a:off x="397880" y="3942778"/>
            <a:ext cx="2091526" cy="6085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pic>
        <p:nvPicPr>
          <p:cNvPr id="2583" name="Google Shape;2583;p255"/>
          <p:cNvPicPr preferRelativeResize="0"/>
          <p:nvPr/>
        </p:nvPicPr>
        <p:blipFill rotWithShape="1">
          <a:blip r:embed="rId3">
            <a:alphaModFix/>
          </a:blip>
          <a:srcRect b="0" l="169" r="179" t="0"/>
          <a:stretch/>
        </p:blipFill>
        <p:spPr>
          <a:xfrm>
            <a:off x="0" y="-18000"/>
            <a:ext cx="9144000" cy="5161498"/>
          </a:xfrm>
          <a:prstGeom prst="rect">
            <a:avLst/>
          </a:prstGeom>
          <a:noFill/>
          <a:ln>
            <a:noFill/>
          </a:ln>
        </p:spPr>
      </p:pic>
      <p:sp>
        <p:nvSpPr>
          <p:cNvPr id="2584" name="Google Shape;2584;p255"/>
          <p:cNvSpPr/>
          <p:nvPr/>
        </p:nvSpPr>
        <p:spPr>
          <a:xfrm rot="-5400000">
            <a:off x="1727810" y="-1716150"/>
            <a:ext cx="5161500" cy="85938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&lt;</a:t>
            </a:r>
            <a:endParaRPr sz="1400"/>
          </a:p>
        </p:txBody>
      </p:sp>
      <p:pic>
        <p:nvPicPr>
          <p:cNvPr id="2585" name="Google Shape;2585;p255"/>
          <p:cNvPicPr preferRelativeResize="0"/>
          <p:nvPr/>
        </p:nvPicPr>
        <p:blipFill>
          <a:blip r:embed="rId4">
            <a:alphaModFix/>
          </a:blip>
          <a:stretch>
            <a:fillRect/>
          </a:stretch>
        </p:blipFill>
        <p:spPr>
          <a:xfrm flipH="1" rot="10800000">
            <a:off x="6014451" y="2"/>
            <a:ext cx="3129550" cy="1585949"/>
          </a:xfrm>
          <a:prstGeom prst="rect">
            <a:avLst/>
          </a:prstGeom>
          <a:noFill/>
          <a:ln>
            <a:noFill/>
          </a:ln>
        </p:spPr>
      </p:pic>
      <p:sp>
        <p:nvSpPr>
          <p:cNvPr id="2586" name="Google Shape;2586;p255"/>
          <p:cNvSpPr txBox="1"/>
          <p:nvPr/>
        </p:nvSpPr>
        <p:spPr>
          <a:xfrm>
            <a:off x="284325" y="2007132"/>
            <a:ext cx="6916500" cy="545100"/>
          </a:xfrm>
          <a:prstGeom prst="rect">
            <a:avLst/>
          </a:prstGeom>
          <a:noFill/>
          <a:ln>
            <a:noFill/>
          </a:ln>
        </p:spPr>
        <p:txBody>
          <a:bodyPr anchorCtr="0" anchor="t" bIns="68575" lIns="68575" spcFirstLastPara="1" rIns="68575" wrap="square" tIns="68575">
            <a:noAutofit/>
          </a:bodyPr>
          <a:lstStyle/>
          <a:p>
            <a:pPr indent="0" lvl="0" marL="0" rtl="0" algn="l">
              <a:lnSpc>
                <a:spcPct val="70000"/>
              </a:lnSpc>
              <a:spcBef>
                <a:spcPts val="800"/>
              </a:spcBef>
              <a:spcAft>
                <a:spcPts val="0"/>
              </a:spcAft>
              <a:buNone/>
            </a:pPr>
            <a:r>
              <a:rPr lang="en" sz="4800">
                <a:solidFill>
                  <a:srgbClr val="8BAB42"/>
                </a:solidFill>
                <a:latin typeface="Heebo Black"/>
                <a:ea typeface="Heebo Black"/>
                <a:cs typeface="Heebo Black"/>
                <a:sym typeface="Heebo Black"/>
              </a:rPr>
              <a:t>TITLE</a:t>
            </a:r>
            <a:endParaRPr sz="4800">
              <a:solidFill>
                <a:srgbClr val="8BAB42"/>
              </a:solidFill>
              <a:latin typeface="Heebo Black"/>
              <a:ea typeface="Heebo Black"/>
              <a:cs typeface="Heebo Black"/>
              <a:sym typeface="Heebo Black"/>
            </a:endParaRPr>
          </a:p>
          <a:p>
            <a:pPr indent="0" lvl="0" marL="0" rtl="0" algn="l">
              <a:lnSpc>
                <a:spcPct val="70000"/>
              </a:lnSpc>
              <a:spcBef>
                <a:spcPts val="800"/>
              </a:spcBef>
              <a:spcAft>
                <a:spcPts val="0"/>
              </a:spcAft>
              <a:buNone/>
            </a:pPr>
            <a:r>
              <a:rPr lang="en" sz="4800">
                <a:latin typeface="Heebo"/>
                <a:ea typeface="Heebo"/>
                <a:cs typeface="Heebo"/>
                <a:sym typeface="Heebo"/>
              </a:rPr>
              <a:t>Subtitle</a:t>
            </a:r>
            <a:endParaRPr sz="4800">
              <a:latin typeface="Heebo"/>
              <a:ea typeface="Heebo"/>
              <a:cs typeface="Heebo"/>
              <a:sym typeface="Heebo"/>
            </a:endParaRPr>
          </a:p>
        </p:txBody>
      </p:sp>
      <p:pic>
        <p:nvPicPr>
          <p:cNvPr id="2587" name="Google Shape;2587;p255"/>
          <p:cNvPicPr preferRelativeResize="0"/>
          <p:nvPr/>
        </p:nvPicPr>
        <p:blipFill>
          <a:blip r:embed="rId5">
            <a:alphaModFix/>
          </a:blip>
          <a:stretch>
            <a:fillRect/>
          </a:stretch>
        </p:blipFill>
        <p:spPr>
          <a:xfrm>
            <a:off x="284325" y="445061"/>
            <a:ext cx="2041648" cy="594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1" name="Shape 2591"/>
        <p:cNvGrpSpPr/>
        <p:nvPr/>
      </p:nvGrpSpPr>
      <p:grpSpPr>
        <a:xfrm>
          <a:off x="0" y="0"/>
          <a:ext cx="0" cy="0"/>
          <a:chOff x="0" y="0"/>
          <a:chExt cx="0" cy="0"/>
        </a:xfrm>
      </p:grpSpPr>
      <p:pic>
        <p:nvPicPr>
          <p:cNvPr id="2592" name="Google Shape;2592;p25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593" name="Google Shape;2593;p256"/>
          <p:cNvPicPr preferRelativeResize="0"/>
          <p:nvPr/>
        </p:nvPicPr>
        <p:blipFill>
          <a:blip r:embed="rId4">
            <a:alphaModFix/>
          </a:blip>
          <a:stretch>
            <a:fillRect/>
          </a:stretch>
        </p:blipFill>
        <p:spPr>
          <a:xfrm>
            <a:off x="8540226" y="192000"/>
            <a:ext cx="480174" cy="376350"/>
          </a:xfrm>
          <a:prstGeom prst="rect">
            <a:avLst/>
          </a:prstGeom>
          <a:noFill/>
          <a:ln>
            <a:noFill/>
          </a:ln>
          <a:effectLst>
            <a:outerShdw blurRad="57150" rotWithShape="0" algn="bl" dir="5400000" dist="19050">
              <a:srgbClr val="000000">
                <a:alpha val="50000"/>
              </a:srgbClr>
            </a:outerShdw>
          </a:effectLst>
        </p:spPr>
      </p:pic>
      <p:sp>
        <p:nvSpPr>
          <p:cNvPr id="2594" name="Google Shape;2594;p256"/>
          <p:cNvSpPr/>
          <p:nvPr/>
        </p:nvSpPr>
        <p:spPr>
          <a:xfrm rot="-5400000">
            <a:off x="-502348" y="495431"/>
            <a:ext cx="5161500" cy="41568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2595" name="Google Shape;2595;p256"/>
          <p:cNvPicPr preferRelativeResize="0"/>
          <p:nvPr/>
        </p:nvPicPr>
        <p:blipFill rotWithShape="1">
          <a:blip r:embed="rId5">
            <a:alphaModFix/>
          </a:blip>
          <a:srcRect b="-6629" l="0" r="0" t="5414"/>
          <a:stretch/>
        </p:blipFill>
        <p:spPr>
          <a:xfrm>
            <a:off x="25" y="0"/>
            <a:ext cx="5272824" cy="4970176"/>
          </a:xfrm>
          <a:prstGeom prst="rect">
            <a:avLst/>
          </a:prstGeom>
          <a:noFill/>
          <a:ln>
            <a:noFill/>
          </a:ln>
        </p:spPr>
      </p:pic>
      <p:pic>
        <p:nvPicPr>
          <p:cNvPr id="2596" name="Google Shape;2596;p256"/>
          <p:cNvPicPr preferRelativeResize="0"/>
          <p:nvPr/>
        </p:nvPicPr>
        <p:blipFill rotWithShape="1">
          <a:blip r:embed="rId6">
            <a:alphaModFix/>
          </a:blip>
          <a:srcRect b="514" l="0" r="0" t="504"/>
          <a:stretch/>
        </p:blipFill>
        <p:spPr>
          <a:xfrm flipH="1" rot="10800000">
            <a:off x="6452523" y="3790619"/>
            <a:ext cx="2691469" cy="1363951"/>
          </a:xfrm>
          <a:prstGeom prst="rect">
            <a:avLst/>
          </a:prstGeom>
          <a:noFill/>
          <a:ln>
            <a:noFill/>
          </a:ln>
        </p:spPr>
      </p:pic>
      <p:sp>
        <p:nvSpPr>
          <p:cNvPr id="2597" name="Google Shape;2597;p256"/>
          <p:cNvSpPr txBox="1"/>
          <p:nvPr/>
        </p:nvSpPr>
        <p:spPr>
          <a:xfrm>
            <a:off x="566001" y="2001625"/>
            <a:ext cx="4800900" cy="545100"/>
          </a:xfrm>
          <a:prstGeom prst="rect">
            <a:avLst/>
          </a:prstGeom>
          <a:noFill/>
          <a:ln>
            <a:noFill/>
          </a:ln>
        </p:spPr>
        <p:txBody>
          <a:bodyPr anchorCtr="0" anchor="t" bIns="68575" lIns="68575" spcFirstLastPara="1" rIns="68575" wrap="square" tIns="68575">
            <a:noAutofit/>
          </a:bodyPr>
          <a:lstStyle/>
          <a:p>
            <a:pPr indent="0" lvl="0" marL="0" rtl="0" algn="l">
              <a:lnSpc>
                <a:spcPct val="70000"/>
              </a:lnSpc>
              <a:spcBef>
                <a:spcPts val="800"/>
              </a:spcBef>
              <a:spcAft>
                <a:spcPts val="0"/>
              </a:spcAft>
              <a:buNone/>
            </a:pPr>
            <a:r>
              <a:rPr lang="en" sz="3600">
                <a:solidFill>
                  <a:srgbClr val="FFFFFF"/>
                </a:solidFill>
                <a:latin typeface="Heebo Black"/>
                <a:ea typeface="Heebo Black"/>
                <a:cs typeface="Heebo Black"/>
                <a:sym typeface="Heebo Black"/>
              </a:rPr>
              <a:t>Title</a:t>
            </a:r>
            <a:endParaRPr sz="3600">
              <a:solidFill>
                <a:srgbClr val="FFFFFF"/>
              </a:solidFill>
              <a:latin typeface="Heebo Black"/>
              <a:ea typeface="Heebo Black"/>
              <a:cs typeface="Heebo Black"/>
              <a:sym typeface="Heebo Black"/>
            </a:endParaRPr>
          </a:p>
          <a:p>
            <a:pPr indent="0" lvl="0" marL="0" rtl="0" algn="l">
              <a:lnSpc>
                <a:spcPct val="70000"/>
              </a:lnSpc>
              <a:spcBef>
                <a:spcPts val="800"/>
              </a:spcBef>
              <a:spcAft>
                <a:spcPts val="0"/>
              </a:spcAft>
              <a:buNone/>
            </a:pPr>
            <a:r>
              <a:rPr lang="en" sz="3000">
                <a:solidFill>
                  <a:srgbClr val="FFFFFF"/>
                </a:solidFill>
                <a:latin typeface="Heebo Black"/>
                <a:ea typeface="Heebo Black"/>
                <a:cs typeface="Heebo Black"/>
                <a:sym typeface="Heebo Black"/>
              </a:rPr>
              <a:t>Subtitle </a:t>
            </a:r>
            <a:endParaRPr sz="3000">
              <a:solidFill>
                <a:srgbClr val="FFFFFF"/>
              </a:solidFill>
              <a:latin typeface="Heebo Black"/>
              <a:ea typeface="Heebo Black"/>
              <a:cs typeface="Heebo Black"/>
              <a:sym typeface="Heebo Black"/>
            </a:endParaRPr>
          </a:p>
        </p:txBody>
      </p:sp>
      <p:pic>
        <p:nvPicPr>
          <p:cNvPr id="2598" name="Google Shape;2598;p256"/>
          <p:cNvPicPr preferRelativeResize="0"/>
          <p:nvPr/>
        </p:nvPicPr>
        <p:blipFill>
          <a:blip r:embed="rId7">
            <a:alphaModFix/>
          </a:blip>
          <a:stretch>
            <a:fillRect/>
          </a:stretch>
        </p:blipFill>
        <p:spPr>
          <a:xfrm>
            <a:off x="513455" y="1184078"/>
            <a:ext cx="2091526" cy="608568"/>
          </a:xfrm>
          <a:prstGeom prst="rect">
            <a:avLst/>
          </a:prstGeom>
          <a:noFill/>
          <a:ln>
            <a:noFill/>
          </a:ln>
        </p:spPr>
      </p:pic>
      <p:sp>
        <p:nvSpPr>
          <p:cNvPr id="2599" name="Google Shape;2599;p256"/>
          <p:cNvSpPr txBox="1"/>
          <p:nvPr/>
        </p:nvSpPr>
        <p:spPr>
          <a:xfrm>
            <a:off x="513450" y="3246125"/>
            <a:ext cx="30000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Heebo Light"/>
                <a:ea typeface="Heebo Light"/>
                <a:cs typeface="Heebo Light"/>
                <a:sym typeface="Heebo Light"/>
              </a:rPr>
              <a:t>Updated April 1st - 2020</a:t>
            </a:r>
            <a:endParaRPr>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pic>
        <p:nvPicPr>
          <p:cNvPr id="2604" name="Google Shape;2604;p257"/>
          <p:cNvPicPr preferRelativeResize="0"/>
          <p:nvPr/>
        </p:nvPicPr>
        <p:blipFill rotWithShape="1">
          <a:blip r:embed="rId3">
            <a:alphaModFix/>
          </a:blip>
          <a:srcRect b="0" l="-8530" r="8529" t="0"/>
          <a:stretch/>
        </p:blipFill>
        <p:spPr>
          <a:xfrm>
            <a:off x="0" y="0"/>
            <a:ext cx="9144000" cy="5143500"/>
          </a:xfrm>
          <a:prstGeom prst="rect">
            <a:avLst/>
          </a:prstGeom>
          <a:noFill/>
          <a:ln>
            <a:noFill/>
          </a:ln>
        </p:spPr>
      </p:pic>
      <p:pic>
        <p:nvPicPr>
          <p:cNvPr id="2605" name="Google Shape;2605;p257"/>
          <p:cNvPicPr preferRelativeResize="0"/>
          <p:nvPr/>
        </p:nvPicPr>
        <p:blipFill>
          <a:blip r:embed="rId4">
            <a:alphaModFix/>
          </a:blip>
          <a:stretch>
            <a:fillRect/>
          </a:stretch>
        </p:blipFill>
        <p:spPr>
          <a:xfrm>
            <a:off x="8540226" y="192000"/>
            <a:ext cx="480174" cy="376350"/>
          </a:xfrm>
          <a:prstGeom prst="rect">
            <a:avLst/>
          </a:prstGeom>
          <a:noFill/>
          <a:ln>
            <a:noFill/>
          </a:ln>
          <a:effectLst>
            <a:outerShdw blurRad="57150" rotWithShape="0" algn="bl" dir="5400000" dist="19050">
              <a:srgbClr val="000000">
                <a:alpha val="50000"/>
              </a:srgbClr>
            </a:outerShdw>
          </a:effectLst>
        </p:spPr>
      </p:pic>
      <p:sp>
        <p:nvSpPr>
          <p:cNvPr id="2606" name="Google Shape;2606;p257"/>
          <p:cNvSpPr/>
          <p:nvPr/>
        </p:nvSpPr>
        <p:spPr>
          <a:xfrm rot="-5400000">
            <a:off x="-502348" y="495431"/>
            <a:ext cx="5161500" cy="41568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2607" name="Google Shape;2607;p257"/>
          <p:cNvPicPr preferRelativeResize="0"/>
          <p:nvPr/>
        </p:nvPicPr>
        <p:blipFill rotWithShape="1">
          <a:blip r:embed="rId5">
            <a:alphaModFix/>
          </a:blip>
          <a:srcRect b="-6629" l="0" r="0" t="5414"/>
          <a:stretch/>
        </p:blipFill>
        <p:spPr>
          <a:xfrm>
            <a:off x="25" y="0"/>
            <a:ext cx="5272824" cy="4970176"/>
          </a:xfrm>
          <a:prstGeom prst="rect">
            <a:avLst/>
          </a:prstGeom>
          <a:noFill/>
          <a:ln>
            <a:noFill/>
          </a:ln>
        </p:spPr>
      </p:pic>
      <p:pic>
        <p:nvPicPr>
          <p:cNvPr id="2608" name="Google Shape;2608;p257"/>
          <p:cNvPicPr preferRelativeResize="0"/>
          <p:nvPr/>
        </p:nvPicPr>
        <p:blipFill rotWithShape="1">
          <a:blip r:embed="rId6">
            <a:alphaModFix/>
          </a:blip>
          <a:srcRect b="514" l="0" r="0" t="504"/>
          <a:stretch/>
        </p:blipFill>
        <p:spPr>
          <a:xfrm flipH="1" rot="10800000">
            <a:off x="6452523" y="3790619"/>
            <a:ext cx="2691469" cy="1363951"/>
          </a:xfrm>
          <a:prstGeom prst="rect">
            <a:avLst/>
          </a:prstGeom>
          <a:noFill/>
          <a:ln>
            <a:noFill/>
          </a:ln>
        </p:spPr>
      </p:pic>
      <p:sp>
        <p:nvSpPr>
          <p:cNvPr id="2609" name="Google Shape;2609;p257"/>
          <p:cNvSpPr txBox="1"/>
          <p:nvPr/>
        </p:nvSpPr>
        <p:spPr>
          <a:xfrm>
            <a:off x="566001" y="2001625"/>
            <a:ext cx="4800900" cy="545100"/>
          </a:xfrm>
          <a:prstGeom prst="rect">
            <a:avLst/>
          </a:prstGeom>
          <a:noFill/>
          <a:ln>
            <a:noFill/>
          </a:ln>
        </p:spPr>
        <p:txBody>
          <a:bodyPr anchorCtr="0" anchor="t" bIns="68575" lIns="68575" spcFirstLastPara="1" rIns="68575" wrap="square" tIns="68575">
            <a:noAutofit/>
          </a:bodyPr>
          <a:lstStyle/>
          <a:p>
            <a:pPr indent="0" lvl="0" marL="0" rtl="0" algn="l">
              <a:lnSpc>
                <a:spcPct val="70000"/>
              </a:lnSpc>
              <a:spcBef>
                <a:spcPts val="800"/>
              </a:spcBef>
              <a:spcAft>
                <a:spcPts val="0"/>
              </a:spcAft>
              <a:buNone/>
            </a:pPr>
            <a:r>
              <a:rPr lang="en" sz="3600">
                <a:solidFill>
                  <a:srgbClr val="FFFFFF"/>
                </a:solidFill>
                <a:latin typeface="Heebo Black"/>
                <a:ea typeface="Heebo Black"/>
                <a:cs typeface="Heebo Black"/>
                <a:sym typeface="Heebo Black"/>
              </a:rPr>
              <a:t>Title</a:t>
            </a:r>
            <a:endParaRPr sz="3600">
              <a:solidFill>
                <a:srgbClr val="FFFFFF"/>
              </a:solidFill>
              <a:latin typeface="Heebo Black"/>
              <a:ea typeface="Heebo Black"/>
              <a:cs typeface="Heebo Black"/>
              <a:sym typeface="Heebo Black"/>
            </a:endParaRPr>
          </a:p>
          <a:p>
            <a:pPr indent="0" lvl="0" marL="0" rtl="0" algn="l">
              <a:lnSpc>
                <a:spcPct val="70000"/>
              </a:lnSpc>
              <a:spcBef>
                <a:spcPts val="800"/>
              </a:spcBef>
              <a:spcAft>
                <a:spcPts val="0"/>
              </a:spcAft>
              <a:buNone/>
            </a:pPr>
            <a:r>
              <a:rPr lang="en" sz="3000">
                <a:solidFill>
                  <a:srgbClr val="FFFFFF"/>
                </a:solidFill>
                <a:latin typeface="Heebo Black"/>
                <a:ea typeface="Heebo Black"/>
                <a:cs typeface="Heebo Black"/>
                <a:sym typeface="Heebo Black"/>
              </a:rPr>
              <a:t>Subtitle </a:t>
            </a:r>
            <a:endParaRPr sz="3000">
              <a:solidFill>
                <a:srgbClr val="FFFFFF"/>
              </a:solidFill>
              <a:latin typeface="Heebo Black"/>
              <a:ea typeface="Heebo Black"/>
              <a:cs typeface="Heebo Black"/>
              <a:sym typeface="Heebo Black"/>
            </a:endParaRPr>
          </a:p>
        </p:txBody>
      </p:sp>
      <p:pic>
        <p:nvPicPr>
          <p:cNvPr id="2610" name="Google Shape;2610;p257"/>
          <p:cNvPicPr preferRelativeResize="0"/>
          <p:nvPr/>
        </p:nvPicPr>
        <p:blipFill>
          <a:blip r:embed="rId7">
            <a:alphaModFix/>
          </a:blip>
          <a:stretch>
            <a:fillRect/>
          </a:stretch>
        </p:blipFill>
        <p:spPr>
          <a:xfrm>
            <a:off x="513455" y="1184078"/>
            <a:ext cx="2091526" cy="608568"/>
          </a:xfrm>
          <a:prstGeom prst="rect">
            <a:avLst/>
          </a:prstGeom>
          <a:noFill/>
          <a:ln>
            <a:noFill/>
          </a:ln>
        </p:spPr>
      </p:pic>
      <p:sp>
        <p:nvSpPr>
          <p:cNvPr id="2611" name="Google Shape;2611;p257"/>
          <p:cNvSpPr txBox="1"/>
          <p:nvPr/>
        </p:nvSpPr>
        <p:spPr>
          <a:xfrm>
            <a:off x="513450" y="3246125"/>
            <a:ext cx="30000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Heebo Light"/>
                <a:ea typeface="Heebo Light"/>
                <a:cs typeface="Heebo Light"/>
                <a:sym typeface="Heebo Light"/>
              </a:rPr>
              <a:t>Updated April 1st - 2020</a:t>
            </a:r>
            <a:endParaRPr>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5" name="Shape 2615"/>
        <p:cNvGrpSpPr/>
        <p:nvPr/>
      </p:nvGrpSpPr>
      <p:grpSpPr>
        <a:xfrm>
          <a:off x="0" y="0"/>
          <a:ext cx="0" cy="0"/>
          <a:chOff x="0" y="0"/>
          <a:chExt cx="0" cy="0"/>
        </a:xfrm>
      </p:grpSpPr>
      <p:pic>
        <p:nvPicPr>
          <p:cNvPr id="2616" name="Google Shape;2616;p25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17" name="Google Shape;2617;p258"/>
          <p:cNvSpPr/>
          <p:nvPr/>
        </p:nvSpPr>
        <p:spPr>
          <a:xfrm rot="-5400000">
            <a:off x="-502348" y="495431"/>
            <a:ext cx="5161500" cy="41568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2618" name="Google Shape;2618;p258"/>
          <p:cNvPicPr preferRelativeResize="0"/>
          <p:nvPr/>
        </p:nvPicPr>
        <p:blipFill>
          <a:blip r:embed="rId4">
            <a:alphaModFix/>
          </a:blip>
          <a:stretch>
            <a:fillRect/>
          </a:stretch>
        </p:blipFill>
        <p:spPr>
          <a:xfrm>
            <a:off x="26" y="0"/>
            <a:ext cx="5272824" cy="4612227"/>
          </a:xfrm>
          <a:prstGeom prst="rect">
            <a:avLst/>
          </a:prstGeom>
          <a:noFill/>
          <a:ln>
            <a:noFill/>
          </a:ln>
        </p:spPr>
      </p:pic>
      <p:pic>
        <p:nvPicPr>
          <p:cNvPr id="2619" name="Google Shape;2619;p258"/>
          <p:cNvPicPr preferRelativeResize="0"/>
          <p:nvPr/>
        </p:nvPicPr>
        <p:blipFill>
          <a:blip r:embed="rId5">
            <a:alphaModFix/>
          </a:blip>
          <a:stretch>
            <a:fillRect/>
          </a:stretch>
        </p:blipFill>
        <p:spPr>
          <a:xfrm>
            <a:off x="6452523" y="3790619"/>
            <a:ext cx="2691468" cy="1363950"/>
          </a:xfrm>
          <a:prstGeom prst="rect">
            <a:avLst/>
          </a:prstGeom>
          <a:noFill/>
          <a:ln>
            <a:noFill/>
          </a:ln>
        </p:spPr>
      </p:pic>
      <p:sp>
        <p:nvSpPr>
          <p:cNvPr id="2620" name="Google Shape;2620;p258"/>
          <p:cNvSpPr txBox="1"/>
          <p:nvPr/>
        </p:nvSpPr>
        <p:spPr>
          <a:xfrm>
            <a:off x="566001" y="1664900"/>
            <a:ext cx="4800900" cy="545100"/>
          </a:xfrm>
          <a:prstGeom prst="rect">
            <a:avLst/>
          </a:prstGeom>
          <a:noFill/>
          <a:ln>
            <a:noFill/>
          </a:ln>
        </p:spPr>
        <p:txBody>
          <a:bodyPr anchorCtr="0" anchor="t" bIns="68575" lIns="68575" spcFirstLastPara="1" rIns="68575" wrap="square" tIns="68575">
            <a:noAutofit/>
          </a:bodyPr>
          <a:lstStyle/>
          <a:p>
            <a:pPr indent="0" lvl="0" marL="0" rtl="0" algn="l">
              <a:lnSpc>
                <a:spcPct val="70000"/>
              </a:lnSpc>
              <a:spcBef>
                <a:spcPts val="800"/>
              </a:spcBef>
              <a:spcAft>
                <a:spcPts val="0"/>
              </a:spcAft>
              <a:buNone/>
            </a:pPr>
            <a:r>
              <a:rPr lang="en" sz="3600">
                <a:solidFill>
                  <a:srgbClr val="FFFFFF"/>
                </a:solidFill>
                <a:latin typeface="Heebo Black"/>
                <a:ea typeface="Heebo Black"/>
                <a:cs typeface="Heebo Black"/>
                <a:sym typeface="Heebo Black"/>
              </a:rPr>
              <a:t>TITLE </a:t>
            </a:r>
            <a:endParaRPr sz="3600">
              <a:solidFill>
                <a:srgbClr val="FFFFFF"/>
              </a:solidFill>
              <a:latin typeface="Heebo Black"/>
              <a:ea typeface="Heebo Black"/>
              <a:cs typeface="Heebo Black"/>
              <a:sym typeface="Heebo Black"/>
            </a:endParaRPr>
          </a:p>
          <a:p>
            <a:pPr indent="0" lvl="0" marL="0" rtl="0" algn="l">
              <a:lnSpc>
                <a:spcPct val="70000"/>
              </a:lnSpc>
              <a:spcBef>
                <a:spcPts val="800"/>
              </a:spcBef>
              <a:spcAft>
                <a:spcPts val="0"/>
              </a:spcAft>
              <a:buNone/>
            </a:pPr>
            <a:r>
              <a:rPr lang="en" sz="3000">
                <a:solidFill>
                  <a:srgbClr val="FFFFFF"/>
                </a:solidFill>
                <a:latin typeface="Heebo Black"/>
                <a:ea typeface="Heebo Black"/>
                <a:cs typeface="Heebo Black"/>
                <a:sym typeface="Heebo Black"/>
              </a:rPr>
              <a:t>TITLE </a:t>
            </a:r>
            <a:endParaRPr sz="3000">
              <a:solidFill>
                <a:srgbClr val="FFFFFF"/>
              </a:solidFill>
              <a:latin typeface="Heebo Black"/>
              <a:ea typeface="Heebo Black"/>
              <a:cs typeface="Heebo Black"/>
              <a:sym typeface="Heebo Black"/>
            </a:endParaRPr>
          </a:p>
        </p:txBody>
      </p:sp>
      <p:sp>
        <p:nvSpPr>
          <p:cNvPr id="2621" name="Google Shape;2621;p258"/>
          <p:cNvSpPr txBox="1"/>
          <p:nvPr/>
        </p:nvSpPr>
        <p:spPr>
          <a:xfrm>
            <a:off x="565998" y="2883275"/>
            <a:ext cx="4048200" cy="859200"/>
          </a:xfrm>
          <a:prstGeom prst="rect">
            <a:avLst/>
          </a:prstGeom>
          <a:noFill/>
          <a:ln>
            <a:noFill/>
          </a:ln>
          <a:effectLst>
            <a:outerShdw blurRad="142875" rotWithShape="0" algn="bl" dir="6599999" dist="9525">
              <a:srgbClr val="000000">
                <a:alpha val="20000"/>
              </a:srgbClr>
            </a:outerShdw>
          </a:effectLst>
        </p:spPr>
        <p:txBody>
          <a:bodyPr anchorCtr="0" anchor="t" bIns="68575" lIns="68575" spcFirstLastPara="1" rIns="68575" wrap="square" tIns="68575">
            <a:noAutofit/>
          </a:bodyPr>
          <a:lstStyle/>
          <a:p>
            <a:pPr indent="0" lvl="0" marL="0" rtl="0" algn="l">
              <a:lnSpc>
                <a:spcPct val="115000"/>
              </a:lnSpc>
              <a:spcBef>
                <a:spcPts val="0"/>
              </a:spcBef>
              <a:spcAft>
                <a:spcPts val="0"/>
              </a:spcAft>
              <a:buClr>
                <a:srgbClr val="000000"/>
              </a:buClr>
              <a:buSzPts val="800"/>
              <a:buFont typeface="Arial"/>
              <a:buNone/>
            </a:pPr>
            <a:r>
              <a:rPr lang="en">
                <a:solidFill>
                  <a:srgbClr val="FFFFFF"/>
                </a:solidFill>
                <a:latin typeface="Heebo"/>
                <a:ea typeface="Heebo"/>
                <a:cs typeface="Heebo"/>
                <a:sym typeface="Heebo"/>
              </a:rPr>
              <a:t>SALESFORCE PRACTICE @GLOBANT</a:t>
            </a:r>
            <a:endParaRPr>
              <a:solidFill>
                <a:srgbClr val="FFFFFF"/>
              </a:solidFill>
              <a:latin typeface="Heebo"/>
              <a:ea typeface="Heebo"/>
              <a:cs typeface="Heebo"/>
              <a:sym typeface="Heebo"/>
            </a:endParaRPr>
          </a:p>
          <a:p>
            <a:pPr indent="0" lvl="0" marL="0" rtl="0" algn="l">
              <a:lnSpc>
                <a:spcPct val="115000"/>
              </a:lnSpc>
              <a:spcBef>
                <a:spcPts val="0"/>
              </a:spcBef>
              <a:spcAft>
                <a:spcPts val="0"/>
              </a:spcAft>
              <a:buClr>
                <a:srgbClr val="000000"/>
              </a:buClr>
              <a:buSzPts val="800"/>
              <a:buFont typeface="Arial"/>
              <a:buNone/>
            </a:pPr>
            <a:r>
              <a:t/>
            </a:r>
            <a:endParaRPr>
              <a:solidFill>
                <a:srgbClr val="FFFFFF"/>
              </a:solidFill>
              <a:latin typeface="Heebo"/>
              <a:ea typeface="Heebo"/>
              <a:cs typeface="Heebo"/>
              <a:sym typeface="Heebo"/>
            </a:endParaRPr>
          </a:p>
          <a:p>
            <a:pPr indent="0" lvl="0" marL="0" rtl="0" algn="l">
              <a:lnSpc>
                <a:spcPct val="115000"/>
              </a:lnSpc>
              <a:spcBef>
                <a:spcPts val="0"/>
              </a:spcBef>
              <a:spcAft>
                <a:spcPts val="0"/>
              </a:spcAft>
              <a:buClr>
                <a:srgbClr val="000000"/>
              </a:buClr>
              <a:buSzPts val="800"/>
              <a:buFont typeface="Arial"/>
              <a:buNone/>
            </a:pPr>
            <a:r>
              <a:rPr lang="en">
                <a:solidFill>
                  <a:srgbClr val="FFFFFF"/>
                </a:solidFill>
                <a:latin typeface="Heebo"/>
                <a:ea typeface="Heebo"/>
                <a:cs typeface="Heebo"/>
                <a:sym typeface="Heebo"/>
              </a:rPr>
              <a:t>APRIL - 2020 </a:t>
            </a:r>
            <a:endParaRPr b="1">
              <a:solidFill>
                <a:srgbClr val="FFFFFF"/>
              </a:solidFill>
              <a:latin typeface="Heebo"/>
              <a:ea typeface="Heebo"/>
              <a:cs typeface="Heebo"/>
              <a:sym typeface="Heebo"/>
            </a:endParaRPr>
          </a:p>
        </p:txBody>
      </p:sp>
      <p:pic>
        <p:nvPicPr>
          <p:cNvPr id="2622" name="Google Shape;2622;p258"/>
          <p:cNvPicPr preferRelativeResize="0"/>
          <p:nvPr/>
        </p:nvPicPr>
        <p:blipFill>
          <a:blip r:embed="rId6">
            <a:alphaModFix/>
          </a:blip>
          <a:stretch>
            <a:fillRect/>
          </a:stretch>
        </p:blipFill>
        <p:spPr>
          <a:xfrm>
            <a:off x="513455" y="541778"/>
            <a:ext cx="2091526" cy="6085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pic>
        <p:nvPicPr>
          <p:cNvPr id="2627" name="Google Shape;2627;p259"/>
          <p:cNvPicPr preferRelativeResize="0"/>
          <p:nvPr/>
        </p:nvPicPr>
        <p:blipFill rotWithShape="1">
          <a:blip r:embed="rId3">
            <a:alphaModFix/>
          </a:blip>
          <a:srcRect b="0" l="-9197" r="9546" t="0"/>
          <a:stretch/>
        </p:blipFill>
        <p:spPr>
          <a:xfrm>
            <a:off x="0" y="0"/>
            <a:ext cx="9144000" cy="5161498"/>
          </a:xfrm>
          <a:prstGeom prst="rect">
            <a:avLst/>
          </a:prstGeom>
          <a:noFill/>
          <a:ln>
            <a:noFill/>
          </a:ln>
        </p:spPr>
      </p:pic>
      <p:sp>
        <p:nvSpPr>
          <p:cNvPr id="2628" name="Google Shape;2628;p259"/>
          <p:cNvSpPr/>
          <p:nvPr/>
        </p:nvSpPr>
        <p:spPr>
          <a:xfrm rot="-5400000">
            <a:off x="-502348" y="495431"/>
            <a:ext cx="5161500" cy="41568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2629" name="Google Shape;2629;p259"/>
          <p:cNvPicPr preferRelativeResize="0"/>
          <p:nvPr/>
        </p:nvPicPr>
        <p:blipFill>
          <a:blip r:embed="rId4">
            <a:alphaModFix/>
          </a:blip>
          <a:stretch>
            <a:fillRect/>
          </a:stretch>
        </p:blipFill>
        <p:spPr>
          <a:xfrm>
            <a:off x="26" y="0"/>
            <a:ext cx="5272824" cy="4612227"/>
          </a:xfrm>
          <a:prstGeom prst="rect">
            <a:avLst/>
          </a:prstGeom>
          <a:noFill/>
          <a:ln>
            <a:noFill/>
          </a:ln>
        </p:spPr>
      </p:pic>
      <p:pic>
        <p:nvPicPr>
          <p:cNvPr id="2630" name="Google Shape;2630;p259"/>
          <p:cNvPicPr preferRelativeResize="0"/>
          <p:nvPr/>
        </p:nvPicPr>
        <p:blipFill>
          <a:blip r:embed="rId5">
            <a:alphaModFix/>
          </a:blip>
          <a:stretch>
            <a:fillRect/>
          </a:stretch>
        </p:blipFill>
        <p:spPr>
          <a:xfrm>
            <a:off x="6452523" y="3790619"/>
            <a:ext cx="2691468" cy="1363950"/>
          </a:xfrm>
          <a:prstGeom prst="rect">
            <a:avLst/>
          </a:prstGeom>
          <a:noFill/>
          <a:ln>
            <a:noFill/>
          </a:ln>
        </p:spPr>
      </p:pic>
      <p:sp>
        <p:nvSpPr>
          <p:cNvPr id="2631" name="Google Shape;2631;p259"/>
          <p:cNvSpPr txBox="1"/>
          <p:nvPr/>
        </p:nvSpPr>
        <p:spPr>
          <a:xfrm>
            <a:off x="566001" y="2001625"/>
            <a:ext cx="4800900" cy="545100"/>
          </a:xfrm>
          <a:prstGeom prst="rect">
            <a:avLst/>
          </a:prstGeom>
          <a:noFill/>
          <a:ln>
            <a:noFill/>
          </a:ln>
        </p:spPr>
        <p:txBody>
          <a:bodyPr anchorCtr="0" anchor="t" bIns="68575" lIns="68575" spcFirstLastPara="1" rIns="68575" wrap="square" tIns="68575">
            <a:noAutofit/>
          </a:bodyPr>
          <a:lstStyle/>
          <a:p>
            <a:pPr indent="0" lvl="0" marL="0" rtl="0" algn="l">
              <a:lnSpc>
                <a:spcPct val="70000"/>
              </a:lnSpc>
              <a:spcBef>
                <a:spcPts val="800"/>
              </a:spcBef>
              <a:spcAft>
                <a:spcPts val="0"/>
              </a:spcAft>
              <a:buNone/>
            </a:pPr>
            <a:r>
              <a:rPr lang="en" sz="3600">
                <a:solidFill>
                  <a:srgbClr val="FFFFFF"/>
                </a:solidFill>
                <a:latin typeface="Heebo Black"/>
                <a:ea typeface="Heebo Black"/>
                <a:cs typeface="Heebo Black"/>
                <a:sym typeface="Heebo Black"/>
              </a:rPr>
              <a:t>Title</a:t>
            </a:r>
            <a:endParaRPr sz="3600">
              <a:solidFill>
                <a:srgbClr val="FFFFFF"/>
              </a:solidFill>
              <a:latin typeface="Heebo Black"/>
              <a:ea typeface="Heebo Black"/>
              <a:cs typeface="Heebo Black"/>
              <a:sym typeface="Heebo Black"/>
            </a:endParaRPr>
          </a:p>
          <a:p>
            <a:pPr indent="0" lvl="0" marL="0" rtl="0" algn="l">
              <a:lnSpc>
                <a:spcPct val="70000"/>
              </a:lnSpc>
              <a:spcBef>
                <a:spcPts val="800"/>
              </a:spcBef>
              <a:spcAft>
                <a:spcPts val="0"/>
              </a:spcAft>
              <a:buNone/>
            </a:pPr>
            <a:r>
              <a:rPr lang="en" sz="3000">
                <a:solidFill>
                  <a:srgbClr val="FFFFFF"/>
                </a:solidFill>
                <a:latin typeface="Heebo Black"/>
                <a:ea typeface="Heebo Black"/>
                <a:cs typeface="Heebo Black"/>
                <a:sym typeface="Heebo Black"/>
              </a:rPr>
              <a:t>Subtitle </a:t>
            </a:r>
            <a:endParaRPr sz="3000">
              <a:solidFill>
                <a:srgbClr val="FFFFFF"/>
              </a:solidFill>
              <a:latin typeface="Heebo Black"/>
              <a:ea typeface="Heebo Black"/>
              <a:cs typeface="Heebo Black"/>
              <a:sym typeface="Heebo Black"/>
            </a:endParaRPr>
          </a:p>
        </p:txBody>
      </p:sp>
      <p:pic>
        <p:nvPicPr>
          <p:cNvPr id="2632" name="Google Shape;2632;p259"/>
          <p:cNvPicPr preferRelativeResize="0"/>
          <p:nvPr/>
        </p:nvPicPr>
        <p:blipFill>
          <a:blip r:embed="rId6">
            <a:alphaModFix/>
          </a:blip>
          <a:stretch>
            <a:fillRect/>
          </a:stretch>
        </p:blipFill>
        <p:spPr>
          <a:xfrm>
            <a:off x="513455" y="1184078"/>
            <a:ext cx="2091526" cy="608568"/>
          </a:xfrm>
          <a:prstGeom prst="rect">
            <a:avLst/>
          </a:prstGeom>
          <a:noFill/>
          <a:ln>
            <a:noFill/>
          </a:ln>
        </p:spPr>
      </p:pic>
      <p:sp>
        <p:nvSpPr>
          <p:cNvPr id="2633" name="Google Shape;2633;p259"/>
          <p:cNvSpPr txBox="1"/>
          <p:nvPr/>
        </p:nvSpPr>
        <p:spPr>
          <a:xfrm>
            <a:off x="513450" y="3246125"/>
            <a:ext cx="30000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Heebo Light"/>
                <a:ea typeface="Heebo Light"/>
                <a:cs typeface="Heebo Light"/>
                <a:sym typeface="Heebo Light"/>
              </a:rPr>
              <a:t>Updated April 1st - 2020</a:t>
            </a:r>
            <a:endParaRPr>
              <a:solidFill>
                <a:srgbClr val="FFFFFF"/>
              </a:solidFill>
            </a:endParaRPr>
          </a:p>
        </p:txBody>
      </p:sp>
      <p:pic>
        <p:nvPicPr>
          <p:cNvPr id="2634" name="Google Shape;2634;p259"/>
          <p:cNvPicPr preferRelativeResize="0"/>
          <p:nvPr/>
        </p:nvPicPr>
        <p:blipFill>
          <a:blip r:embed="rId7">
            <a:alphaModFix/>
          </a:blip>
          <a:stretch>
            <a:fillRect/>
          </a:stretch>
        </p:blipFill>
        <p:spPr>
          <a:xfrm>
            <a:off x="8540226" y="192000"/>
            <a:ext cx="480174" cy="376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8" name="Shape 2638"/>
        <p:cNvGrpSpPr/>
        <p:nvPr/>
      </p:nvGrpSpPr>
      <p:grpSpPr>
        <a:xfrm>
          <a:off x="0" y="0"/>
          <a:ext cx="0" cy="0"/>
          <a:chOff x="0" y="0"/>
          <a:chExt cx="0" cy="0"/>
        </a:xfrm>
      </p:grpSpPr>
      <p:pic>
        <p:nvPicPr>
          <p:cNvPr id="2639" name="Google Shape;2639;p260"/>
          <p:cNvPicPr preferRelativeResize="0"/>
          <p:nvPr/>
        </p:nvPicPr>
        <p:blipFill>
          <a:blip r:embed="rId3">
            <a:alphaModFix/>
          </a:blip>
          <a:stretch>
            <a:fillRect/>
          </a:stretch>
        </p:blipFill>
        <p:spPr>
          <a:xfrm>
            <a:off x="0" y="0"/>
            <a:ext cx="9144000" cy="5143500"/>
          </a:xfrm>
          <a:prstGeom prst="rect">
            <a:avLst/>
          </a:prstGeom>
          <a:noFill/>
          <a:ln>
            <a:noFill/>
          </a:ln>
        </p:spPr>
      </p:pic>
      <p:sp>
        <p:nvSpPr>
          <p:cNvPr id="2640" name="Google Shape;2640;p260"/>
          <p:cNvSpPr/>
          <p:nvPr/>
        </p:nvSpPr>
        <p:spPr>
          <a:xfrm rot="-5400000">
            <a:off x="655200" y="-662125"/>
            <a:ext cx="5161500" cy="64719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41" name="Google Shape;2641;p260"/>
          <p:cNvSpPr txBox="1"/>
          <p:nvPr/>
        </p:nvSpPr>
        <p:spPr>
          <a:xfrm>
            <a:off x="513450" y="3246125"/>
            <a:ext cx="30000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Heebo Light"/>
                <a:ea typeface="Heebo Light"/>
                <a:cs typeface="Heebo Light"/>
                <a:sym typeface="Heebo Light"/>
              </a:rPr>
              <a:t>Updated April 1st - 2020</a:t>
            </a:r>
            <a:endParaRPr>
              <a:solidFill>
                <a:srgbClr val="FFFFFF"/>
              </a:solidFill>
            </a:endParaRPr>
          </a:p>
        </p:txBody>
      </p:sp>
      <p:pic>
        <p:nvPicPr>
          <p:cNvPr id="2642" name="Google Shape;2642;p260"/>
          <p:cNvPicPr preferRelativeResize="0"/>
          <p:nvPr/>
        </p:nvPicPr>
        <p:blipFill rotWithShape="1">
          <a:blip r:embed="rId4">
            <a:alphaModFix/>
          </a:blip>
          <a:srcRect b="514" l="0" r="0" t="504"/>
          <a:stretch/>
        </p:blipFill>
        <p:spPr>
          <a:xfrm>
            <a:off x="6452523" y="-6"/>
            <a:ext cx="2691469" cy="1363951"/>
          </a:xfrm>
          <a:prstGeom prst="rect">
            <a:avLst/>
          </a:prstGeom>
          <a:noFill/>
          <a:ln>
            <a:noFill/>
          </a:ln>
        </p:spPr>
      </p:pic>
      <p:sp>
        <p:nvSpPr>
          <p:cNvPr id="2643" name="Google Shape;2643;p260"/>
          <p:cNvSpPr txBox="1"/>
          <p:nvPr/>
        </p:nvSpPr>
        <p:spPr>
          <a:xfrm>
            <a:off x="609301" y="2144263"/>
            <a:ext cx="4800900" cy="545100"/>
          </a:xfrm>
          <a:prstGeom prst="rect">
            <a:avLst/>
          </a:prstGeom>
          <a:noFill/>
          <a:ln>
            <a:noFill/>
          </a:ln>
        </p:spPr>
        <p:txBody>
          <a:bodyPr anchorCtr="0" anchor="t" bIns="68575" lIns="68575" spcFirstLastPara="1" rIns="68575" wrap="square" tIns="68575">
            <a:noAutofit/>
          </a:bodyPr>
          <a:lstStyle/>
          <a:p>
            <a:pPr indent="0" lvl="0" marL="0" rtl="0" algn="l">
              <a:lnSpc>
                <a:spcPct val="70000"/>
              </a:lnSpc>
              <a:spcBef>
                <a:spcPts val="800"/>
              </a:spcBef>
              <a:spcAft>
                <a:spcPts val="0"/>
              </a:spcAft>
              <a:buNone/>
            </a:pPr>
            <a:r>
              <a:rPr lang="en" sz="4800">
                <a:latin typeface="Heebo Black"/>
                <a:ea typeface="Heebo Black"/>
                <a:cs typeface="Heebo Black"/>
                <a:sym typeface="Heebo Black"/>
              </a:rPr>
              <a:t>Title</a:t>
            </a:r>
            <a:endParaRPr sz="4800">
              <a:latin typeface="Heebo Black"/>
              <a:ea typeface="Heebo Black"/>
              <a:cs typeface="Heebo Black"/>
              <a:sym typeface="Heebo Black"/>
            </a:endParaRPr>
          </a:p>
          <a:p>
            <a:pPr indent="0" lvl="0" marL="0" rtl="0" algn="l">
              <a:lnSpc>
                <a:spcPct val="70000"/>
              </a:lnSpc>
              <a:spcBef>
                <a:spcPts val="800"/>
              </a:spcBef>
              <a:spcAft>
                <a:spcPts val="0"/>
              </a:spcAft>
              <a:buNone/>
            </a:pPr>
            <a:r>
              <a:rPr lang="en" sz="4800">
                <a:latin typeface="Heebo Black"/>
                <a:ea typeface="Heebo Black"/>
                <a:cs typeface="Heebo Black"/>
                <a:sym typeface="Heebo Black"/>
              </a:rPr>
              <a:t>Subtitle </a:t>
            </a:r>
            <a:endParaRPr sz="4800">
              <a:latin typeface="Heebo Black"/>
              <a:ea typeface="Heebo Black"/>
              <a:cs typeface="Heebo Black"/>
              <a:sym typeface="Heebo Black"/>
            </a:endParaRPr>
          </a:p>
        </p:txBody>
      </p:sp>
      <p:sp>
        <p:nvSpPr>
          <p:cNvPr id="2644" name="Google Shape;2644;p260"/>
          <p:cNvSpPr txBox="1"/>
          <p:nvPr/>
        </p:nvSpPr>
        <p:spPr>
          <a:xfrm>
            <a:off x="617950" y="3551313"/>
            <a:ext cx="30000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Heebo Light"/>
                <a:ea typeface="Heebo Light"/>
                <a:cs typeface="Heebo Light"/>
                <a:sym typeface="Heebo Light"/>
              </a:rPr>
              <a:t>Name</a:t>
            </a:r>
            <a:endParaRPr/>
          </a:p>
        </p:txBody>
      </p:sp>
      <p:pic>
        <p:nvPicPr>
          <p:cNvPr id="2645" name="Google Shape;2645;p260"/>
          <p:cNvPicPr preferRelativeResize="0"/>
          <p:nvPr/>
        </p:nvPicPr>
        <p:blipFill>
          <a:blip r:embed="rId5">
            <a:alphaModFix/>
          </a:blip>
          <a:stretch>
            <a:fillRect/>
          </a:stretch>
        </p:blipFill>
        <p:spPr>
          <a:xfrm>
            <a:off x="617950" y="1167936"/>
            <a:ext cx="2041648" cy="594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225"/>
          <p:cNvSpPr/>
          <p:nvPr/>
        </p:nvSpPr>
        <p:spPr>
          <a:xfrm>
            <a:off x="-94875" y="421275"/>
            <a:ext cx="2709000" cy="7398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25"/>
          <p:cNvSpPr txBox="1"/>
          <p:nvPr/>
        </p:nvSpPr>
        <p:spPr>
          <a:xfrm>
            <a:off x="436432" y="4487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Heebo Light"/>
                <a:ea typeface="Heebo Light"/>
                <a:cs typeface="Heebo Light"/>
                <a:sym typeface="Heebo Light"/>
              </a:rPr>
              <a:t>SOME </a:t>
            </a:r>
            <a:r>
              <a:rPr b="1" lang="en" sz="2400">
                <a:solidFill>
                  <a:srgbClr val="BFD732"/>
                </a:solidFill>
                <a:latin typeface="Heebo"/>
                <a:ea typeface="Heebo"/>
                <a:cs typeface="Heebo"/>
                <a:sym typeface="Heebo"/>
              </a:rPr>
              <a:t>NOTES</a:t>
            </a:r>
            <a:endParaRPr b="1" sz="2400">
              <a:solidFill>
                <a:srgbClr val="BFD732"/>
              </a:solidFill>
              <a:latin typeface="Heebo"/>
              <a:ea typeface="Heebo"/>
              <a:cs typeface="Heebo"/>
              <a:sym typeface="Heebo"/>
            </a:endParaRPr>
          </a:p>
        </p:txBody>
      </p:sp>
      <p:sp>
        <p:nvSpPr>
          <p:cNvPr id="1004" name="Google Shape;1004;p225"/>
          <p:cNvSpPr txBox="1"/>
          <p:nvPr/>
        </p:nvSpPr>
        <p:spPr>
          <a:xfrm>
            <a:off x="436425" y="1386524"/>
            <a:ext cx="3735000" cy="17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EB7A25"/>
              </a:buClr>
              <a:buFont typeface="Roboto Condensed"/>
              <a:buNone/>
            </a:pPr>
            <a:r>
              <a:rPr lang="en" sz="1300">
                <a:latin typeface="Heebo"/>
                <a:ea typeface="Heebo"/>
                <a:cs typeface="Heebo"/>
                <a:sym typeface="Heebo"/>
              </a:rPr>
              <a:t>Use </a:t>
            </a:r>
            <a:r>
              <a:rPr b="1" lang="en">
                <a:latin typeface="Heebo"/>
                <a:ea typeface="Heebo"/>
                <a:cs typeface="Heebo"/>
                <a:sym typeface="Heebo"/>
              </a:rPr>
              <a:t>Google Chrome</a:t>
            </a:r>
            <a:r>
              <a:rPr lang="en" sz="1300">
                <a:latin typeface="Heebo"/>
                <a:ea typeface="Heebo"/>
                <a:cs typeface="Heebo"/>
                <a:sym typeface="Heebo"/>
              </a:rPr>
              <a:t> — font rendering on various browsers can make for unintended typography.</a:t>
            </a:r>
            <a:endParaRPr sz="1300">
              <a:latin typeface="Heebo"/>
              <a:ea typeface="Heebo"/>
              <a:cs typeface="Heebo"/>
              <a:sym typeface="Heebo"/>
            </a:endParaRPr>
          </a:p>
          <a:p>
            <a:pPr indent="0" lvl="0" marL="0" rtl="0" algn="l">
              <a:spcBef>
                <a:spcPts val="0"/>
              </a:spcBef>
              <a:spcAft>
                <a:spcPts val="0"/>
              </a:spcAft>
              <a:buClr>
                <a:srgbClr val="EB7A25"/>
              </a:buClr>
              <a:buFont typeface="Roboto Condensed"/>
              <a:buNone/>
            </a:pPr>
            <a:r>
              <a:t/>
            </a:r>
            <a:endParaRPr sz="1300">
              <a:latin typeface="Heebo"/>
              <a:ea typeface="Heebo"/>
              <a:cs typeface="Heebo"/>
              <a:sym typeface="Heebo"/>
            </a:endParaRPr>
          </a:p>
          <a:p>
            <a:pPr indent="0" lvl="0" marL="0" rtl="0" algn="l">
              <a:spcBef>
                <a:spcPts val="0"/>
              </a:spcBef>
              <a:spcAft>
                <a:spcPts val="0"/>
              </a:spcAft>
              <a:buClr>
                <a:srgbClr val="EB7A25"/>
              </a:buClr>
              <a:buFont typeface="Roboto Condensed"/>
              <a:buNone/>
            </a:pPr>
            <a:r>
              <a:t/>
            </a:r>
            <a:endParaRPr sz="1300">
              <a:latin typeface="Heebo"/>
              <a:ea typeface="Heebo"/>
              <a:cs typeface="Heebo"/>
              <a:sym typeface="Heebo"/>
            </a:endParaRPr>
          </a:p>
          <a:p>
            <a:pPr indent="0" lvl="0" marL="0" rtl="0" algn="l">
              <a:spcBef>
                <a:spcPts val="0"/>
              </a:spcBef>
              <a:spcAft>
                <a:spcPts val="0"/>
              </a:spcAft>
              <a:buClr>
                <a:srgbClr val="EB7A25"/>
              </a:buClr>
              <a:buFont typeface="Roboto Condensed"/>
              <a:buNone/>
            </a:pPr>
            <a:r>
              <a:rPr lang="en" sz="1300">
                <a:latin typeface="Heebo"/>
                <a:ea typeface="Heebo"/>
                <a:cs typeface="Heebo"/>
                <a:sym typeface="Heebo"/>
              </a:rPr>
              <a:t>Title slides need to have </a:t>
            </a:r>
            <a:r>
              <a:rPr b="1" lang="en">
                <a:latin typeface="Heebo"/>
                <a:ea typeface="Heebo"/>
                <a:cs typeface="Heebo"/>
                <a:sym typeface="Heebo"/>
              </a:rPr>
              <a:t>“hooks”</a:t>
            </a:r>
            <a:r>
              <a:rPr lang="en" sz="1300">
                <a:latin typeface="Heebo"/>
                <a:ea typeface="Heebo"/>
                <a:cs typeface="Heebo"/>
                <a:sym typeface="Heebo"/>
              </a:rPr>
              <a:t>. We’re looking to call out a theme that demonstrates we’re thinking about the client from the first slide.</a:t>
            </a:r>
            <a:endParaRPr sz="1300">
              <a:latin typeface="Heebo"/>
              <a:ea typeface="Heebo"/>
              <a:cs typeface="Heebo"/>
              <a:sym typeface="Heebo"/>
            </a:endParaRPr>
          </a:p>
          <a:p>
            <a:pPr indent="0" lvl="0" marL="0" rtl="0" algn="l">
              <a:spcBef>
                <a:spcPts val="0"/>
              </a:spcBef>
              <a:spcAft>
                <a:spcPts val="0"/>
              </a:spcAft>
              <a:buClr>
                <a:srgbClr val="EB7A25"/>
              </a:buClr>
              <a:buFont typeface="Roboto Condensed"/>
              <a:buNone/>
            </a:pPr>
            <a:r>
              <a:t/>
            </a:r>
            <a:endParaRPr sz="1300">
              <a:latin typeface="Heebo"/>
              <a:ea typeface="Heebo"/>
              <a:cs typeface="Heebo"/>
              <a:sym typeface="Heebo"/>
            </a:endParaRPr>
          </a:p>
        </p:txBody>
      </p:sp>
      <p:sp>
        <p:nvSpPr>
          <p:cNvPr id="1005" name="Google Shape;1005;p225"/>
          <p:cNvSpPr txBox="1"/>
          <p:nvPr/>
        </p:nvSpPr>
        <p:spPr>
          <a:xfrm>
            <a:off x="4784650" y="1386524"/>
            <a:ext cx="3507000" cy="286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EB7A25"/>
              </a:buClr>
              <a:buFont typeface="Roboto Condensed"/>
              <a:buNone/>
            </a:pPr>
            <a:r>
              <a:rPr lang="en" sz="1300">
                <a:latin typeface="Heebo"/>
                <a:ea typeface="Heebo"/>
                <a:cs typeface="Heebo"/>
                <a:sym typeface="Heebo"/>
              </a:rPr>
              <a:t>Backgrounds have historically been constructed by pasting in images and stretching them to the size of the slide, but we advocate using </a:t>
            </a:r>
            <a:r>
              <a:rPr b="1" lang="en">
                <a:latin typeface="Heebo"/>
                <a:ea typeface="Heebo"/>
                <a:cs typeface="Heebo"/>
                <a:sym typeface="Heebo"/>
              </a:rPr>
              <a:t>Google Slides native background implementation</a:t>
            </a:r>
            <a:r>
              <a:rPr lang="en" sz="1300">
                <a:latin typeface="Heebo"/>
                <a:ea typeface="Heebo"/>
                <a:cs typeface="Heebo"/>
                <a:sym typeface="Heebo"/>
              </a:rPr>
              <a:t>.</a:t>
            </a:r>
            <a:endParaRPr sz="1300">
              <a:latin typeface="Heebo"/>
              <a:ea typeface="Heebo"/>
              <a:cs typeface="Heebo"/>
              <a:sym typeface="Heebo"/>
            </a:endParaRPr>
          </a:p>
          <a:p>
            <a:pPr indent="0" lvl="0" marL="0" rtl="0" algn="l">
              <a:spcBef>
                <a:spcPts val="0"/>
              </a:spcBef>
              <a:spcAft>
                <a:spcPts val="0"/>
              </a:spcAft>
              <a:buClr>
                <a:srgbClr val="EB7A25"/>
              </a:buClr>
              <a:buFont typeface="Roboto Condensed"/>
              <a:buNone/>
            </a:pPr>
            <a:r>
              <a:t/>
            </a:r>
            <a:endParaRPr sz="1300">
              <a:latin typeface="Heebo"/>
              <a:ea typeface="Heebo"/>
              <a:cs typeface="Heebo"/>
              <a:sym typeface="Heebo"/>
            </a:endParaRPr>
          </a:p>
          <a:p>
            <a:pPr indent="0" lvl="0" marL="0" rtl="0" algn="l">
              <a:spcBef>
                <a:spcPts val="0"/>
              </a:spcBef>
              <a:spcAft>
                <a:spcPts val="0"/>
              </a:spcAft>
              <a:buClr>
                <a:srgbClr val="EB7A25"/>
              </a:buClr>
              <a:buFont typeface="Roboto Condensed"/>
              <a:buNone/>
            </a:pPr>
            <a:r>
              <a:t/>
            </a:r>
            <a:endParaRPr sz="1300">
              <a:latin typeface="Heebo"/>
              <a:ea typeface="Heebo"/>
              <a:cs typeface="Heebo"/>
              <a:sym typeface="Heebo"/>
            </a:endParaRPr>
          </a:p>
          <a:p>
            <a:pPr indent="0" lvl="0" marL="0" rtl="0" algn="l">
              <a:spcBef>
                <a:spcPts val="0"/>
              </a:spcBef>
              <a:spcAft>
                <a:spcPts val="0"/>
              </a:spcAft>
              <a:buClr>
                <a:srgbClr val="EB7A25"/>
              </a:buClr>
              <a:buFont typeface="Roboto Condensed"/>
              <a:buNone/>
            </a:pPr>
            <a:r>
              <a:rPr lang="en" sz="1300">
                <a:latin typeface="Heebo"/>
                <a:ea typeface="Heebo"/>
                <a:cs typeface="Heebo"/>
                <a:sym typeface="Heebo"/>
              </a:rPr>
              <a:t>Lacking design options? Yes, but we’ll get there. Our problem is fragmentation, so </a:t>
            </a:r>
            <a:r>
              <a:rPr b="1" lang="en">
                <a:latin typeface="Heebo"/>
                <a:ea typeface="Heebo"/>
                <a:cs typeface="Heebo"/>
                <a:sym typeface="Heebo"/>
              </a:rPr>
              <a:t>keeping it simple</a:t>
            </a:r>
            <a:r>
              <a:rPr lang="en" sz="1300">
                <a:latin typeface="Heebo"/>
                <a:ea typeface="Heebo"/>
                <a:cs typeface="Heebo"/>
                <a:sym typeface="Heebo"/>
              </a:rPr>
              <a:t> is strategic right now. </a:t>
            </a:r>
            <a:endParaRPr sz="1300">
              <a:latin typeface="Heebo"/>
              <a:ea typeface="Heebo"/>
              <a:cs typeface="Heebo"/>
              <a:sym typeface="Heebo"/>
            </a:endParaRPr>
          </a:p>
        </p:txBody>
      </p:sp>
      <p:sp>
        <p:nvSpPr>
          <p:cNvPr id="1006" name="Google Shape;1006;p225"/>
          <p:cNvSpPr txBox="1"/>
          <p:nvPr/>
        </p:nvSpPr>
        <p:spPr>
          <a:xfrm>
            <a:off x="436430" y="3381400"/>
            <a:ext cx="3901800" cy="10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Heebo"/>
                <a:ea typeface="Heebo"/>
                <a:cs typeface="Heebo"/>
                <a:sym typeface="Heebo"/>
              </a:rPr>
              <a:t>About templates: </a:t>
            </a:r>
            <a:r>
              <a:rPr lang="en" sz="1300">
                <a:solidFill>
                  <a:schemeClr val="dk1"/>
                </a:solidFill>
                <a:latin typeface="Heebo"/>
                <a:ea typeface="Heebo"/>
                <a:cs typeface="Heebo"/>
                <a:sym typeface="Heebo"/>
              </a:rPr>
              <a:t>We have two means of recourse — </a:t>
            </a:r>
            <a:r>
              <a:rPr b="1" lang="en">
                <a:solidFill>
                  <a:schemeClr val="dk1"/>
                </a:solidFill>
                <a:latin typeface="Heebo"/>
                <a:ea typeface="Heebo"/>
                <a:cs typeface="Heebo"/>
                <a:sym typeface="Heebo"/>
              </a:rPr>
              <a:t>create a new style</a:t>
            </a:r>
            <a:r>
              <a:rPr lang="en" sz="1300">
                <a:solidFill>
                  <a:schemeClr val="dk1"/>
                </a:solidFill>
                <a:latin typeface="Heebo"/>
                <a:ea typeface="Heebo"/>
                <a:cs typeface="Heebo"/>
                <a:sym typeface="Heebo"/>
              </a:rPr>
              <a:t> that is more conducive to the limitations of their templates, or create </a:t>
            </a:r>
            <a:r>
              <a:rPr b="1" lang="en">
                <a:solidFill>
                  <a:schemeClr val="dk1"/>
                </a:solidFill>
                <a:latin typeface="Heebo"/>
                <a:ea typeface="Heebo"/>
                <a:cs typeface="Heebo"/>
                <a:sym typeface="Heebo"/>
              </a:rPr>
              <a:t>Google Add-ons</a:t>
            </a:r>
            <a:r>
              <a:rPr lang="en" sz="1300">
                <a:solidFill>
                  <a:schemeClr val="dk1"/>
                </a:solidFill>
                <a:latin typeface="Heebo"/>
                <a:ea typeface="Heebo"/>
                <a:cs typeface="Heebo"/>
                <a:sym typeface="Heebo"/>
              </a:rPr>
              <a:t> that support the current style.</a:t>
            </a:r>
            <a:endParaRPr sz="1500"/>
          </a:p>
        </p:txBody>
      </p:sp>
      <p:sp>
        <p:nvSpPr>
          <p:cNvPr id="1007" name="Google Shape;1007;p225"/>
          <p:cNvSpPr/>
          <p:nvPr/>
        </p:nvSpPr>
        <p:spPr>
          <a:xfrm rot="9282147">
            <a:off x="5914526" y="3931213"/>
            <a:ext cx="5901444" cy="5103647"/>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008" name="Google Shape;1008;p225"/>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
        <p:nvSpPr>
          <p:cNvPr id="1009" name="Google Shape;1009;p225"/>
          <p:cNvSpPr/>
          <p:nvPr/>
        </p:nvSpPr>
        <p:spPr>
          <a:xfrm rot="988730">
            <a:off x="7160429" y="-2019488"/>
            <a:ext cx="2846001" cy="2461182"/>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pic>
        <p:nvPicPr>
          <p:cNvPr id="2650" name="Google Shape;2650;p26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651" name="Google Shape;2651;p261"/>
          <p:cNvSpPr/>
          <p:nvPr/>
        </p:nvSpPr>
        <p:spPr>
          <a:xfrm rot="-5400000">
            <a:off x="295199" y="-302125"/>
            <a:ext cx="5161500" cy="57519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52" name="Google Shape;2652;p261"/>
          <p:cNvSpPr txBox="1"/>
          <p:nvPr/>
        </p:nvSpPr>
        <p:spPr>
          <a:xfrm>
            <a:off x="513450" y="3246125"/>
            <a:ext cx="30000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Heebo Light"/>
                <a:ea typeface="Heebo Light"/>
                <a:cs typeface="Heebo Light"/>
                <a:sym typeface="Heebo Light"/>
              </a:rPr>
              <a:t>Updated April 1st - 2020</a:t>
            </a:r>
            <a:endParaRPr>
              <a:solidFill>
                <a:srgbClr val="FFFFFF"/>
              </a:solidFill>
            </a:endParaRPr>
          </a:p>
        </p:txBody>
      </p:sp>
      <p:pic>
        <p:nvPicPr>
          <p:cNvPr id="2653" name="Google Shape;2653;p261"/>
          <p:cNvPicPr preferRelativeResize="0"/>
          <p:nvPr/>
        </p:nvPicPr>
        <p:blipFill>
          <a:blip r:embed="rId4">
            <a:alphaModFix/>
          </a:blip>
          <a:stretch>
            <a:fillRect/>
          </a:stretch>
        </p:blipFill>
        <p:spPr>
          <a:xfrm flipH="1" rot="10800000">
            <a:off x="6014451" y="2"/>
            <a:ext cx="3129550" cy="1585949"/>
          </a:xfrm>
          <a:prstGeom prst="rect">
            <a:avLst/>
          </a:prstGeom>
          <a:noFill/>
          <a:ln>
            <a:noFill/>
          </a:ln>
        </p:spPr>
      </p:pic>
      <p:sp>
        <p:nvSpPr>
          <p:cNvPr id="2654" name="Google Shape;2654;p261"/>
          <p:cNvSpPr txBox="1"/>
          <p:nvPr/>
        </p:nvSpPr>
        <p:spPr>
          <a:xfrm>
            <a:off x="609301" y="2144263"/>
            <a:ext cx="4800900" cy="545100"/>
          </a:xfrm>
          <a:prstGeom prst="rect">
            <a:avLst/>
          </a:prstGeom>
          <a:noFill/>
          <a:ln>
            <a:noFill/>
          </a:ln>
        </p:spPr>
        <p:txBody>
          <a:bodyPr anchorCtr="0" anchor="t" bIns="68575" lIns="68575" spcFirstLastPara="1" rIns="68575" wrap="square" tIns="68575">
            <a:noAutofit/>
          </a:bodyPr>
          <a:lstStyle/>
          <a:p>
            <a:pPr indent="0" lvl="0" marL="0" rtl="0" algn="l">
              <a:lnSpc>
                <a:spcPct val="70000"/>
              </a:lnSpc>
              <a:spcBef>
                <a:spcPts val="800"/>
              </a:spcBef>
              <a:spcAft>
                <a:spcPts val="0"/>
              </a:spcAft>
              <a:buNone/>
            </a:pPr>
            <a:r>
              <a:rPr lang="en" sz="4800">
                <a:latin typeface="Heebo Black"/>
                <a:ea typeface="Heebo Black"/>
                <a:cs typeface="Heebo Black"/>
                <a:sym typeface="Heebo Black"/>
              </a:rPr>
              <a:t>Title</a:t>
            </a:r>
            <a:endParaRPr sz="4800">
              <a:latin typeface="Heebo Black"/>
              <a:ea typeface="Heebo Black"/>
              <a:cs typeface="Heebo Black"/>
              <a:sym typeface="Heebo Black"/>
            </a:endParaRPr>
          </a:p>
          <a:p>
            <a:pPr indent="0" lvl="0" marL="0" rtl="0" algn="l">
              <a:lnSpc>
                <a:spcPct val="70000"/>
              </a:lnSpc>
              <a:spcBef>
                <a:spcPts val="800"/>
              </a:spcBef>
              <a:spcAft>
                <a:spcPts val="0"/>
              </a:spcAft>
              <a:buNone/>
            </a:pPr>
            <a:r>
              <a:rPr lang="en" sz="4800">
                <a:latin typeface="Heebo Black"/>
                <a:ea typeface="Heebo Black"/>
                <a:cs typeface="Heebo Black"/>
                <a:sym typeface="Heebo Black"/>
              </a:rPr>
              <a:t>Subtitle </a:t>
            </a:r>
            <a:endParaRPr sz="4800">
              <a:latin typeface="Heebo Black"/>
              <a:ea typeface="Heebo Black"/>
              <a:cs typeface="Heebo Black"/>
              <a:sym typeface="Heebo Black"/>
            </a:endParaRPr>
          </a:p>
        </p:txBody>
      </p:sp>
      <p:sp>
        <p:nvSpPr>
          <p:cNvPr id="2655" name="Google Shape;2655;p261"/>
          <p:cNvSpPr txBox="1"/>
          <p:nvPr/>
        </p:nvSpPr>
        <p:spPr>
          <a:xfrm>
            <a:off x="617950" y="3551313"/>
            <a:ext cx="3000000" cy="4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Heebo Light"/>
                <a:ea typeface="Heebo Light"/>
                <a:cs typeface="Heebo Light"/>
                <a:sym typeface="Heebo Light"/>
              </a:rPr>
              <a:t>Name</a:t>
            </a:r>
            <a:endParaRPr/>
          </a:p>
        </p:txBody>
      </p:sp>
      <p:pic>
        <p:nvPicPr>
          <p:cNvPr id="2656" name="Google Shape;2656;p261"/>
          <p:cNvPicPr preferRelativeResize="0"/>
          <p:nvPr/>
        </p:nvPicPr>
        <p:blipFill>
          <a:blip r:embed="rId5">
            <a:alphaModFix/>
          </a:blip>
          <a:stretch>
            <a:fillRect/>
          </a:stretch>
        </p:blipFill>
        <p:spPr>
          <a:xfrm>
            <a:off x="617950" y="1167936"/>
            <a:ext cx="2041648" cy="594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262"/>
          <p:cNvSpPr/>
          <p:nvPr/>
        </p:nvSpPr>
        <p:spPr>
          <a:xfrm>
            <a:off x="0" y="0"/>
            <a:ext cx="9144000" cy="5143500"/>
          </a:xfrm>
          <a:prstGeom prst="rect">
            <a:avLst/>
          </a:prstGeom>
          <a:gradFill>
            <a:gsLst>
              <a:gs pos="0">
                <a:srgbClr val="BFD732"/>
              </a:gs>
              <a:gs pos="100000">
                <a:srgbClr val="39B54A"/>
              </a:gs>
            </a:gsLst>
            <a:lin ang="2700006"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Roboto Light"/>
              <a:ea typeface="Roboto Light"/>
              <a:cs typeface="Roboto Light"/>
              <a:sym typeface="Roboto Light"/>
            </a:endParaRPr>
          </a:p>
        </p:txBody>
      </p:sp>
      <p:pic>
        <p:nvPicPr>
          <p:cNvPr id="2662" name="Google Shape;2662;p262"/>
          <p:cNvPicPr preferRelativeResize="0"/>
          <p:nvPr/>
        </p:nvPicPr>
        <p:blipFill rotWithShape="1">
          <a:blip r:embed="rId3">
            <a:alphaModFix amt="11000"/>
          </a:blip>
          <a:srcRect b="4291" l="44928" r="27909" t="46999"/>
          <a:stretch/>
        </p:blipFill>
        <p:spPr>
          <a:xfrm flipH="1" rot="-5400000">
            <a:off x="-399110" y="395585"/>
            <a:ext cx="5150546" cy="4352327"/>
          </a:xfrm>
          <a:prstGeom prst="rect">
            <a:avLst/>
          </a:prstGeom>
          <a:noFill/>
          <a:ln>
            <a:noFill/>
          </a:ln>
        </p:spPr>
      </p:pic>
      <p:pic>
        <p:nvPicPr>
          <p:cNvPr id="2663" name="Google Shape;2663;p262"/>
          <p:cNvPicPr preferRelativeResize="0"/>
          <p:nvPr/>
        </p:nvPicPr>
        <p:blipFill>
          <a:blip r:embed="rId4">
            <a:alphaModFix/>
          </a:blip>
          <a:stretch>
            <a:fillRect/>
          </a:stretch>
        </p:blipFill>
        <p:spPr>
          <a:xfrm>
            <a:off x="8540226" y="192000"/>
            <a:ext cx="480174" cy="376350"/>
          </a:xfrm>
          <a:prstGeom prst="rect">
            <a:avLst/>
          </a:prstGeom>
          <a:noFill/>
          <a:ln>
            <a:noFill/>
          </a:ln>
          <a:effectLst>
            <a:outerShdw blurRad="57150" rotWithShape="0" algn="bl" dir="5400000" dist="19050">
              <a:srgbClr val="000000">
                <a:alpha val="50000"/>
              </a:srgbClr>
            </a:outerShdw>
          </a:effectLst>
        </p:spPr>
      </p:pic>
      <p:sp>
        <p:nvSpPr>
          <p:cNvPr id="2664" name="Google Shape;2664;p262"/>
          <p:cNvSpPr txBox="1"/>
          <p:nvPr/>
        </p:nvSpPr>
        <p:spPr>
          <a:xfrm>
            <a:off x="989850" y="1783025"/>
            <a:ext cx="7164300" cy="1446000"/>
          </a:xfrm>
          <a:prstGeom prst="rect">
            <a:avLst/>
          </a:prstGeom>
          <a:noFill/>
          <a:ln>
            <a:noFill/>
          </a:ln>
        </p:spPr>
        <p:txBody>
          <a:bodyPr anchorCtr="0" anchor="t" bIns="98400" lIns="98400" spcFirstLastPara="1" rIns="98400" wrap="square" tIns="98400">
            <a:noAutofit/>
          </a:bodyPr>
          <a:lstStyle/>
          <a:p>
            <a:pPr indent="0" lvl="0" marL="0" marR="0" rtl="0" algn="ctr">
              <a:lnSpc>
                <a:spcPct val="100000"/>
              </a:lnSpc>
              <a:spcBef>
                <a:spcPts val="0"/>
              </a:spcBef>
              <a:spcAft>
                <a:spcPts val="0"/>
              </a:spcAft>
              <a:buClr>
                <a:srgbClr val="FFFFFF"/>
              </a:buClr>
              <a:buFont typeface="Roboto Condensed"/>
              <a:buNone/>
            </a:pPr>
            <a:r>
              <a:rPr b="1" lang="en" sz="5400">
                <a:latin typeface="Heebo"/>
                <a:ea typeface="Heebo"/>
                <a:cs typeface="Heebo"/>
                <a:sym typeface="Heebo"/>
              </a:rPr>
              <a:t>CATEGORY</a:t>
            </a:r>
            <a:endParaRPr b="1" sz="5400">
              <a:latin typeface="Heebo"/>
              <a:ea typeface="Heebo"/>
              <a:cs typeface="Heebo"/>
              <a:sym typeface="Heebo"/>
            </a:endParaRPr>
          </a:p>
          <a:p>
            <a:pPr indent="0" lvl="0" marL="0" marR="0" rtl="0" algn="ctr">
              <a:lnSpc>
                <a:spcPct val="100000"/>
              </a:lnSpc>
              <a:spcBef>
                <a:spcPts val="0"/>
              </a:spcBef>
              <a:spcAft>
                <a:spcPts val="0"/>
              </a:spcAft>
              <a:buClr>
                <a:srgbClr val="FFFFFF"/>
              </a:buClr>
              <a:buFont typeface="Roboto Condensed"/>
              <a:buNone/>
            </a:pPr>
            <a:r>
              <a:rPr lang="en" sz="4800">
                <a:solidFill>
                  <a:srgbClr val="FFFFFF"/>
                </a:solidFill>
                <a:latin typeface="Heebo"/>
                <a:ea typeface="Heebo"/>
                <a:cs typeface="Heebo"/>
                <a:sym typeface="Heebo"/>
              </a:rPr>
              <a:t>TITLE</a:t>
            </a:r>
            <a:endParaRPr sz="4800">
              <a:solidFill>
                <a:srgbClr val="FFFFFF"/>
              </a:solidFill>
              <a:latin typeface="Heebo"/>
              <a:ea typeface="Heebo"/>
              <a:cs typeface="Heebo"/>
              <a:sym typeface="Heeb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8" name="Shape 2668"/>
        <p:cNvGrpSpPr/>
        <p:nvPr/>
      </p:nvGrpSpPr>
      <p:grpSpPr>
        <a:xfrm>
          <a:off x="0" y="0"/>
          <a:ext cx="0" cy="0"/>
          <a:chOff x="0" y="0"/>
          <a:chExt cx="0" cy="0"/>
        </a:xfrm>
      </p:grpSpPr>
      <p:pic>
        <p:nvPicPr>
          <p:cNvPr id="2669" name="Google Shape;2669;p263"/>
          <p:cNvPicPr preferRelativeResize="0"/>
          <p:nvPr/>
        </p:nvPicPr>
        <p:blipFill rotWithShape="1">
          <a:blip r:embed="rId3">
            <a:alphaModFix amt="9000"/>
          </a:blip>
          <a:srcRect b="4291" l="44928" r="27909" t="46999"/>
          <a:stretch/>
        </p:blipFill>
        <p:spPr>
          <a:xfrm flipH="1" rot="-5400000">
            <a:off x="-399110" y="392060"/>
            <a:ext cx="5150546" cy="4352327"/>
          </a:xfrm>
          <a:prstGeom prst="rect">
            <a:avLst/>
          </a:prstGeom>
          <a:noFill/>
          <a:ln>
            <a:noFill/>
          </a:ln>
        </p:spPr>
      </p:pic>
      <p:sp>
        <p:nvSpPr>
          <p:cNvPr id="2670" name="Google Shape;2670;p263"/>
          <p:cNvSpPr/>
          <p:nvPr/>
        </p:nvSpPr>
        <p:spPr>
          <a:xfrm>
            <a:off x="6193300" y="0"/>
            <a:ext cx="2950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63"/>
          <p:cNvSpPr/>
          <p:nvPr/>
        </p:nvSpPr>
        <p:spPr>
          <a:xfrm>
            <a:off x="3322026" y="1226700"/>
            <a:ext cx="6107700" cy="2690100"/>
          </a:xfrm>
          <a:prstGeom prst="rect">
            <a:avLst/>
          </a:prstGeom>
          <a:noFill/>
          <a:ln>
            <a:noFill/>
          </a:ln>
        </p:spPr>
        <p:txBody>
          <a:bodyPr anchorCtr="0" anchor="ctr" bIns="97525" lIns="97525" spcFirstLastPara="1" rIns="97525" wrap="square" tIns="97525">
            <a:noAutofit/>
          </a:bodyPr>
          <a:lstStyle/>
          <a:p>
            <a:pPr indent="0" lvl="0" marL="0" marR="0" rtl="0" algn="l">
              <a:lnSpc>
                <a:spcPct val="100000"/>
              </a:lnSpc>
              <a:spcBef>
                <a:spcPts val="0"/>
              </a:spcBef>
              <a:spcAft>
                <a:spcPts val="0"/>
              </a:spcAft>
              <a:buClr>
                <a:srgbClr val="000000"/>
              </a:buClr>
              <a:buSzPts val="5400"/>
              <a:buFont typeface="Arial"/>
              <a:buNone/>
            </a:pPr>
            <a:r>
              <a:rPr b="1" lang="en" sz="3600">
                <a:solidFill>
                  <a:srgbClr val="A6CE39"/>
                </a:solidFill>
                <a:latin typeface="Heebo"/>
                <a:ea typeface="Heebo"/>
                <a:cs typeface="Heebo"/>
                <a:sym typeface="Heebo"/>
              </a:rPr>
              <a:t>CLEAR MESSAGE </a:t>
            </a:r>
            <a:endParaRPr b="1" sz="3600">
              <a:solidFill>
                <a:srgbClr val="A6CE39"/>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5400"/>
              <a:buFont typeface="Arial"/>
              <a:buNone/>
            </a:pPr>
            <a:r>
              <a:rPr lang="en" sz="3600">
                <a:latin typeface="Heebo"/>
                <a:ea typeface="Heebo"/>
                <a:cs typeface="Heebo"/>
                <a:sym typeface="Heebo"/>
              </a:rPr>
              <a:t>TO HIGHLIGHT</a:t>
            </a:r>
            <a:endParaRPr i="0" sz="3600" u="none" cap="none" strike="noStrike">
              <a:latin typeface="Heebo"/>
              <a:ea typeface="Heebo"/>
              <a:cs typeface="Heebo"/>
              <a:sym typeface="Heebo"/>
            </a:endParaRPr>
          </a:p>
        </p:txBody>
      </p:sp>
      <p:pic>
        <p:nvPicPr>
          <p:cNvPr id="2672" name="Google Shape;2672;p263"/>
          <p:cNvPicPr preferRelativeResize="0"/>
          <p:nvPr/>
        </p:nvPicPr>
        <p:blipFill rotWithShape="1">
          <a:blip r:embed="rId4">
            <a:alphaModFix/>
          </a:blip>
          <a:srcRect b="7484" l="0" r="6820" t="0"/>
          <a:stretch/>
        </p:blipFill>
        <p:spPr>
          <a:xfrm flipH="1">
            <a:off x="72249" y="1052500"/>
            <a:ext cx="2817275" cy="4112875"/>
          </a:xfrm>
          <a:prstGeom prst="rect">
            <a:avLst/>
          </a:prstGeom>
          <a:noFill/>
          <a:ln>
            <a:noFill/>
          </a:ln>
        </p:spPr>
      </p:pic>
      <p:pic>
        <p:nvPicPr>
          <p:cNvPr id="2673" name="Google Shape;2673;p263"/>
          <p:cNvPicPr preferRelativeResize="0"/>
          <p:nvPr/>
        </p:nvPicPr>
        <p:blipFill rotWithShape="1">
          <a:blip r:embed="rId5">
            <a:alphaModFix/>
          </a:blip>
          <a:srcRect b="514" l="0" r="0" t="504"/>
          <a:stretch/>
        </p:blipFill>
        <p:spPr>
          <a:xfrm flipH="1" rot="10800000">
            <a:off x="6452523" y="3790619"/>
            <a:ext cx="2691469" cy="1363951"/>
          </a:xfrm>
          <a:prstGeom prst="rect">
            <a:avLst/>
          </a:prstGeom>
          <a:noFill/>
          <a:ln>
            <a:noFill/>
          </a:ln>
        </p:spPr>
      </p:pic>
      <p:pic>
        <p:nvPicPr>
          <p:cNvPr id="2674" name="Google Shape;2674;p263"/>
          <p:cNvPicPr preferRelativeResize="0"/>
          <p:nvPr/>
        </p:nvPicPr>
        <p:blipFill rotWithShape="1">
          <a:blip r:embed="rId6">
            <a:alphaModFix/>
          </a:blip>
          <a:srcRect b="0" l="0" r="0" t="0"/>
          <a:stretch/>
        </p:blipFill>
        <p:spPr>
          <a:xfrm>
            <a:off x="8517520" y="291478"/>
            <a:ext cx="436804" cy="3417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78" name="Shape 2678"/>
        <p:cNvGrpSpPr/>
        <p:nvPr/>
      </p:nvGrpSpPr>
      <p:grpSpPr>
        <a:xfrm>
          <a:off x="0" y="0"/>
          <a:ext cx="0" cy="0"/>
          <a:chOff x="0" y="0"/>
          <a:chExt cx="0" cy="0"/>
        </a:xfrm>
      </p:grpSpPr>
      <p:pic>
        <p:nvPicPr>
          <p:cNvPr id="2679" name="Google Shape;2679;p264"/>
          <p:cNvPicPr preferRelativeResize="0"/>
          <p:nvPr/>
        </p:nvPicPr>
        <p:blipFill rotWithShape="1">
          <a:blip r:embed="rId3">
            <a:alphaModFix amt="9000"/>
          </a:blip>
          <a:srcRect b="4291" l="44928" r="27909" t="46999"/>
          <a:stretch/>
        </p:blipFill>
        <p:spPr>
          <a:xfrm flipH="1" rot="-5400000">
            <a:off x="-399110" y="392060"/>
            <a:ext cx="5150546" cy="4352327"/>
          </a:xfrm>
          <a:prstGeom prst="rect">
            <a:avLst/>
          </a:prstGeom>
          <a:noFill/>
          <a:ln>
            <a:noFill/>
          </a:ln>
        </p:spPr>
      </p:pic>
      <p:sp>
        <p:nvSpPr>
          <p:cNvPr id="2680" name="Google Shape;2680;p264"/>
          <p:cNvSpPr/>
          <p:nvPr/>
        </p:nvSpPr>
        <p:spPr>
          <a:xfrm>
            <a:off x="6193300" y="0"/>
            <a:ext cx="2950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1" name="Google Shape;2681;p264"/>
          <p:cNvPicPr preferRelativeResize="0"/>
          <p:nvPr/>
        </p:nvPicPr>
        <p:blipFill rotWithShape="1">
          <a:blip r:embed="rId4">
            <a:alphaModFix/>
          </a:blip>
          <a:srcRect b="514" l="0" r="0" t="504"/>
          <a:stretch/>
        </p:blipFill>
        <p:spPr>
          <a:xfrm flipH="1" rot="10800000">
            <a:off x="6452523" y="3790619"/>
            <a:ext cx="2691469" cy="1363951"/>
          </a:xfrm>
          <a:prstGeom prst="rect">
            <a:avLst/>
          </a:prstGeom>
          <a:noFill/>
          <a:ln>
            <a:noFill/>
          </a:ln>
        </p:spPr>
      </p:pic>
      <p:pic>
        <p:nvPicPr>
          <p:cNvPr id="2682" name="Google Shape;2682;p264"/>
          <p:cNvPicPr preferRelativeResize="0"/>
          <p:nvPr/>
        </p:nvPicPr>
        <p:blipFill rotWithShape="1">
          <a:blip r:embed="rId5">
            <a:alphaModFix/>
          </a:blip>
          <a:srcRect b="0" l="13186" r="47824" t="7680"/>
          <a:stretch/>
        </p:blipFill>
        <p:spPr>
          <a:xfrm flipH="1" rot="239992">
            <a:off x="6053808" y="559446"/>
            <a:ext cx="2992084" cy="4723112"/>
          </a:xfrm>
          <a:custGeom>
            <a:rect b="b" l="l" r="r" t="t"/>
            <a:pathLst>
              <a:path extrusionOk="0" h="21600" w="21600">
                <a:moveTo>
                  <a:pt x="589" y="0"/>
                </a:moveTo>
                <a:lnTo>
                  <a:pt x="0" y="21377"/>
                </a:lnTo>
                <a:lnTo>
                  <a:pt x="20177" y="21600"/>
                </a:lnTo>
                <a:lnTo>
                  <a:pt x="21011" y="21600"/>
                </a:lnTo>
                <a:lnTo>
                  <a:pt x="21600" y="232"/>
                </a:lnTo>
                <a:lnTo>
                  <a:pt x="589" y="0"/>
                </a:lnTo>
                <a:close/>
              </a:path>
            </a:pathLst>
          </a:custGeom>
          <a:noFill/>
          <a:ln>
            <a:noFill/>
          </a:ln>
        </p:spPr>
      </p:pic>
      <p:pic>
        <p:nvPicPr>
          <p:cNvPr id="2683" name="Google Shape;2683;p264"/>
          <p:cNvPicPr preferRelativeResize="0"/>
          <p:nvPr/>
        </p:nvPicPr>
        <p:blipFill rotWithShape="1">
          <a:blip r:embed="rId6">
            <a:alphaModFix/>
          </a:blip>
          <a:srcRect b="0" l="0" r="0" t="0"/>
          <a:stretch/>
        </p:blipFill>
        <p:spPr>
          <a:xfrm>
            <a:off x="8517520" y="291478"/>
            <a:ext cx="436804" cy="341776"/>
          </a:xfrm>
          <a:prstGeom prst="rect">
            <a:avLst/>
          </a:prstGeom>
          <a:noFill/>
          <a:ln>
            <a:noFill/>
          </a:ln>
        </p:spPr>
      </p:pic>
      <p:sp>
        <p:nvSpPr>
          <p:cNvPr id="2684" name="Google Shape;2684;p264"/>
          <p:cNvSpPr/>
          <p:nvPr/>
        </p:nvSpPr>
        <p:spPr>
          <a:xfrm>
            <a:off x="1252226" y="1226700"/>
            <a:ext cx="6107700" cy="2690100"/>
          </a:xfrm>
          <a:prstGeom prst="rect">
            <a:avLst/>
          </a:prstGeom>
          <a:noFill/>
          <a:ln>
            <a:noFill/>
          </a:ln>
        </p:spPr>
        <p:txBody>
          <a:bodyPr anchorCtr="0" anchor="ctr" bIns="97525" lIns="97525" spcFirstLastPara="1" rIns="97525" wrap="square" tIns="97525">
            <a:noAutofit/>
          </a:bodyPr>
          <a:lstStyle/>
          <a:p>
            <a:pPr indent="0" lvl="0" marL="0" marR="0" rtl="0" algn="l">
              <a:lnSpc>
                <a:spcPct val="100000"/>
              </a:lnSpc>
              <a:spcBef>
                <a:spcPts val="0"/>
              </a:spcBef>
              <a:spcAft>
                <a:spcPts val="0"/>
              </a:spcAft>
              <a:buClr>
                <a:srgbClr val="000000"/>
              </a:buClr>
              <a:buSzPts val="5400"/>
              <a:buFont typeface="Arial"/>
              <a:buNone/>
            </a:pPr>
            <a:r>
              <a:rPr b="1" lang="en" sz="3600">
                <a:solidFill>
                  <a:srgbClr val="A6CE39"/>
                </a:solidFill>
                <a:latin typeface="Heebo"/>
                <a:ea typeface="Heebo"/>
                <a:cs typeface="Heebo"/>
                <a:sym typeface="Heebo"/>
              </a:rPr>
              <a:t>CLEAR MESSAGE </a:t>
            </a:r>
            <a:endParaRPr b="1" sz="3600">
              <a:solidFill>
                <a:srgbClr val="A6CE39"/>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5400"/>
              <a:buFont typeface="Arial"/>
              <a:buNone/>
            </a:pPr>
            <a:r>
              <a:rPr lang="en" sz="3600">
                <a:latin typeface="Heebo"/>
                <a:ea typeface="Heebo"/>
                <a:cs typeface="Heebo"/>
                <a:sym typeface="Heebo"/>
              </a:rPr>
              <a:t>TO HIGHLIGHT</a:t>
            </a:r>
            <a:endParaRPr i="0" sz="3600" u="none" cap="none" strike="noStrike">
              <a:latin typeface="Heebo"/>
              <a:ea typeface="Heebo"/>
              <a:cs typeface="Heebo"/>
              <a:sym typeface="Heeb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pic>
        <p:nvPicPr>
          <p:cNvPr id="2689" name="Google Shape;2689;p265"/>
          <p:cNvPicPr preferRelativeResize="0"/>
          <p:nvPr/>
        </p:nvPicPr>
        <p:blipFill rotWithShape="1">
          <a:blip r:embed="rId3">
            <a:alphaModFix/>
          </a:blip>
          <a:srcRect b="7722" l="3428" r="0" t="17083"/>
          <a:stretch/>
        </p:blipFill>
        <p:spPr>
          <a:xfrm>
            <a:off x="1461225" y="258687"/>
            <a:ext cx="3685080" cy="4304025"/>
          </a:xfrm>
          <a:prstGeom prst="rect">
            <a:avLst/>
          </a:prstGeom>
          <a:noFill/>
          <a:ln>
            <a:noFill/>
          </a:ln>
        </p:spPr>
      </p:pic>
      <p:sp>
        <p:nvSpPr>
          <p:cNvPr id="2690" name="Google Shape;2690;p265"/>
          <p:cNvSpPr/>
          <p:nvPr/>
        </p:nvSpPr>
        <p:spPr>
          <a:xfrm>
            <a:off x="4866300" y="850100"/>
            <a:ext cx="4044600" cy="31212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65"/>
          <p:cNvSpPr txBox="1"/>
          <p:nvPr/>
        </p:nvSpPr>
        <p:spPr>
          <a:xfrm>
            <a:off x="5283724" y="1188537"/>
            <a:ext cx="3325200" cy="211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rgbClr val="FFFFFF"/>
                </a:solidFill>
                <a:latin typeface="Heebo Light"/>
                <a:ea typeface="Heebo Light"/>
                <a:cs typeface="Heebo Light"/>
                <a:sym typeface="Heebo Light"/>
              </a:rPr>
              <a:t>CATCHY HEADLINE </a:t>
            </a:r>
            <a:r>
              <a:rPr b="1" lang="en" sz="2200">
                <a:solidFill>
                  <a:srgbClr val="B8D900"/>
                </a:solidFill>
                <a:latin typeface="Heebo"/>
                <a:ea typeface="Heebo"/>
                <a:cs typeface="Heebo"/>
                <a:sym typeface="Heebo"/>
              </a:rPr>
              <a:t>GOES HERE</a:t>
            </a:r>
            <a:endParaRPr sz="2400">
              <a:solidFill>
                <a:srgbClr val="B8D900"/>
              </a:solidFill>
              <a:latin typeface="Heebo Black"/>
              <a:ea typeface="Heebo Black"/>
              <a:cs typeface="Heebo Black"/>
              <a:sym typeface="Heebo Black"/>
            </a:endParaRPr>
          </a:p>
          <a:p>
            <a:pPr indent="0" lvl="0" marL="0" rtl="0" algn="l">
              <a:spcBef>
                <a:spcPts val="0"/>
              </a:spcBef>
              <a:spcAft>
                <a:spcPts val="0"/>
              </a:spcAft>
              <a:buClr>
                <a:srgbClr val="000000"/>
              </a:buClr>
              <a:buSzPts val="1100"/>
              <a:buFont typeface="Arial"/>
              <a:buNone/>
            </a:pPr>
            <a:r>
              <a:t/>
            </a:r>
            <a:endParaRPr b="1" sz="3000">
              <a:latin typeface="Heebo"/>
              <a:ea typeface="Heebo"/>
              <a:cs typeface="Heebo"/>
              <a:sym typeface="Heebo"/>
            </a:endParaRPr>
          </a:p>
        </p:txBody>
      </p:sp>
      <p:pic>
        <p:nvPicPr>
          <p:cNvPr id="2692" name="Google Shape;2692;p265"/>
          <p:cNvPicPr preferRelativeResize="0"/>
          <p:nvPr/>
        </p:nvPicPr>
        <p:blipFill>
          <a:blip r:embed="rId4">
            <a:alphaModFix/>
          </a:blip>
          <a:stretch>
            <a:fillRect/>
          </a:stretch>
        </p:blipFill>
        <p:spPr>
          <a:xfrm>
            <a:off x="7206722" y="4486994"/>
            <a:ext cx="1402199" cy="408008"/>
          </a:xfrm>
          <a:prstGeom prst="rect">
            <a:avLst/>
          </a:prstGeom>
          <a:noFill/>
          <a:ln>
            <a:noFill/>
          </a:ln>
        </p:spPr>
      </p:pic>
      <p:sp>
        <p:nvSpPr>
          <p:cNvPr id="2693" name="Google Shape;2693;p265"/>
          <p:cNvSpPr txBox="1"/>
          <p:nvPr/>
        </p:nvSpPr>
        <p:spPr>
          <a:xfrm>
            <a:off x="5309375" y="2277299"/>
            <a:ext cx="3325200" cy="125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lt1"/>
                </a:solidFill>
                <a:latin typeface="Heebo"/>
                <a:ea typeface="Heebo"/>
                <a:cs typeface="Heebo"/>
                <a:sym typeface="Heebo"/>
              </a:rPr>
              <a:t>Explain your problem here.</a:t>
            </a:r>
            <a:endParaRPr>
              <a:solidFill>
                <a:schemeClr val="lt1"/>
              </a:solidFill>
              <a:latin typeface="Heebo"/>
              <a:ea typeface="Heebo"/>
              <a:cs typeface="Heebo"/>
              <a:sym typeface="Heebo"/>
            </a:endParaRPr>
          </a:p>
          <a:p>
            <a:pPr indent="0" lvl="0" marL="0" rtl="0" algn="l">
              <a:lnSpc>
                <a:spcPct val="115000"/>
              </a:lnSpc>
              <a:spcBef>
                <a:spcPts val="1600"/>
              </a:spcBef>
              <a:spcAft>
                <a:spcPts val="0"/>
              </a:spcAft>
              <a:buClr>
                <a:schemeClr val="dk1"/>
              </a:buClr>
              <a:buSzPts val="1100"/>
              <a:buFont typeface="Arial"/>
              <a:buNone/>
            </a:pPr>
            <a:r>
              <a:t/>
            </a:r>
            <a:endParaRPr sz="2200">
              <a:solidFill>
                <a:srgbClr val="FFFFFF"/>
              </a:solidFill>
              <a:latin typeface="Heebo Light"/>
              <a:ea typeface="Heebo Light"/>
              <a:cs typeface="Heebo Light"/>
              <a:sym typeface="Heebo Light"/>
            </a:endParaRPr>
          </a:p>
          <a:p>
            <a:pPr indent="0" lvl="0" marL="0" rtl="0" algn="l">
              <a:spcBef>
                <a:spcPts val="0"/>
              </a:spcBef>
              <a:spcAft>
                <a:spcPts val="0"/>
              </a:spcAft>
              <a:buClr>
                <a:srgbClr val="000000"/>
              </a:buClr>
              <a:buSzPts val="1100"/>
              <a:buFont typeface="Arial"/>
              <a:buNone/>
            </a:pPr>
            <a:r>
              <a:t/>
            </a:r>
            <a:endParaRPr sz="3000">
              <a:latin typeface="Heebo"/>
              <a:ea typeface="Heebo"/>
              <a:cs typeface="Heebo"/>
              <a:sym typeface="Heebo"/>
            </a:endParaRPr>
          </a:p>
        </p:txBody>
      </p:sp>
      <p:sp>
        <p:nvSpPr>
          <p:cNvPr id="2694" name="Google Shape;2694;p265"/>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8" name="Shape 2698"/>
        <p:cNvGrpSpPr/>
        <p:nvPr/>
      </p:nvGrpSpPr>
      <p:grpSpPr>
        <a:xfrm>
          <a:off x="0" y="0"/>
          <a:ext cx="0" cy="0"/>
          <a:chOff x="0" y="0"/>
          <a:chExt cx="0" cy="0"/>
        </a:xfrm>
      </p:grpSpPr>
      <p:pic>
        <p:nvPicPr>
          <p:cNvPr id="2699" name="Google Shape;2699;p266"/>
          <p:cNvPicPr preferRelativeResize="0"/>
          <p:nvPr/>
        </p:nvPicPr>
        <p:blipFill rotWithShape="1">
          <a:blip r:embed="rId3">
            <a:alphaModFix/>
          </a:blip>
          <a:srcRect b="16513" l="0" r="0" t="0"/>
          <a:stretch/>
        </p:blipFill>
        <p:spPr>
          <a:xfrm>
            <a:off x="542843" y="849415"/>
            <a:ext cx="3025274" cy="4294085"/>
          </a:xfrm>
          <a:prstGeom prst="rect">
            <a:avLst/>
          </a:prstGeom>
          <a:noFill/>
          <a:ln>
            <a:noFill/>
          </a:ln>
        </p:spPr>
      </p:pic>
      <p:sp>
        <p:nvSpPr>
          <p:cNvPr id="2700" name="Google Shape;2700;p266"/>
          <p:cNvSpPr txBox="1"/>
          <p:nvPr/>
        </p:nvSpPr>
        <p:spPr>
          <a:xfrm>
            <a:off x="4234851" y="1730862"/>
            <a:ext cx="3742200" cy="567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b="0" i="0" lang="en" sz="2400" u="none" cap="none" strike="noStrike">
                <a:solidFill>
                  <a:srgbClr val="656D78"/>
                </a:solidFill>
                <a:latin typeface="Roboto Light"/>
                <a:ea typeface="Roboto Light"/>
                <a:cs typeface="Roboto Light"/>
                <a:sym typeface="Roboto Light"/>
              </a:rPr>
              <a:t>“</a:t>
            </a:r>
            <a:r>
              <a:rPr lang="en" sz="2400">
                <a:solidFill>
                  <a:srgbClr val="656D78"/>
                </a:solidFill>
                <a:latin typeface="Roboto Light"/>
                <a:ea typeface="Roboto Light"/>
                <a:cs typeface="Roboto Light"/>
                <a:sym typeface="Roboto Light"/>
              </a:rPr>
              <a:t>Quote</a:t>
            </a:r>
            <a:r>
              <a:rPr b="0" i="0" lang="en" sz="2400" u="none" cap="none" strike="noStrike">
                <a:solidFill>
                  <a:srgbClr val="656D78"/>
                </a:solidFill>
                <a:latin typeface="Roboto Light"/>
                <a:ea typeface="Roboto Light"/>
                <a:cs typeface="Roboto Light"/>
                <a:sym typeface="Roboto Light"/>
              </a:rPr>
              <a:t>”</a:t>
            </a:r>
            <a:endParaRPr b="0" i="0" sz="2400" u="none" cap="none" strike="noStrike">
              <a:solidFill>
                <a:srgbClr val="656D78"/>
              </a:solidFill>
              <a:latin typeface="Roboto Light"/>
              <a:ea typeface="Roboto Light"/>
              <a:cs typeface="Roboto Light"/>
              <a:sym typeface="Roboto Light"/>
            </a:endParaRPr>
          </a:p>
          <a:p>
            <a:pPr indent="0" lvl="0" marL="0" marR="0" rtl="0" algn="l">
              <a:lnSpc>
                <a:spcPct val="90000"/>
              </a:lnSpc>
              <a:spcBef>
                <a:spcPts val="0"/>
              </a:spcBef>
              <a:spcAft>
                <a:spcPts val="0"/>
              </a:spcAft>
              <a:buClr>
                <a:srgbClr val="000000"/>
              </a:buClr>
              <a:buSzPts val="1800"/>
              <a:buFont typeface="Arial"/>
              <a:buNone/>
            </a:pPr>
            <a:r>
              <a:t/>
            </a:r>
            <a:endParaRPr b="0" i="0" sz="2400" u="none" cap="none" strike="noStrike">
              <a:solidFill>
                <a:schemeClr val="dk1"/>
              </a:solidFill>
              <a:latin typeface="Roboto Light"/>
              <a:ea typeface="Roboto Light"/>
              <a:cs typeface="Roboto Light"/>
              <a:sym typeface="Roboto Light"/>
            </a:endParaRPr>
          </a:p>
          <a:p>
            <a:pPr indent="0" lvl="0" marL="88900" marR="0" rtl="0" algn="r">
              <a:lnSpc>
                <a:spcPct val="90000"/>
              </a:lnSpc>
              <a:spcBef>
                <a:spcPts val="0"/>
              </a:spcBef>
              <a:spcAft>
                <a:spcPts val="0"/>
              </a:spcAft>
              <a:buNone/>
            </a:pPr>
            <a:r>
              <a:rPr b="1" lang="en" sz="2100">
                <a:solidFill>
                  <a:schemeClr val="accent5"/>
                </a:solidFill>
                <a:latin typeface="Roboto Light"/>
                <a:ea typeface="Roboto Light"/>
                <a:cs typeface="Roboto Light"/>
                <a:sym typeface="Roboto Light"/>
              </a:rPr>
              <a:t>Quoted Person</a:t>
            </a:r>
            <a:endParaRPr b="1" i="0" sz="2100" u="none" cap="none" strike="noStrike">
              <a:solidFill>
                <a:schemeClr val="accent5"/>
              </a:solidFill>
              <a:latin typeface="Roboto Light"/>
              <a:ea typeface="Roboto Light"/>
              <a:cs typeface="Roboto Light"/>
              <a:sym typeface="Roboto Light"/>
            </a:endParaRPr>
          </a:p>
          <a:p>
            <a:pPr indent="0" lvl="0" marL="0" marR="0" rtl="0" algn="r">
              <a:lnSpc>
                <a:spcPct val="90000"/>
              </a:lnSpc>
              <a:spcBef>
                <a:spcPts val="0"/>
              </a:spcBef>
              <a:spcAft>
                <a:spcPts val="0"/>
              </a:spcAft>
              <a:buClr>
                <a:srgbClr val="000000"/>
              </a:buClr>
              <a:buSzPts val="1800"/>
              <a:buFont typeface="Arial"/>
              <a:buNone/>
            </a:pPr>
            <a:r>
              <a:rPr b="1" lang="en" sz="2100">
                <a:solidFill>
                  <a:schemeClr val="accent5"/>
                </a:solidFill>
                <a:latin typeface="Roboto Light"/>
                <a:ea typeface="Roboto Light"/>
                <a:cs typeface="Roboto Light"/>
                <a:sym typeface="Roboto Light"/>
              </a:rPr>
              <a:t>Job Title</a:t>
            </a:r>
            <a:endParaRPr b="1" i="0" sz="2100" u="none" cap="none" strike="noStrike">
              <a:solidFill>
                <a:schemeClr val="accent5"/>
              </a:solidFill>
              <a:latin typeface="Roboto Light"/>
              <a:ea typeface="Roboto Light"/>
              <a:cs typeface="Roboto Light"/>
              <a:sym typeface="Roboto Light"/>
            </a:endParaRPr>
          </a:p>
        </p:txBody>
      </p:sp>
      <p:pic>
        <p:nvPicPr>
          <p:cNvPr id="2701" name="Google Shape;2701;p266"/>
          <p:cNvPicPr preferRelativeResize="0"/>
          <p:nvPr/>
        </p:nvPicPr>
        <p:blipFill rotWithShape="1">
          <a:blip r:embed="rId4">
            <a:alphaModFix/>
          </a:blip>
          <a:srcRect b="0" l="0" r="0" t="0"/>
          <a:stretch/>
        </p:blipFill>
        <p:spPr>
          <a:xfrm>
            <a:off x="8419299" y="219759"/>
            <a:ext cx="436804" cy="341776"/>
          </a:xfrm>
          <a:prstGeom prst="rect">
            <a:avLst/>
          </a:prstGeom>
          <a:noFill/>
          <a:ln>
            <a:noFill/>
          </a:ln>
        </p:spPr>
      </p:pic>
      <p:sp>
        <p:nvSpPr>
          <p:cNvPr id="2702" name="Google Shape;2702;p266"/>
          <p:cNvSpPr/>
          <p:nvPr/>
        </p:nvSpPr>
        <p:spPr>
          <a:xfrm>
            <a:off x="287913" y="176613"/>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66"/>
          <p:cNvSpPr txBox="1"/>
          <p:nvPr/>
        </p:nvSpPr>
        <p:spPr>
          <a:xfrm>
            <a:off x="451715" y="113344"/>
            <a:ext cx="7620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7EB51E"/>
                </a:solidFill>
                <a:latin typeface="Heebo"/>
                <a:ea typeface="Heebo"/>
                <a:cs typeface="Heebo"/>
                <a:sym typeface="Heebo"/>
              </a:rPr>
              <a:t>Good</a:t>
            </a:r>
            <a:r>
              <a:rPr b="1" lang="en" sz="2300">
                <a:solidFill>
                  <a:srgbClr val="7EB51E"/>
                </a:solidFill>
                <a:latin typeface="Heebo"/>
                <a:ea typeface="Heebo"/>
                <a:cs typeface="Heebo"/>
                <a:sym typeface="Heebo"/>
              </a:rPr>
              <a:t> </a:t>
            </a:r>
            <a:r>
              <a:rPr lang="en" sz="2300">
                <a:latin typeface="Heebo"/>
                <a:ea typeface="Heebo"/>
                <a:cs typeface="Heebo"/>
                <a:sym typeface="Heebo"/>
              </a:rPr>
              <a:t>Title</a:t>
            </a:r>
            <a:endParaRPr sz="2300">
              <a:latin typeface="Heebo"/>
              <a:ea typeface="Heebo"/>
              <a:cs typeface="Heebo"/>
              <a:sym typeface="Heebo"/>
            </a:endParaRPr>
          </a:p>
        </p:txBody>
      </p:sp>
      <p:sp>
        <p:nvSpPr>
          <p:cNvPr id="2704" name="Google Shape;2704;p266"/>
          <p:cNvSpPr txBox="1"/>
          <p:nvPr/>
        </p:nvSpPr>
        <p:spPr>
          <a:xfrm>
            <a:off x="7485366" y="4971824"/>
            <a:ext cx="1549200" cy="109200"/>
          </a:xfrm>
          <a:prstGeom prst="rect">
            <a:avLst/>
          </a:prstGeom>
          <a:noFill/>
          <a:ln>
            <a:noFill/>
          </a:ln>
        </p:spPr>
        <p:txBody>
          <a:bodyPr anchorCtr="0" anchor="ctr" bIns="69225" lIns="69225" spcFirstLastPara="1" rIns="69225" wrap="square" tIns="69225">
            <a:noAutofit/>
          </a:bodyPr>
          <a:lstStyle/>
          <a:p>
            <a:pPr indent="0" lvl="0" marL="0" rtl="0" algn="l">
              <a:spcBef>
                <a:spcPts val="0"/>
              </a:spcBef>
              <a:spcAft>
                <a:spcPts val="0"/>
              </a:spcAft>
              <a:buClr>
                <a:srgbClr val="000000"/>
              </a:buClr>
              <a:buSzPts val="800"/>
              <a:buFont typeface="Arial"/>
              <a:buNone/>
            </a:pPr>
            <a:r>
              <a:rPr lang="en" sz="500">
                <a:solidFill>
                  <a:srgbClr val="909090"/>
                </a:solidFill>
                <a:latin typeface="Montserrat"/>
                <a:ea typeface="Montserrat"/>
                <a:cs typeface="Montserrat"/>
                <a:sym typeface="Montserrat"/>
              </a:rPr>
              <a:t>Globant Property | Confidential Information</a:t>
            </a:r>
            <a:endParaRPr sz="500">
              <a:solidFill>
                <a:srgbClr val="909090"/>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267"/>
          <p:cNvSpPr txBox="1"/>
          <p:nvPr/>
        </p:nvSpPr>
        <p:spPr>
          <a:xfrm>
            <a:off x="521325" y="1402850"/>
            <a:ext cx="3898800" cy="30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Heebo Medium"/>
                <a:ea typeface="Heebo Medium"/>
                <a:cs typeface="Heebo Medium"/>
                <a:sym typeface="Heebo Medium"/>
              </a:rPr>
              <a:t>Good subtitle</a:t>
            </a:r>
            <a:endParaRPr sz="1800">
              <a:latin typeface="Heebo Medium"/>
              <a:ea typeface="Heebo Medium"/>
              <a:cs typeface="Heebo Medium"/>
              <a:sym typeface="Heebo Medium"/>
            </a:endParaRPr>
          </a:p>
          <a:p>
            <a:pPr indent="0" lvl="0" marL="0" rtl="0" algn="l">
              <a:spcBef>
                <a:spcPts val="0"/>
              </a:spcBef>
              <a:spcAft>
                <a:spcPts val="0"/>
              </a:spcAft>
              <a:buClr>
                <a:schemeClr val="dk1"/>
              </a:buClr>
              <a:buSzPts val="1100"/>
              <a:buFont typeface="Arial"/>
              <a:buNone/>
            </a:pPr>
            <a:r>
              <a:t/>
            </a:r>
            <a:endParaRPr sz="1800">
              <a:latin typeface="Heebo Medium"/>
              <a:ea typeface="Heebo Medium"/>
              <a:cs typeface="Heebo Medium"/>
              <a:sym typeface="Heebo Medium"/>
            </a:endParaRPr>
          </a:p>
          <a:p>
            <a:pPr indent="0" lvl="0" marL="0" rtl="0" algn="l">
              <a:lnSpc>
                <a:spcPct val="100000"/>
              </a:lnSpc>
              <a:spcBef>
                <a:spcPts val="0"/>
              </a:spcBef>
              <a:spcAft>
                <a:spcPts val="0"/>
              </a:spcAft>
              <a:buClr>
                <a:srgbClr val="000000"/>
              </a:buClr>
              <a:buSzPts val="1100"/>
              <a:buFont typeface="Arial"/>
              <a:buNone/>
            </a:pPr>
            <a:r>
              <a:rPr lang="en" sz="1100">
                <a:latin typeface="Heebo Light"/>
                <a:ea typeface="Heebo Light"/>
                <a:cs typeface="Heebo Light"/>
                <a:sym typeface="Heebo Light"/>
              </a:rPr>
              <a:t>Explain how Globant works and how it affects digital transformation.</a:t>
            </a:r>
            <a:endParaRPr sz="1100">
              <a:latin typeface="Heebo Light"/>
              <a:ea typeface="Heebo Light"/>
              <a:cs typeface="Heebo Light"/>
              <a:sym typeface="Heebo Light"/>
            </a:endParaRPr>
          </a:p>
          <a:p>
            <a:pPr indent="0" lvl="0" marL="0" rtl="0" algn="l">
              <a:lnSpc>
                <a:spcPct val="115000"/>
              </a:lnSpc>
              <a:spcBef>
                <a:spcPts val="0"/>
              </a:spcBef>
              <a:spcAft>
                <a:spcPts val="0"/>
              </a:spcAft>
              <a:buClr>
                <a:srgbClr val="000000"/>
              </a:buClr>
              <a:buSzPts val="1100"/>
              <a:buFont typeface="Arial"/>
              <a:buNone/>
            </a:pPr>
            <a:r>
              <a:t/>
            </a:r>
            <a:endParaRPr>
              <a:latin typeface="Heebo Light"/>
              <a:ea typeface="Heebo Light"/>
              <a:cs typeface="Heebo Light"/>
              <a:sym typeface="Heebo Light"/>
            </a:endParaRPr>
          </a:p>
          <a:p>
            <a:pPr indent="0" lvl="0" marL="0" rtl="0" algn="l">
              <a:lnSpc>
                <a:spcPct val="115000"/>
              </a:lnSpc>
              <a:spcBef>
                <a:spcPts val="0"/>
              </a:spcBef>
              <a:spcAft>
                <a:spcPts val="0"/>
              </a:spcAft>
              <a:buClr>
                <a:srgbClr val="000000"/>
              </a:buClr>
              <a:buSzPts val="1100"/>
              <a:buFont typeface="Arial"/>
              <a:buNone/>
            </a:pPr>
            <a:r>
              <a:rPr b="1" lang="en">
                <a:latin typeface="Heebo"/>
                <a:ea typeface="Heebo"/>
                <a:cs typeface="Heebo"/>
                <a:sym typeface="Heebo"/>
              </a:rPr>
              <a:t>We are ready!</a:t>
            </a:r>
            <a:endParaRPr b="1">
              <a:latin typeface="Heebo"/>
              <a:ea typeface="Heebo"/>
              <a:cs typeface="Heebo"/>
              <a:sym typeface="Heebo"/>
            </a:endParaRPr>
          </a:p>
        </p:txBody>
      </p:sp>
      <p:sp>
        <p:nvSpPr>
          <p:cNvPr id="2710" name="Google Shape;2710;p267"/>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pic>
        <p:nvPicPr>
          <p:cNvPr id="2711" name="Google Shape;2711;p267"/>
          <p:cNvPicPr preferRelativeResize="0"/>
          <p:nvPr/>
        </p:nvPicPr>
        <p:blipFill rotWithShape="1">
          <a:blip r:embed="rId3">
            <a:alphaModFix amt="65000"/>
          </a:blip>
          <a:srcRect b="0" l="7613" r="26527" t="0"/>
          <a:stretch/>
        </p:blipFill>
        <p:spPr>
          <a:xfrm>
            <a:off x="5357061" y="726337"/>
            <a:ext cx="3513900" cy="3556200"/>
          </a:xfrm>
          <a:prstGeom prst="ellipse">
            <a:avLst/>
          </a:prstGeom>
          <a:noFill/>
          <a:ln>
            <a:noFill/>
          </a:ln>
        </p:spPr>
      </p:pic>
      <p:sp>
        <p:nvSpPr>
          <p:cNvPr id="2712" name="Google Shape;2712;p267"/>
          <p:cNvSpPr/>
          <p:nvPr/>
        </p:nvSpPr>
        <p:spPr>
          <a:xfrm>
            <a:off x="4711875" y="2477631"/>
            <a:ext cx="552900" cy="552900"/>
          </a:xfrm>
          <a:prstGeom prst="ellipse">
            <a:avLst/>
          </a:prstGeom>
          <a:solidFill>
            <a:srgbClr val="A3C9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2713" name="Google Shape;2713;p267"/>
          <p:cNvSpPr/>
          <p:nvPr/>
        </p:nvSpPr>
        <p:spPr>
          <a:xfrm>
            <a:off x="8113229" y="1126669"/>
            <a:ext cx="260100" cy="260100"/>
          </a:xfrm>
          <a:prstGeom prst="ellipse">
            <a:avLst/>
          </a:prstGeom>
          <a:solidFill>
            <a:srgbClr val="A3C73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2714" name="Google Shape;2714;p267"/>
          <p:cNvSpPr/>
          <p:nvPr/>
        </p:nvSpPr>
        <p:spPr>
          <a:xfrm>
            <a:off x="8298035" y="4157067"/>
            <a:ext cx="260100" cy="260100"/>
          </a:xfrm>
          <a:prstGeom prst="ellipse">
            <a:avLst/>
          </a:prstGeom>
          <a:solidFill>
            <a:srgbClr val="2D64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2715" name="Google Shape;2715;p267"/>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09090"/>
                </a:solidFill>
                <a:latin typeface="Heebo"/>
                <a:ea typeface="Heebo"/>
                <a:cs typeface="Heebo"/>
                <a:sym typeface="Heebo"/>
              </a:rPr>
              <a:t>Globant Property | Confidential Information</a:t>
            </a:r>
            <a:endParaRPr sz="600">
              <a:solidFill>
                <a:srgbClr val="909090"/>
              </a:solidFill>
              <a:latin typeface="Heebo"/>
              <a:ea typeface="Heebo"/>
              <a:cs typeface="Heebo"/>
              <a:sym typeface="Heeb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268"/>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
        <p:nvSpPr>
          <p:cNvPr id="2721" name="Google Shape;2721;p268"/>
          <p:cNvSpPr/>
          <p:nvPr/>
        </p:nvSpPr>
        <p:spPr>
          <a:xfrm>
            <a:off x="5245199" y="2519657"/>
            <a:ext cx="454200" cy="454200"/>
          </a:xfrm>
          <a:prstGeom prst="ellipse">
            <a:avLst/>
          </a:prstGeom>
          <a:solidFill>
            <a:srgbClr val="A3C9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pic>
        <p:nvPicPr>
          <p:cNvPr id="2722" name="Google Shape;2722;p268"/>
          <p:cNvPicPr preferRelativeResize="0"/>
          <p:nvPr/>
        </p:nvPicPr>
        <p:blipFill rotWithShape="1">
          <a:blip r:embed="rId3">
            <a:alphaModFix/>
          </a:blip>
          <a:srcRect b="0" l="0" r="0" t="0"/>
          <a:stretch/>
        </p:blipFill>
        <p:spPr>
          <a:xfrm>
            <a:off x="5505150" y="647425"/>
            <a:ext cx="3638850" cy="4333874"/>
          </a:xfrm>
          <a:prstGeom prst="rect">
            <a:avLst/>
          </a:prstGeom>
          <a:noFill/>
          <a:ln>
            <a:noFill/>
          </a:ln>
        </p:spPr>
      </p:pic>
      <p:sp>
        <p:nvSpPr>
          <p:cNvPr id="2723" name="Google Shape;2723;p268"/>
          <p:cNvSpPr/>
          <p:nvPr/>
        </p:nvSpPr>
        <p:spPr>
          <a:xfrm>
            <a:off x="8442651" y="4227613"/>
            <a:ext cx="314400" cy="314400"/>
          </a:xfrm>
          <a:prstGeom prst="ellipse">
            <a:avLst/>
          </a:prstGeom>
          <a:solidFill>
            <a:srgbClr val="2D64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2724" name="Google Shape;2724;p268"/>
          <p:cNvSpPr txBox="1"/>
          <p:nvPr/>
        </p:nvSpPr>
        <p:spPr>
          <a:xfrm>
            <a:off x="521325" y="1402850"/>
            <a:ext cx="3898800" cy="30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Heebo Medium"/>
                <a:ea typeface="Heebo Medium"/>
                <a:cs typeface="Heebo Medium"/>
                <a:sym typeface="Heebo Medium"/>
              </a:rPr>
              <a:t>Good subtitle</a:t>
            </a:r>
            <a:endParaRPr sz="1800">
              <a:latin typeface="Heebo Medium"/>
              <a:ea typeface="Heebo Medium"/>
              <a:cs typeface="Heebo Medium"/>
              <a:sym typeface="Heebo Medium"/>
            </a:endParaRPr>
          </a:p>
          <a:p>
            <a:pPr indent="0" lvl="0" marL="0" rtl="0" algn="l">
              <a:spcBef>
                <a:spcPts val="0"/>
              </a:spcBef>
              <a:spcAft>
                <a:spcPts val="0"/>
              </a:spcAft>
              <a:buClr>
                <a:schemeClr val="dk1"/>
              </a:buClr>
              <a:buSzPts val="1100"/>
              <a:buFont typeface="Arial"/>
              <a:buNone/>
            </a:pPr>
            <a:r>
              <a:t/>
            </a:r>
            <a:endParaRPr sz="1800">
              <a:latin typeface="Heebo Medium"/>
              <a:ea typeface="Heebo Medium"/>
              <a:cs typeface="Heebo Medium"/>
              <a:sym typeface="Heebo Medium"/>
            </a:endParaRPr>
          </a:p>
          <a:p>
            <a:pPr indent="0" lvl="0" marL="0" rtl="0" algn="l">
              <a:lnSpc>
                <a:spcPct val="100000"/>
              </a:lnSpc>
              <a:spcBef>
                <a:spcPts val="0"/>
              </a:spcBef>
              <a:spcAft>
                <a:spcPts val="0"/>
              </a:spcAft>
              <a:buClr>
                <a:srgbClr val="000000"/>
              </a:buClr>
              <a:buSzPts val="1100"/>
              <a:buFont typeface="Arial"/>
              <a:buNone/>
            </a:pPr>
            <a:r>
              <a:rPr lang="en" sz="1100">
                <a:latin typeface="Heebo Light"/>
                <a:ea typeface="Heebo Light"/>
                <a:cs typeface="Heebo Light"/>
                <a:sym typeface="Heebo Light"/>
              </a:rPr>
              <a:t>Explain how Globant works and how it affects digital transformation.</a:t>
            </a:r>
            <a:endParaRPr sz="1100">
              <a:latin typeface="Heebo Light"/>
              <a:ea typeface="Heebo Light"/>
              <a:cs typeface="Heebo Light"/>
              <a:sym typeface="Heebo Light"/>
            </a:endParaRPr>
          </a:p>
          <a:p>
            <a:pPr indent="0" lvl="0" marL="0" rtl="0" algn="l">
              <a:lnSpc>
                <a:spcPct val="115000"/>
              </a:lnSpc>
              <a:spcBef>
                <a:spcPts val="0"/>
              </a:spcBef>
              <a:spcAft>
                <a:spcPts val="0"/>
              </a:spcAft>
              <a:buClr>
                <a:srgbClr val="000000"/>
              </a:buClr>
              <a:buSzPts val="1100"/>
              <a:buFont typeface="Arial"/>
              <a:buNone/>
            </a:pPr>
            <a:r>
              <a:t/>
            </a:r>
            <a:endParaRPr>
              <a:latin typeface="Heebo Light"/>
              <a:ea typeface="Heebo Light"/>
              <a:cs typeface="Heebo Light"/>
              <a:sym typeface="Heebo Light"/>
            </a:endParaRPr>
          </a:p>
          <a:p>
            <a:pPr indent="0" lvl="0" marL="0" rtl="0" algn="l">
              <a:lnSpc>
                <a:spcPct val="115000"/>
              </a:lnSpc>
              <a:spcBef>
                <a:spcPts val="0"/>
              </a:spcBef>
              <a:spcAft>
                <a:spcPts val="0"/>
              </a:spcAft>
              <a:buClr>
                <a:srgbClr val="000000"/>
              </a:buClr>
              <a:buSzPts val="1100"/>
              <a:buFont typeface="Arial"/>
              <a:buNone/>
            </a:pPr>
            <a:r>
              <a:rPr b="1" lang="en">
                <a:latin typeface="Heebo"/>
                <a:ea typeface="Heebo"/>
                <a:cs typeface="Heebo"/>
                <a:sym typeface="Heebo"/>
              </a:rPr>
              <a:t>We are ready!</a:t>
            </a:r>
            <a:endParaRPr b="1">
              <a:latin typeface="Heebo"/>
              <a:ea typeface="Heebo"/>
              <a:cs typeface="Heebo"/>
              <a:sym typeface="Heeb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8" name="Shape 2728"/>
        <p:cNvGrpSpPr/>
        <p:nvPr/>
      </p:nvGrpSpPr>
      <p:grpSpPr>
        <a:xfrm>
          <a:off x="0" y="0"/>
          <a:ext cx="0" cy="0"/>
          <a:chOff x="0" y="0"/>
          <a:chExt cx="0" cy="0"/>
        </a:xfrm>
      </p:grpSpPr>
      <p:sp>
        <p:nvSpPr>
          <p:cNvPr id="2729" name="Google Shape;2729;p269"/>
          <p:cNvSpPr/>
          <p:nvPr/>
        </p:nvSpPr>
        <p:spPr>
          <a:xfrm rot="1166780">
            <a:off x="8354861" y="-211225"/>
            <a:ext cx="5901350" cy="510348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69"/>
          <p:cNvSpPr/>
          <p:nvPr/>
        </p:nvSpPr>
        <p:spPr>
          <a:xfrm rot="5400000">
            <a:off x="-1674400" y="-3133317"/>
            <a:ext cx="5901300" cy="510360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69"/>
          <p:cNvSpPr txBox="1"/>
          <p:nvPr>
            <p:ph type="title"/>
          </p:nvPr>
        </p:nvSpPr>
        <p:spPr>
          <a:xfrm>
            <a:off x="1295200" y="1568324"/>
            <a:ext cx="5103600" cy="154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Heebo"/>
                <a:ea typeface="Heebo"/>
                <a:cs typeface="Heebo"/>
                <a:sym typeface="Heebo"/>
              </a:rPr>
              <a:t>Opportunity Statement.</a:t>
            </a:r>
            <a:r>
              <a:rPr lang="en" sz="3000">
                <a:latin typeface="Heebo"/>
                <a:ea typeface="Heebo"/>
                <a:cs typeface="Heebo"/>
                <a:sym typeface="Heebo"/>
              </a:rPr>
              <a:t> Explain the solution as </a:t>
            </a:r>
            <a:r>
              <a:rPr b="1" lang="en" sz="3000">
                <a:latin typeface="Heebo"/>
                <a:ea typeface="Heebo"/>
                <a:cs typeface="Heebo"/>
                <a:sym typeface="Heebo"/>
              </a:rPr>
              <a:t>“tech will solve this”</a:t>
            </a:r>
            <a:r>
              <a:rPr lang="en" sz="3000">
                <a:latin typeface="Heebo"/>
                <a:ea typeface="Heebo"/>
                <a:cs typeface="Heebo"/>
                <a:sym typeface="Heebo"/>
              </a:rPr>
              <a:t>.</a:t>
            </a:r>
            <a:endParaRPr b="1" sz="3000">
              <a:latin typeface="Heebo"/>
              <a:ea typeface="Heebo"/>
              <a:cs typeface="Heebo"/>
              <a:sym typeface="Heebo"/>
            </a:endParaRPr>
          </a:p>
        </p:txBody>
      </p:sp>
      <p:pic>
        <p:nvPicPr>
          <p:cNvPr id="2732" name="Google Shape;2732;p269"/>
          <p:cNvPicPr preferRelativeResize="0"/>
          <p:nvPr/>
        </p:nvPicPr>
        <p:blipFill>
          <a:blip r:embed="rId3">
            <a:alphaModFix/>
          </a:blip>
          <a:stretch>
            <a:fillRect/>
          </a:stretch>
        </p:blipFill>
        <p:spPr>
          <a:xfrm>
            <a:off x="7206722" y="4486994"/>
            <a:ext cx="1402199" cy="408008"/>
          </a:xfrm>
          <a:prstGeom prst="rect">
            <a:avLst/>
          </a:prstGeom>
          <a:noFill/>
          <a:ln>
            <a:noFill/>
          </a:ln>
        </p:spPr>
      </p:pic>
      <p:pic>
        <p:nvPicPr>
          <p:cNvPr id="2733" name="Google Shape;2733;p269"/>
          <p:cNvPicPr preferRelativeResize="0"/>
          <p:nvPr/>
        </p:nvPicPr>
        <p:blipFill rotWithShape="1">
          <a:blip r:embed="rId4">
            <a:alphaModFix/>
          </a:blip>
          <a:srcRect b="2334" l="8524" r="400" t="1604"/>
          <a:stretch/>
        </p:blipFill>
        <p:spPr>
          <a:xfrm rot="-260072">
            <a:off x="-1065149" y="2808330"/>
            <a:ext cx="3535881" cy="2486245"/>
          </a:xfrm>
          <a:prstGeom prst="flowChartDecision">
            <a:avLst/>
          </a:prstGeom>
          <a:noFill/>
          <a:ln>
            <a:noFill/>
          </a:ln>
        </p:spPr>
      </p:pic>
      <p:pic>
        <p:nvPicPr>
          <p:cNvPr id="2734" name="Google Shape;2734;p269"/>
          <p:cNvPicPr preferRelativeResize="0"/>
          <p:nvPr/>
        </p:nvPicPr>
        <p:blipFill rotWithShape="1">
          <a:blip r:embed="rId5">
            <a:alphaModFix/>
          </a:blip>
          <a:srcRect b="16051" l="0" r="28850" t="12799"/>
          <a:stretch/>
        </p:blipFill>
        <p:spPr>
          <a:xfrm>
            <a:off x="5542100" y="-582875"/>
            <a:ext cx="4422300" cy="2952000"/>
          </a:xfrm>
          <a:prstGeom prst="diamond">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8" name="Shape 2738"/>
        <p:cNvGrpSpPr/>
        <p:nvPr/>
      </p:nvGrpSpPr>
      <p:grpSpPr>
        <a:xfrm>
          <a:off x="0" y="0"/>
          <a:ext cx="0" cy="0"/>
          <a:chOff x="0" y="0"/>
          <a:chExt cx="0" cy="0"/>
        </a:xfrm>
      </p:grpSpPr>
      <p:sp>
        <p:nvSpPr>
          <p:cNvPr id="2739" name="Google Shape;2739;p270"/>
          <p:cNvSpPr txBox="1"/>
          <p:nvPr>
            <p:ph type="title"/>
          </p:nvPr>
        </p:nvSpPr>
        <p:spPr>
          <a:xfrm>
            <a:off x="311700" y="1868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ebo"/>
                <a:ea typeface="Heebo"/>
                <a:cs typeface="Heebo"/>
                <a:sym typeface="Heebo"/>
              </a:rPr>
              <a:t>Credibility Building</a:t>
            </a:r>
            <a:endParaRPr b="1">
              <a:latin typeface="Heebo"/>
              <a:ea typeface="Heebo"/>
              <a:cs typeface="Heebo"/>
              <a:sym typeface="Heebo"/>
            </a:endParaRPr>
          </a:p>
        </p:txBody>
      </p:sp>
      <p:sp>
        <p:nvSpPr>
          <p:cNvPr id="2740" name="Google Shape;2740;p270"/>
          <p:cNvSpPr/>
          <p:nvPr/>
        </p:nvSpPr>
        <p:spPr>
          <a:xfrm rot="-10352059">
            <a:off x="-3723357" y="-2120714"/>
            <a:ext cx="5901528" cy="5103686"/>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70"/>
          <p:cNvSpPr/>
          <p:nvPr/>
        </p:nvSpPr>
        <p:spPr>
          <a:xfrm rot="-6577501">
            <a:off x="5693832" y="2731344"/>
            <a:ext cx="5901514" cy="5103589"/>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70"/>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226"/>
          <p:cNvSpPr/>
          <p:nvPr/>
        </p:nvSpPr>
        <p:spPr>
          <a:xfrm>
            <a:off x="-94875" y="142175"/>
            <a:ext cx="4562400" cy="7398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26"/>
          <p:cNvSpPr/>
          <p:nvPr/>
        </p:nvSpPr>
        <p:spPr>
          <a:xfrm>
            <a:off x="2622129" y="3714569"/>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26"/>
          <p:cNvSpPr/>
          <p:nvPr/>
        </p:nvSpPr>
        <p:spPr>
          <a:xfrm>
            <a:off x="2610591" y="3084351"/>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26"/>
          <p:cNvSpPr/>
          <p:nvPr/>
        </p:nvSpPr>
        <p:spPr>
          <a:xfrm>
            <a:off x="2610591" y="2437418"/>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26"/>
          <p:cNvSpPr/>
          <p:nvPr/>
        </p:nvSpPr>
        <p:spPr>
          <a:xfrm>
            <a:off x="2610591" y="1819755"/>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26"/>
          <p:cNvSpPr/>
          <p:nvPr/>
        </p:nvSpPr>
        <p:spPr>
          <a:xfrm>
            <a:off x="2610591" y="1205861"/>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26"/>
          <p:cNvSpPr/>
          <p:nvPr/>
        </p:nvSpPr>
        <p:spPr>
          <a:xfrm>
            <a:off x="2605031" y="4344795"/>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26"/>
          <p:cNvSpPr/>
          <p:nvPr/>
        </p:nvSpPr>
        <p:spPr>
          <a:xfrm>
            <a:off x="589519" y="4332695"/>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26"/>
          <p:cNvSpPr/>
          <p:nvPr/>
        </p:nvSpPr>
        <p:spPr>
          <a:xfrm>
            <a:off x="589481" y="3710445"/>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26"/>
          <p:cNvSpPr/>
          <p:nvPr/>
        </p:nvSpPr>
        <p:spPr>
          <a:xfrm>
            <a:off x="589527" y="3088150"/>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26"/>
          <p:cNvSpPr/>
          <p:nvPr/>
        </p:nvSpPr>
        <p:spPr>
          <a:xfrm>
            <a:off x="589500" y="2442750"/>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26"/>
          <p:cNvSpPr/>
          <p:nvPr/>
        </p:nvSpPr>
        <p:spPr>
          <a:xfrm>
            <a:off x="571344" y="1818937"/>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26"/>
          <p:cNvSpPr/>
          <p:nvPr/>
        </p:nvSpPr>
        <p:spPr>
          <a:xfrm>
            <a:off x="571331" y="1186425"/>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26">
            <a:hlinkClick r:id="rId3"/>
          </p:cNvPr>
          <p:cNvSpPr/>
          <p:nvPr/>
        </p:nvSpPr>
        <p:spPr>
          <a:xfrm>
            <a:off x="508353" y="1204650"/>
            <a:ext cx="1827300" cy="494400"/>
          </a:xfrm>
          <a:prstGeom prst="roundRect">
            <a:avLst>
              <a:gd fmla="val 16667" name="adj"/>
            </a:avLst>
          </a:prstGeom>
          <a:noFill/>
          <a:ln>
            <a:noFill/>
          </a:ln>
          <a:effectLst>
            <a:outerShdw blurRad="128588" rotWithShape="0" algn="bl" dir="4080000" dist="57150">
              <a:srgbClr val="B8D9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Get Zoom backgrounds</a:t>
            </a:r>
            <a:endParaRPr b="1" sz="1100">
              <a:solidFill>
                <a:srgbClr val="FFFFFF"/>
              </a:solidFill>
              <a:latin typeface="Montserrat"/>
              <a:ea typeface="Montserrat"/>
              <a:cs typeface="Montserrat"/>
              <a:sym typeface="Montserrat"/>
            </a:endParaRPr>
          </a:p>
        </p:txBody>
      </p:sp>
      <p:sp>
        <p:nvSpPr>
          <p:cNvPr id="1028" name="Google Shape;1028;p226">
            <a:hlinkClick r:id="rId4"/>
          </p:cNvPr>
          <p:cNvSpPr/>
          <p:nvPr/>
        </p:nvSpPr>
        <p:spPr>
          <a:xfrm>
            <a:off x="508353" y="1828052"/>
            <a:ext cx="1827300" cy="494400"/>
          </a:xfrm>
          <a:prstGeom prst="roundRect">
            <a:avLst>
              <a:gd fmla="val 16667" name="adj"/>
            </a:avLst>
          </a:prstGeom>
          <a:noFill/>
          <a:ln>
            <a:noFill/>
          </a:ln>
          <a:effectLst>
            <a:outerShdw blurRad="128588" rotWithShape="0" algn="bl" dir="4080000" dist="57150">
              <a:srgbClr val="B8D9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Get Logos</a:t>
            </a:r>
            <a:endParaRPr b="1" sz="1100">
              <a:solidFill>
                <a:srgbClr val="FFFFFF"/>
              </a:solidFill>
              <a:latin typeface="Montserrat"/>
              <a:ea typeface="Montserrat"/>
              <a:cs typeface="Montserrat"/>
              <a:sym typeface="Montserrat"/>
            </a:endParaRPr>
          </a:p>
        </p:txBody>
      </p:sp>
      <p:sp>
        <p:nvSpPr>
          <p:cNvPr id="1029" name="Google Shape;1029;p226">
            <a:hlinkClick r:id="rId5"/>
          </p:cNvPr>
          <p:cNvSpPr/>
          <p:nvPr/>
        </p:nvSpPr>
        <p:spPr>
          <a:xfrm>
            <a:off x="561613" y="2447078"/>
            <a:ext cx="1757100" cy="535800"/>
          </a:xfrm>
          <a:prstGeom prst="roundRect">
            <a:avLst>
              <a:gd fmla="val 16667" name="adj"/>
            </a:avLst>
          </a:prstGeom>
          <a:noFill/>
          <a:ln>
            <a:noFill/>
          </a:ln>
          <a:effectLst>
            <a:outerShdw blurRad="128588" rotWithShape="0" algn="bl" dir="4080000" dist="57150">
              <a:srgbClr val="B8D9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Get Heebo</a:t>
            </a:r>
            <a:endParaRPr b="1" sz="1100">
              <a:solidFill>
                <a:srgbClr val="FFFFFF"/>
              </a:solidFill>
              <a:latin typeface="Montserrat"/>
              <a:ea typeface="Montserrat"/>
              <a:cs typeface="Montserrat"/>
              <a:sym typeface="Montserrat"/>
            </a:endParaRPr>
          </a:p>
        </p:txBody>
      </p:sp>
      <p:sp>
        <p:nvSpPr>
          <p:cNvPr id="1030" name="Google Shape;1030;p226">
            <a:hlinkClick r:id="rId6"/>
          </p:cNvPr>
          <p:cNvSpPr/>
          <p:nvPr/>
        </p:nvSpPr>
        <p:spPr>
          <a:xfrm>
            <a:off x="886636" y="3065013"/>
            <a:ext cx="1070700" cy="535800"/>
          </a:xfrm>
          <a:prstGeom prst="roundRect">
            <a:avLst>
              <a:gd fmla="val 16667" name="adj"/>
            </a:avLst>
          </a:prstGeom>
          <a:noFill/>
          <a:ln>
            <a:noFill/>
          </a:ln>
          <a:effectLst>
            <a:outerShdw blurRad="128588" rotWithShape="0" algn="bl" dir="4080000" dist="57150">
              <a:srgbClr val="B8D9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Get </a:t>
            </a:r>
            <a:endParaRPr b="1" sz="11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Open Sans</a:t>
            </a:r>
            <a:endParaRPr b="1" sz="1100">
              <a:solidFill>
                <a:srgbClr val="FFFFFF"/>
              </a:solidFill>
              <a:latin typeface="Montserrat"/>
              <a:ea typeface="Montserrat"/>
              <a:cs typeface="Montserrat"/>
              <a:sym typeface="Montserrat"/>
            </a:endParaRPr>
          </a:p>
        </p:txBody>
      </p:sp>
      <p:sp>
        <p:nvSpPr>
          <p:cNvPr id="1031" name="Google Shape;1031;p226">
            <a:hlinkClick r:id="rId7"/>
          </p:cNvPr>
          <p:cNvSpPr/>
          <p:nvPr/>
        </p:nvSpPr>
        <p:spPr>
          <a:xfrm>
            <a:off x="526528" y="3712217"/>
            <a:ext cx="1827300" cy="494400"/>
          </a:xfrm>
          <a:prstGeom prst="roundRect">
            <a:avLst>
              <a:gd fmla="val 16667" name="adj"/>
            </a:avLst>
          </a:prstGeom>
          <a:noFill/>
          <a:ln>
            <a:noFill/>
          </a:ln>
          <a:effectLst>
            <a:outerShdw blurRad="128588" rotWithShape="0" algn="bl" dir="4080000" dist="57150">
              <a:srgbClr val="B8D9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Get Diagrams</a:t>
            </a:r>
            <a:endParaRPr b="1" sz="1100">
              <a:solidFill>
                <a:srgbClr val="FFFFFF"/>
              </a:solidFill>
              <a:latin typeface="Montserrat"/>
              <a:ea typeface="Montserrat"/>
              <a:cs typeface="Montserrat"/>
              <a:sym typeface="Montserrat"/>
            </a:endParaRPr>
          </a:p>
        </p:txBody>
      </p:sp>
      <p:sp>
        <p:nvSpPr>
          <p:cNvPr id="1032" name="Google Shape;1032;p226">
            <a:hlinkClick r:id="rId8"/>
          </p:cNvPr>
          <p:cNvSpPr/>
          <p:nvPr/>
        </p:nvSpPr>
        <p:spPr>
          <a:xfrm>
            <a:off x="640337" y="4350871"/>
            <a:ext cx="1611600" cy="494400"/>
          </a:xfrm>
          <a:prstGeom prst="roundRect">
            <a:avLst>
              <a:gd fmla="val 16667" name="adj"/>
            </a:avLst>
          </a:prstGeom>
          <a:noFill/>
          <a:ln>
            <a:noFill/>
          </a:ln>
          <a:effectLst>
            <a:outerShdw blurRad="128588" rotWithShape="0" algn="bl" dir="4080000" dist="57150">
              <a:srgbClr val="B8D9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Get the studios’ icons</a:t>
            </a:r>
            <a:endParaRPr b="1" sz="1100">
              <a:solidFill>
                <a:srgbClr val="FFFFFF"/>
              </a:solidFill>
              <a:latin typeface="Montserrat"/>
              <a:ea typeface="Montserrat"/>
              <a:cs typeface="Montserrat"/>
              <a:sym typeface="Montserrat"/>
            </a:endParaRPr>
          </a:p>
        </p:txBody>
      </p:sp>
      <p:sp>
        <p:nvSpPr>
          <p:cNvPr id="1033" name="Google Shape;1033;p226">
            <a:hlinkClick r:id="rId9"/>
          </p:cNvPr>
          <p:cNvSpPr/>
          <p:nvPr/>
        </p:nvSpPr>
        <p:spPr>
          <a:xfrm>
            <a:off x="2536065" y="4353424"/>
            <a:ext cx="1827300" cy="494400"/>
          </a:xfrm>
          <a:prstGeom prst="roundRect">
            <a:avLst>
              <a:gd fmla="val 16667" name="adj"/>
            </a:avLst>
          </a:prstGeom>
          <a:noFill/>
          <a:ln>
            <a:noFill/>
          </a:ln>
          <a:effectLst>
            <a:outerShdw blurRad="128588" rotWithShape="0" algn="bl" dir="4080000" dist="57150">
              <a:srgbClr val="B8D900">
                <a:alpha val="15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Brandbook</a:t>
            </a:r>
            <a:endParaRPr b="1" sz="1100">
              <a:solidFill>
                <a:srgbClr val="FFFFFF"/>
              </a:solidFill>
              <a:latin typeface="Montserrat"/>
              <a:ea typeface="Montserrat"/>
              <a:cs typeface="Montserrat"/>
              <a:sym typeface="Montserrat"/>
            </a:endParaRPr>
          </a:p>
        </p:txBody>
      </p:sp>
      <p:pic>
        <p:nvPicPr>
          <p:cNvPr id="1034" name="Google Shape;1034;p226"/>
          <p:cNvPicPr preferRelativeResize="0"/>
          <p:nvPr/>
        </p:nvPicPr>
        <p:blipFill rotWithShape="1">
          <a:blip r:embed="rId10">
            <a:alphaModFix/>
          </a:blip>
          <a:srcRect b="1189" l="16061" r="-10875" t="-1190"/>
          <a:stretch/>
        </p:blipFill>
        <p:spPr>
          <a:xfrm rot="-260071">
            <a:off x="5731593" y="-292566"/>
            <a:ext cx="3980238" cy="2798681"/>
          </a:xfrm>
          <a:prstGeom prst="flowChartDecision">
            <a:avLst/>
          </a:prstGeom>
          <a:noFill/>
          <a:ln>
            <a:noFill/>
          </a:ln>
        </p:spPr>
      </p:pic>
      <p:pic>
        <p:nvPicPr>
          <p:cNvPr id="1035" name="Google Shape;1035;p226"/>
          <p:cNvPicPr preferRelativeResize="0"/>
          <p:nvPr/>
        </p:nvPicPr>
        <p:blipFill rotWithShape="1">
          <a:blip r:embed="rId11">
            <a:alphaModFix/>
          </a:blip>
          <a:srcRect b="8577" l="574" r="12439" t="-321"/>
          <a:stretch/>
        </p:blipFill>
        <p:spPr>
          <a:xfrm rot="-338584">
            <a:off x="5099583" y="2635815"/>
            <a:ext cx="4180137" cy="2939246"/>
          </a:xfrm>
          <a:prstGeom prst="flowChartDecision">
            <a:avLst/>
          </a:prstGeom>
          <a:noFill/>
          <a:ln>
            <a:noFill/>
          </a:ln>
        </p:spPr>
      </p:pic>
      <p:sp>
        <p:nvSpPr>
          <p:cNvPr id="1036" name="Google Shape;1036;p226"/>
          <p:cNvSpPr txBox="1"/>
          <p:nvPr/>
        </p:nvSpPr>
        <p:spPr>
          <a:xfrm>
            <a:off x="528750" y="143925"/>
            <a:ext cx="39336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Heebo Light"/>
                <a:ea typeface="Heebo Light"/>
                <a:cs typeface="Heebo Light"/>
                <a:sym typeface="Heebo Light"/>
              </a:rPr>
              <a:t>RESOURCES</a:t>
            </a:r>
            <a:r>
              <a:rPr lang="en" sz="2400">
                <a:solidFill>
                  <a:srgbClr val="FFFFFF"/>
                </a:solidFill>
                <a:latin typeface="Heebo Light"/>
                <a:ea typeface="Heebo Light"/>
                <a:cs typeface="Heebo Light"/>
                <a:sym typeface="Heebo Light"/>
              </a:rPr>
              <a:t> </a:t>
            </a:r>
            <a:r>
              <a:rPr b="1" lang="en" sz="2400">
                <a:solidFill>
                  <a:srgbClr val="BFD732"/>
                </a:solidFill>
                <a:latin typeface="Heebo"/>
                <a:ea typeface="Heebo"/>
                <a:cs typeface="Heebo"/>
                <a:sym typeface="Heebo"/>
              </a:rPr>
              <a:t>SHORTCUTS</a:t>
            </a:r>
            <a:endParaRPr b="1" sz="2400">
              <a:solidFill>
                <a:srgbClr val="BFD732"/>
              </a:solidFill>
              <a:latin typeface="Heebo"/>
              <a:ea typeface="Heebo"/>
              <a:cs typeface="Heebo"/>
              <a:sym typeface="Heebo"/>
            </a:endParaRPr>
          </a:p>
        </p:txBody>
      </p:sp>
      <p:sp>
        <p:nvSpPr>
          <p:cNvPr id="1037" name="Google Shape;1037;p226"/>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
        <p:nvSpPr>
          <p:cNvPr id="1038" name="Google Shape;1038;p226">
            <a:hlinkClick r:id="rId12"/>
          </p:cNvPr>
          <p:cNvSpPr/>
          <p:nvPr/>
        </p:nvSpPr>
        <p:spPr>
          <a:xfrm>
            <a:off x="2536068" y="1204641"/>
            <a:ext cx="1827300" cy="494400"/>
          </a:xfrm>
          <a:prstGeom prst="roundRect">
            <a:avLst>
              <a:gd fmla="val 16667" name="adj"/>
            </a:avLst>
          </a:prstGeom>
          <a:noFill/>
          <a:ln>
            <a:noFill/>
          </a:ln>
          <a:effectLst>
            <a:outerShdw blurRad="157163" rotWithShape="0" algn="bl" dir="2220000" dist="104775">
              <a:srgbClr val="B8D900">
                <a:alpha val="2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About Globant</a:t>
            </a:r>
            <a:endParaRPr b="1" sz="1100">
              <a:solidFill>
                <a:srgbClr val="FFFFFF"/>
              </a:solidFill>
              <a:latin typeface="Montserrat"/>
              <a:ea typeface="Montserrat"/>
              <a:cs typeface="Montserrat"/>
              <a:sym typeface="Montserrat"/>
            </a:endParaRPr>
          </a:p>
        </p:txBody>
      </p:sp>
      <p:sp>
        <p:nvSpPr>
          <p:cNvPr id="1039" name="Google Shape;1039;p226">
            <a:hlinkClick r:id="rId13"/>
          </p:cNvPr>
          <p:cNvSpPr/>
          <p:nvPr/>
        </p:nvSpPr>
        <p:spPr>
          <a:xfrm>
            <a:off x="2536068" y="2452368"/>
            <a:ext cx="1827300" cy="494400"/>
          </a:xfrm>
          <a:prstGeom prst="roundRect">
            <a:avLst>
              <a:gd fmla="val 16667" name="adj"/>
            </a:avLst>
          </a:prstGeom>
          <a:noFill/>
          <a:ln>
            <a:noFill/>
          </a:ln>
          <a:effectLst>
            <a:outerShdw blurRad="157163" rotWithShape="0" algn="bl" dir="2220000" dist="104775">
              <a:srgbClr val="B8D900">
                <a:alpha val="2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Get mockups templates</a:t>
            </a:r>
            <a:endParaRPr b="1" sz="1100">
              <a:solidFill>
                <a:srgbClr val="FFFFFF"/>
              </a:solidFill>
              <a:latin typeface="Montserrat"/>
              <a:ea typeface="Montserrat"/>
              <a:cs typeface="Montserrat"/>
              <a:sym typeface="Montserrat"/>
            </a:endParaRPr>
          </a:p>
        </p:txBody>
      </p:sp>
      <p:sp>
        <p:nvSpPr>
          <p:cNvPr id="1040" name="Google Shape;1040;p226">
            <a:hlinkClick r:id="rId14"/>
          </p:cNvPr>
          <p:cNvSpPr/>
          <p:nvPr/>
        </p:nvSpPr>
        <p:spPr>
          <a:xfrm>
            <a:off x="2536068" y="3088107"/>
            <a:ext cx="1827300" cy="494400"/>
          </a:xfrm>
          <a:prstGeom prst="roundRect">
            <a:avLst>
              <a:gd fmla="val 16667" name="adj"/>
            </a:avLst>
          </a:prstGeom>
          <a:noFill/>
          <a:ln>
            <a:noFill/>
          </a:ln>
          <a:effectLst>
            <a:outerShdw blurRad="171450" rotWithShape="0" algn="bl" dir="3660000" dist="114300">
              <a:srgbClr val="B8D9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pexels.com</a:t>
            </a:r>
            <a:endParaRPr b="1" sz="1100">
              <a:solidFill>
                <a:srgbClr val="FFFFFF"/>
              </a:solidFill>
              <a:latin typeface="Montserrat"/>
              <a:ea typeface="Montserrat"/>
              <a:cs typeface="Montserrat"/>
              <a:sym typeface="Montserrat"/>
            </a:endParaRPr>
          </a:p>
        </p:txBody>
      </p:sp>
      <p:sp>
        <p:nvSpPr>
          <p:cNvPr id="1041" name="Google Shape;1041;p226">
            <a:hlinkClick r:id="rId15"/>
          </p:cNvPr>
          <p:cNvSpPr/>
          <p:nvPr/>
        </p:nvSpPr>
        <p:spPr>
          <a:xfrm>
            <a:off x="2547605" y="3710890"/>
            <a:ext cx="1827300" cy="494400"/>
          </a:xfrm>
          <a:prstGeom prst="roundRect">
            <a:avLst>
              <a:gd fmla="val 16667" name="adj"/>
            </a:avLst>
          </a:prstGeom>
          <a:noFill/>
          <a:ln>
            <a:noFill/>
          </a:ln>
          <a:effectLst>
            <a:outerShdw blurRad="171450" rotWithShape="0" algn="bl" dir="3660000" dist="114300">
              <a:srgbClr val="B8D900">
                <a:alpha val="1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unsplash.com</a:t>
            </a:r>
            <a:endParaRPr b="1" sz="1100">
              <a:solidFill>
                <a:srgbClr val="FFFFFF"/>
              </a:solidFill>
              <a:latin typeface="Montserrat"/>
              <a:ea typeface="Montserrat"/>
              <a:cs typeface="Montserrat"/>
              <a:sym typeface="Montserrat"/>
            </a:endParaRPr>
          </a:p>
        </p:txBody>
      </p:sp>
      <p:sp>
        <p:nvSpPr>
          <p:cNvPr id="1042" name="Google Shape;1042;p226">
            <a:hlinkClick r:id="rId16"/>
          </p:cNvPr>
          <p:cNvSpPr/>
          <p:nvPr/>
        </p:nvSpPr>
        <p:spPr>
          <a:xfrm>
            <a:off x="2536068" y="1813761"/>
            <a:ext cx="1827300" cy="494400"/>
          </a:xfrm>
          <a:prstGeom prst="roundRect">
            <a:avLst>
              <a:gd fmla="val 16667" name="adj"/>
            </a:avLst>
          </a:prstGeom>
          <a:noFill/>
          <a:ln>
            <a:noFill/>
          </a:ln>
          <a:effectLst>
            <a:outerShdw blurRad="157163" rotWithShape="0" algn="bl" dir="2220000" dist="104775">
              <a:srgbClr val="B8D900">
                <a:alpha val="2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Corporate Presentation</a:t>
            </a:r>
            <a:endParaRPr b="1" sz="1100">
              <a:solidFill>
                <a:srgbClr val="FFFFFF"/>
              </a:solidFill>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6" name="Shape 2746"/>
        <p:cNvGrpSpPr/>
        <p:nvPr/>
      </p:nvGrpSpPr>
      <p:grpSpPr>
        <a:xfrm>
          <a:off x="0" y="0"/>
          <a:ext cx="0" cy="0"/>
          <a:chOff x="0" y="0"/>
          <a:chExt cx="0" cy="0"/>
        </a:xfrm>
      </p:grpSpPr>
      <p:pic>
        <p:nvPicPr>
          <p:cNvPr id="2747" name="Google Shape;2747;p271"/>
          <p:cNvPicPr preferRelativeResize="0"/>
          <p:nvPr/>
        </p:nvPicPr>
        <p:blipFill rotWithShape="1">
          <a:blip r:embed="rId3">
            <a:alphaModFix amt="23000"/>
          </a:blip>
          <a:srcRect b="19942" l="9575" r="0" t="0"/>
          <a:stretch/>
        </p:blipFill>
        <p:spPr>
          <a:xfrm flipH="1">
            <a:off x="1397569" y="-1378125"/>
            <a:ext cx="7744948" cy="4841051"/>
          </a:xfrm>
          <a:prstGeom prst="rect">
            <a:avLst/>
          </a:prstGeom>
          <a:noFill/>
          <a:ln>
            <a:noFill/>
          </a:ln>
        </p:spPr>
      </p:pic>
      <p:pic>
        <p:nvPicPr>
          <p:cNvPr id="2748" name="Google Shape;2748;p271"/>
          <p:cNvPicPr preferRelativeResize="0"/>
          <p:nvPr/>
        </p:nvPicPr>
        <p:blipFill rotWithShape="1">
          <a:blip r:embed="rId3">
            <a:alphaModFix amt="23000"/>
          </a:blip>
          <a:srcRect b="19942" l="9575" r="0" t="0"/>
          <a:stretch/>
        </p:blipFill>
        <p:spPr>
          <a:xfrm>
            <a:off x="-512404" y="1247237"/>
            <a:ext cx="3528049" cy="2205240"/>
          </a:xfrm>
          <a:prstGeom prst="rect">
            <a:avLst/>
          </a:prstGeom>
          <a:noFill/>
          <a:ln>
            <a:noFill/>
          </a:ln>
        </p:spPr>
      </p:pic>
      <p:pic>
        <p:nvPicPr>
          <p:cNvPr id="2749" name="Google Shape;2749;p271"/>
          <p:cNvPicPr preferRelativeResize="0"/>
          <p:nvPr/>
        </p:nvPicPr>
        <p:blipFill rotWithShape="1">
          <a:blip r:embed="rId4">
            <a:alphaModFix/>
          </a:blip>
          <a:srcRect b="5186" l="0" r="0" t="0"/>
          <a:stretch/>
        </p:blipFill>
        <p:spPr>
          <a:xfrm>
            <a:off x="6220925" y="1064400"/>
            <a:ext cx="2793949" cy="1943125"/>
          </a:xfrm>
          <a:prstGeom prst="rect">
            <a:avLst/>
          </a:prstGeom>
          <a:noFill/>
          <a:ln>
            <a:noFill/>
          </a:ln>
        </p:spPr>
      </p:pic>
      <p:sp>
        <p:nvSpPr>
          <p:cNvPr id="2750" name="Google Shape;2750;p271"/>
          <p:cNvSpPr/>
          <p:nvPr/>
        </p:nvSpPr>
        <p:spPr>
          <a:xfrm>
            <a:off x="1802179" y="787827"/>
            <a:ext cx="822300" cy="822300"/>
          </a:xfrm>
          <a:prstGeom prst="ellipse">
            <a:avLst/>
          </a:prstGeom>
          <a:solidFill>
            <a:srgbClr val="FFFFFF">
              <a:alpha val="51959"/>
            </a:srgbClr>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71"/>
          <p:cNvSpPr txBox="1"/>
          <p:nvPr/>
        </p:nvSpPr>
        <p:spPr>
          <a:xfrm>
            <a:off x="1644229" y="860450"/>
            <a:ext cx="1138200" cy="3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2D139"/>
                </a:solidFill>
                <a:latin typeface="Heebo"/>
                <a:ea typeface="Heebo"/>
                <a:cs typeface="Heebo"/>
                <a:sym typeface="Heebo"/>
              </a:rPr>
              <a:t>2010</a:t>
            </a:r>
            <a:endParaRPr>
              <a:solidFill>
                <a:srgbClr val="B2D139"/>
              </a:solidFill>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1000+</a:t>
            </a:r>
            <a:endParaRPr b="1" sz="1800"/>
          </a:p>
        </p:txBody>
      </p:sp>
      <p:sp>
        <p:nvSpPr>
          <p:cNvPr id="2752" name="Google Shape;2752;p271"/>
          <p:cNvSpPr/>
          <p:nvPr/>
        </p:nvSpPr>
        <p:spPr>
          <a:xfrm>
            <a:off x="3300118" y="428266"/>
            <a:ext cx="1011300" cy="1011300"/>
          </a:xfrm>
          <a:prstGeom prst="ellipse">
            <a:avLst/>
          </a:prstGeom>
          <a:solidFill>
            <a:srgbClr val="FFFFFF">
              <a:alpha val="51959"/>
            </a:srgbClr>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71"/>
          <p:cNvSpPr txBox="1"/>
          <p:nvPr/>
        </p:nvSpPr>
        <p:spPr>
          <a:xfrm>
            <a:off x="3239229" y="595325"/>
            <a:ext cx="1138200" cy="3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A8C536"/>
                </a:solidFill>
                <a:latin typeface="Heebo"/>
                <a:ea typeface="Heebo"/>
                <a:cs typeface="Heebo"/>
                <a:sym typeface="Heebo"/>
              </a:rPr>
              <a:t>2015</a:t>
            </a:r>
            <a:endParaRPr>
              <a:solidFill>
                <a:srgbClr val="A8C536"/>
              </a:solidFill>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5000+</a:t>
            </a:r>
            <a:endParaRPr b="1" sz="1800">
              <a:latin typeface="Heebo"/>
              <a:ea typeface="Heebo"/>
              <a:cs typeface="Heebo"/>
              <a:sym typeface="Heebo"/>
            </a:endParaRPr>
          </a:p>
        </p:txBody>
      </p:sp>
      <p:sp>
        <p:nvSpPr>
          <p:cNvPr id="2754" name="Google Shape;2754;p271"/>
          <p:cNvSpPr/>
          <p:nvPr/>
        </p:nvSpPr>
        <p:spPr>
          <a:xfrm>
            <a:off x="4834232" y="251651"/>
            <a:ext cx="1255500" cy="1255800"/>
          </a:xfrm>
          <a:prstGeom prst="ellipse">
            <a:avLst/>
          </a:prstGeom>
          <a:solidFill>
            <a:srgbClr val="FFFFFF">
              <a:alpha val="51959"/>
            </a:srgbClr>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71"/>
          <p:cNvSpPr/>
          <p:nvPr/>
        </p:nvSpPr>
        <p:spPr>
          <a:xfrm>
            <a:off x="836929" y="392391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71"/>
          <p:cNvSpPr/>
          <p:nvPr/>
        </p:nvSpPr>
        <p:spPr>
          <a:xfrm>
            <a:off x="1543760" y="392391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71"/>
          <p:cNvSpPr/>
          <p:nvPr/>
        </p:nvSpPr>
        <p:spPr>
          <a:xfrm>
            <a:off x="2250591" y="392391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71"/>
          <p:cNvSpPr/>
          <p:nvPr/>
        </p:nvSpPr>
        <p:spPr>
          <a:xfrm>
            <a:off x="3033621" y="392391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71"/>
          <p:cNvSpPr/>
          <p:nvPr/>
        </p:nvSpPr>
        <p:spPr>
          <a:xfrm>
            <a:off x="3816652" y="392391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71"/>
          <p:cNvSpPr/>
          <p:nvPr/>
        </p:nvSpPr>
        <p:spPr>
          <a:xfrm>
            <a:off x="4599682" y="392391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71"/>
          <p:cNvSpPr/>
          <p:nvPr/>
        </p:nvSpPr>
        <p:spPr>
          <a:xfrm>
            <a:off x="5382713" y="392391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71"/>
          <p:cNvSpPr/>
          <p:nvPr/>
        </p:nvSpPr>
        <p:spPr>
          <a:xfrm>
            <a:off x="6394343" y="392391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71"/>
          <p:cNvSpPr/>
          <p:nvPr/>
        </p:nvSpPr>
        <p:spPr>
          <a:xfrm>
            <a:off x="7337899" y="392391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4" name="Google Shape;2764;p271"/>
          <p:cNvCxnSpPr/>
          <p:nvPr/>
        </p:nvCxnSpPr>
        <p:spPr>
          <a:xfrm>
            <a:off x="711799" y="4000113"/>
            <a:ext cx="7929600" cy="13500"/>
          </a:xfrm>
          <a:prstGeom prst="straightConnector1">
            <a:avLst/>
          </a:prstGeom>
          <a:noFill/>
          <a:ln cap="flat" cmpd="sng" w="28575">
            <a:solidFill>
              <a:srgbClr val="A8C536"/>
            </a:solidFill>
            <a:prstDash val="solid"/>
            <a:round/>
            <a:headEnd len="med" w="med" type="none"/>
            <a:tailEnd len="med" w="med" type="none"/>
          </a:ln>
        </p:spPr>
      </p:cxnSp>
      <p:sp>
        <p:nvSpPr>
          <p:cNvPr id="2765" name="Google Shape;2765;p271"/>
          <p:cNvSpPr txBox="1"/>
          <p:nvPr/>
        </p:nvSpPr>
        <p:spPr>
          <a:xfrm>
            <a:off x="899" y="4164438"/>
            <a:ext cx="737700" cy="2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2003</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Founded</a:t>
            </a:r>
            <a:endParaRPr sz="900">
              <a:solidFill>
                <a:schemeClr val="dk1"/>
              </a:solidFill>
              <a:latin typeface="Heebo"/>
              <a:ea typeface="Heebo"/>
              <a:cs typeface="Heebo"/>
              <a:sym typeface="Heebo"/>
            </a:endParaRPr>
          </a:p>
        </p:txBody>
      </p:sp>
      <p:sp>
        <p:nvSpPr>
          <p:cNvPr id="2766" name="Google Shape;2766;p271"/>
          <p:cNvSpPr txBox="1"/>
          <p:nvPr/>
        </p:nvSpPr>
        <p:spPr>
          <a:xfrm>
            <a:off x="544274" y="4164438"/>
            <a:ext cx="737700" cy="8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2006</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Signed Google</a:t>
            </a:r>
            <a:endParaRPr sz="900">
              <a:solidFill>
                <a:schemeClr val="dk1"/>
              </a:solidFill>
              <a:latin typeface="Heebo"/>
              <a:ea typeface="Heebo"/>
              <a:cs typeface="Heebo"/>
              <a:sym typeface="Heebo"/>
            </a:endParaRPr>
          </a:p>
        </p:txBody>
      </p:sp>
      <p:sp>
        <p:nvSpPr>
          <p:cNvPr id="2767" name="Google Shape;2767;p271"/>
          <p:cNvSpPr txBox="1"/>
          <p:nvPr/>
        </p:nvSpPr>
        <p:spPr>
          <a:xfrm>
            <a:off x="5773950" y="4164478"/>
            <a:ext cx="1402200" cy="7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2017</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Worldwide Leader of Digital Strategy Consulting Services by IDC MarketScape report</a:t>
            </a:r>
            <a:endParaRPr sz="900">
              <a:solidFill>
                <a:schemeClr val="dk1"/>
              </a:solidFill>
              <a:latin typeface="Heebo"/>
              <a:ea typeface="Heebo"/>
              <a:cs typeface="Heebo"/>
              <a:sym typeface="Heebo"/>
            </a:endParaRPr>
          </a:p>
        </p:txBody>
      </p:sp>
      <p:sp>
        <p:nvSpPr>
          <p:cNvPr id="2768" name="Google Shape;2768;p271"/>
          <p:cNvSpPr txBox="1"/>
          <p:nvPr/>
        </p:nvSpPr>
        <p:spPr>
          <a:xfrm>
            <a:off x="7045249" y="4164438"/>
            <a:ext cx="737700" cy="2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2019</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BeKind Launched</a:t>
            </a:r>
            <a:endParaRPr sz="900">
              <a:solidFill>
                <a:schemeClr val="dk1"/>
              </a:solidFill>
              <a:latin typeface="Heebo"/>
              <a:ea typeface="Heebo"/>
              <a:cs typeface="Heebo"/>
              <a:sym typeface="Heebo"/>
            </a:endParaRPr>
          </a:p>
        </p:txBody>
      </p:sp>
      <p:sp>
        <p:nvSpPr>
          <p:cNvPr id="2769" name="Google Shape;2769;p271"/>
          <p:cNvSpPr txBox="1"/>
          <p:nvPr/>
        </p:nvSpPr>
        <p:spPr>
          <a:xfrm>
            <a:off x="1163849" y="4164438"/>
            <a:ext cx="941100" cy="8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2008</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Riverwood Capital and FTV Capital invested</a:t>
            </a:r>
            <a:endParaRPr sz="900">
              <a:solidFill>
                <a:schemeClr val="dk1"/>
              </a:solidFill>
              <a:latin typeface="Heebo"/>
              <a:ea typeface="Heebo"/>
              <a:cs typeface="Heebo"/>
              <a:sym typeface="Heebo"/>
            </a:endParaRPr>
          </a:p>
        </p:txBody>
      </p:sp>
      <p:sp>
        <p:nvSpPr>
          <p:cNvPr id="2770" name="Google Shape;2770;p271"/>
          <p:cNvSpPr txBox="1"/>
          <p:nvPr/>
        </p:nvSpPr>
        <p:spPr>
          <a:xfrm>
            <a:off x="1957949" y="4164438"/>
            <a:ext cx="737700" cy="8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2009</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Studios launched</a:t>
            </a:r>
            <a:endParaRPr sz="900">
              <a:solidFill>
                <a:schemeClr val="dk1"/>
              </a:solidFill>
              <a:latin typeface="Heebo"/>
              <a:ea typeface="Heebo"/>
              <a:cs typeface="Heebo"/>
              <a:sym typeface="Heebo"/>
            </a:endParaRPr>
          </a:p>
        </p:txBody>
      </p:sp>
      <p:sp>
        <p:nvSpPr>
          <p:cNvPr id="2771" name="Google Shape;2771;p271"/>
          <p:cNvSpPr txBox="1"/>
          <p:nvPr/>
        </p:nvSpPr>
        <p:spPr>
          <a:xfrm>
            <a:off x="2746499" y="4164438"/>
            <a:ext cx="737700" cy="8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2012</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WPP Invested</a:t>
            </a:r>
            <a:endParaRPr sz="900">
              <a:solidFill>
                <a:schemeClr val="dk1"/>
              </a:solidFill>
              <a:latin typeface="Heebo"/>
              <a:ea typeface="Heebo"/>
              <a:cs typeface="Heebo"/>
              <a:sym typeface="Heebo"/>
            </a:endParaRPr>
          </a:p>
        </p:txBody>
      </p:sp>
      <p:sp>
        <p:nvSpPr>
          <p:cNvPr id="2772" name="Google Shape;2772;p271"/>
          <p:cNvSpPr txBox="1"/>
          <p:nvPr/>
        </p:nvSpPr>
        <p:spPr>
          <a:xfrm>
            <a:off x="3518474" y="4164438"/>
            <a:ext cx="737700" cy="8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2014</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Listed on NYSE</a:t>
            </a:r>
            <a:endParaRPr sz="900">
              <a:solidFill>
                <a:schemeClr val="dk1"/>
              </a:solidFill>
              <a:latin typeface="Heebo"/>
              <a:ea typeface="Heebo"/>
              <a:cs typeface="Heebo"/>
              <a:sym typeface="Heebo"/>
            </a:endParaRPr>
          </a:p>
        </p:txBody>
      </p:sp>
      <p:sp>
        <p:nvSpPr>
          <p:cNvPr id="2773" name="Google Shape;2773;p271"/>
          <p:cNvSpPr txBox="1"/>
          <p:nvPr/>
        </p:nvSpPr>
        <p:spPr>
          <a:xfrm>
            <a:off x="4309799" y="4164438"/>
            <a:ext cx="737700" cy="8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2015</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Follow-on</a:t>
            </a:r>
            <a:endParaRPr sz="900">
              <a:solidFill>
                <a:schemeClr val="dk1"/>
              </a:solidFill>
              <a:latin typeface="Heebo"/>
              <a:ea typeface="Heebo"/>
              <a:cs typeface="Heebo"/>
              <a:sym typeface="Heebo"/>
            </a:endParaRPr>
          </a:p>
        </p:txBody>
      </p:sp>
      <p:sp>
        <p:nvSpPr>
          <p:cNvPr id="2774" name="Google Shape;2774;p271"/>
          <p:cNvSpPr txBox="1"/>
          <p:nvPr/>
        </p:nvSpPr>
        <p:spPr>
          <a:xfrm>
            <a:off x="5091449" y="4164438"/>
            <a:ext cx="737700" cy="8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2016</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SOP Launched</a:t>
            </a:r>
            <a:endParaRPr sz="900">
              <a:solidFill>
                <a:schemeClr val="dk1"/>
              </a:solidFill>
              <a:latin typeface="Heebo"/>
              <a:ea typeface="Heebo"/>
              <a:cs typeface="Heebo"/>
              <a:sym typeface="Heebo"/>
            </a:endParaRPr>
          </a:p>
        </p:txBody>
      </p:sp>
      <p:cxnSp>
        <p:nvCxnSpPr>
          <p:cNvPr id="2775" name="Google Shape;2775;p271"/>
          <p:cNvCxnSpPr/>
          <p:nvPr/>
        </p:nvCxnSpPr>
        <p:spPr>
          <a:xfrm flipH="1">
            <a:off x="149146" y="427686"/>
            <a:ext cx="392100" cy="600"/>
          </a:xfrm>
          <a:prstGeom prst="straightConnector1">
            <a:avLst/>
          </a:prstGeom>
          <a:noFill/>
          <a:ln>
            <a:noFill/>
          </a:ln>
        </p:spPr>
      </p:cxnSp>
      <p:sp>
        <p:nvSpPr>
          <p:cNvPr id="2776" name="Google Shape;2776;p271"/>
          <p:cNvSpPr txBox="1"/>
          <p:nvPr/>
        </p:nvSpPr>
        <p:spPr>
          <a:xfrm>
            <a:off x="266324" y="186125"/>
            <a:ext cx="18246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ebo"/>
                <a:ea typeface="Heebo"/>
                <a:cs typeface="Heebo"/>
                <a:sym typeface="Heebo"/>
              </a:rPr>
              <a:t>THIS IS</a:t>
            </a:r>
            <a:endParaRPr b="1" sz="800">
              <a:latin typeface="Heebo"/>
              <a:ea typeface="Heebo"/>
              <a:cs typeface="Heebo"/>
              <a:sym typeface="Heebo"/>
            </a:endParaRPr>
          </a:p>
          <a:p>
            <a:pPr indent="0" lvl="0" marL="0" rtl="0" algn="l">
              <a:spcBef>
                <a:spcPts val="0"/>
              </a:spcBef>
              <a:spcAft>
                <a:spcPts val="0"/>
              </a:spcAft>
              <a:buNone/>
            </a:pPr>
            <a:r>
              <a:rPr b="1" lang="en" sz="1200">
                <a:latin typeface="Heebo"/>
                <a:ea typeface="Heebo"/>
                <a:cs typeface="Heebo"/>
                <a:sym typeface="Heebo"/>
              </a:rPr>
              <a:t>GLOBANT</a:t>
            </a:r>
            <a:endParaRPr sz="1200">
              <a:latin typeface="Heebo"/>
              <a:ea typeface="Heebo"/>
              <a:cs typeface="Heebo"/>
              <a:sym typeface="Heebo"/>
            </a:endParaRPr>
          </a:p>
        </p:txBody>
      </p:sp>
      <p:sp>
        <p:nvSpPr>
          <p:cNvPr id="2777" name="Google Shape;2777;p271"/>
          <p:cNvSpPr/>
          <p:nvPr/>
        </p:nvSpPr>
        <p:spPr>
          <a:xfrm>
            <a:off x="198627" y="223900"/>
            <a:ext cx="36900" cy="3885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71"/>
          <p:cNvSpPr txBox="1"/>
          <p:nvPr/>
        </p:nvSpPr>
        <p:spPr>
          <a:xfrm>
            <a:off x="4839479" y="540926"/>
            <a:ext cx="1245000" cy="3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A8C536"/>
                </a:solidFill>
                <a:latin typeface="Heebo"/>
                <a:ea typeface="Heebo"/>
                <a:cs typeface="Heebo"/>
                <a:sym typeface="Heebo"/>
              </a:rPr>
              <a:t>2020</a:t>
            </a:r>
            <a:endParaRPr>
              <a:solidFill>
                <a:srgbClr val="A8C536"/>
              </a:solidFill>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14300+</a:t>
            </a:r>
            <a:endParaRPr b="1" sz="1800"/>
          </a:p>
        </p:txBody>
      </p:sp>
      <p:pic>
        <p:nvPicPr>
          <p:cNvPr id="2779" name="Google Shape;2779;p271"/>
          <p:cNvPicPr preferRelativeResize="0"/>
          <p:nvPr/>
        </p:nvPicPr>
        <p:blipFill>
          <a:blip r:embed="rId5">
            <a:alphaModFix/>
          </a:blip>
          <a:stretch>
            <a:fillRect/>
          </a:stretch>
        </p:blipFill>
        <p:spPr>
          <a:xfrm>
            <a:off x="211973" y="3846461"/>
            <a:ext cx="392099" cy="307329"/>
          </a:xfrm>
          <a:prstGeom prst="rect">
            <a:avLst/>
          </a:prstGeom>
          <a:noFill/>
          <a:ln>
            <a:noFill/>
          </a:ln>
        </p:spPr>
      </p:pic>
      <p:pic>
        <p:nvPicPr>
          <p:cNvPr id="2780" name="Google Shape;2780;p271"/>
          <p:cNvPicPr preferRelativeResize="0"/>
          <p:nvPr/>
        </p:nvPicPr>
        <p:blipFill>
          <a:blip r:embed="rId6">
            <a:alphaModFix/>
          </a:blip>
          <a:stretch>
            <a:fillRect/>
          </a:stretch>
        </p:blipFill>
        <p:spPr>
          <a:xfrm flipH="1">
            <a:off x="400947" y="2433209"/>
            <a:ext cx="1472265" cy="1116139"/>
          </a:xfrm>
          <a:prstGeom prst="rect">
            <a:avLst/>
          </a:prstGeom>
          <a:noFill/>
          <a:ln>
            <a:noFill/>
          </a:ln>
        </p:spPr>
      </p:pic>
      <p:pic>
        <p:nvPicPr>
          <p:cNvPr id="2781" name="Google Shape;2781;p271"/>
          <p:cNvPicPr preferRelativeResize="0"/>
          <p:nvPr/>
        </p:nvPicPr>
        <p:blipFill>
          <a:blip r:embed="rId7">
            <a:alphaModFix/>
          </a:blip>
          <a:stretch>
            <a:fillRect/>
          </a:stretch>
        </p:blipFill>
        <p:spPr>
          <a:xfrm>
            <a:off x="6589638" y="2869900"/>
            <a:ext cx="1402201" cy="857884"/>
          </a:xfrm>
          <a:prstGeom prst="rect">
            <a:avLst/>
          </a:prstGeom>
          <a:noFill/>
          <a:ln>
            <a:noFill/>
          </a:ln>
        </p:spPr>
      </p:pic>
      <p:pic>
        <p:nvPicPr>
          <p:cNvPr id="2782" name="Google Shape;2782;p271"/>
          <p:cNvPicPr preferRelativeResize="0"/>
          <p:nvPr/>
        </p:nvPicPr>
        <p:blipFill>
          <a:blip r:embed="rId8">
            <a:alphaModFix/>
          </a:blip>
          <a:stretch>
            <a:fillRect/>
          </a:stretch>
        </p:blipFill>
        <p:spPr>
          <a:xfrm>
            <a:off x="7822075" y="2712840"/>
            <a:ext cx="1011301" cy="967132"/>
          </a:xfrm>
          <a:prstGeom prst="rect">
            <a:avLst/>
          </a:prstGeom>
          <a:noFill/>
          <a:ln>
            <a:noFill/>
          </a:ln>
        </p:spPr>
      </p:pic>
      <p:pic>
        <p:nvPicPr>
          <p:cNvPr id="2783" name="Google Shape;2783;p271"/>
          <p:cNvPicPr preferRelativeResize="0"/>
          <p:nvPr/>
        </p:nvPicPr>
        <p:blipFill>
          <a:blip r:embed="rId9">
            <a:alphaModFix/>
          </a:blip>
          <a:stretch>
            <a:fillRect/>
          </a:stretch>
        </p:blipFill>
        <p:spPr>
          <a:xfrm>
            <a:off x="1203975" y="879300"/>
            <a:ext cx="5408181" cy="2780771"/>
          </a:xfrm>
          <a:prstGeom prst="rect">
            <a:avLst/>
          </a:prstGeom>
          <a:noFill/>
          <a:ln>
            <a:noFill/>
          </a:ln>
        </p:spPr>
      </p:pic>
      <p:sp>
        <p:nvSpPr>
          <p:cNvPr id="2784" name="Google Shape;2784;p271"/>
          <p:cNvSpPr/>
          <p:nvPr/>
        </p:nvSpPr>
        <p:spPr>
          <a:xfrm>
            <a:off x="8336599" y="3930663"/>
            <a:ext cx="152400" cy="152400"/>
          </a:xfrm>
          <a:prstGeom prst="ellipse">
            <a:avLst/>
          </a:prstGeom>
          <a:solidFill>
            <a:srgbClr val="A8C5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71"/>
          <p:cNvSpPr txBox="1"/>
          <p:nvPr/>
        </p:nvSpPr>
        <p:spPr>
          <a:xfrm>
            <a:off x="7711700" y="4164438"/>
            <a:ext cx="1402200" cy="78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chemeClr val="dk1"/>
                </a:solidFill>
                <a:latin typeface="Heebo"/>
                <a:ea typeface="Heebo"/>
                <a:cs typeface="Heebo"/>
                <a:sym typeface="Heebo"/>
              </a:rPr>
              <a:t>2020</a:t>
            </a:r>
            <a:endParaRPr b="1" sz="900">
              <a:solidFill>
                <a:schemeClr val="dk1"/>
              </a:solidFill>
              <a:latin typeface="Heebo"/>
              <a:ea typeface="Heebo"/>
              <a:cs typeface="Heebo"/>
              <a:sym typeface="Heebo"/>
            </a:endParaRPr>
          </a:p>
          <a:p>
            <a:pPr indent="0" lvl="0" marL="0" rtl="0" algn="ctr">
              <a:spcBef>
                <a:spcPts val="0"/>
              </a:spcBef>
              <a:spcAft>
                <a:spcPts val="0"/>
              </a:spcAft>
              <a:buNone/>
            </a:pPr>
            <a:r>
              <a:rPr lang="en" sz="900">
                <a:solidFill>
                  <a:schemeClr val="dk1"/>
                </a:solidFill>
                <a:latin typeface="Heebo"/>
                <a:ea typeface="Heebo"/>
                <a:cs typeface="Heebo"/>
                <a:sym typeface="Heebo"/>
              </a:rPr>
              <a:t>Augmented Coding launched and</a:t>
            </a:r>
            <a:endParaRPr b="1" sz="900">
              <a:solidFill>
                <a:schemeClr val="dk1"/>
              </a:solidFill>
              <a:latin typeface="Heebo"/>
              <a:ea typeface="Heebo"/>
              <a:cs typeface="Heebo"/>
              <a:sym typeface="Heebo"/>
            </a:endParaRPr>
          </a:p>
          <a:p>
            <a:pPr indent="0" lvl="0" marL="0" rtl="0" algn="ctr">
              <a:spcBef>
                <a:spcPts val="0"/>
              </a:spcBef>
              <a:spcAft>
                <a:spcPts val="1000"/>
              </a:spcAft>
              <a:buNone/>
            </a:pPr>
            <a:r>
              <a:rPr lang="en" sz="900">
                <a:solidFill>
                  <a:schemeClr val="dk1"/>
                </a:solidFill>
                <a:latin typeface="Heebo"/>
                <a:ea typeface="Heebo"/>
                <a:cs typeface="Heebo"/>
                <a:sym typeface="Heebo"/>
              </a:rPr>
              <a:t>Worldwide Leader in CX Improvement Services by IDC MarketScape </a:t>
            </a:r>
            <a:endParaRPr sz="900">
              <a:solidFill>
                <a:schemeClr val="dk1"/>
              </a:solidFill>
              <a:latin typeface="Heebo"/>
              <a:ea typeface="Heebo"/>
              <a:cs typeface="Heebo"/>
              <a:sym typeface="Heeb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9" name="Shape 2789"/>
        <p:cNvGrpSpPr/>
        <p:nvPr/>
      </p:nvGrpSpPr>
      <p:grpSpPr>
        <a:xfrm>
          <a:off x="0" y="0"/>
          <a:ext cx="0" cy="0"/>
          <a:chOff x="0" y="0"/>
          <a:chExt cx="0" cy="0"/>
        </a:xfrm>
      </p:grpSpPr>
      <p:pic>
        <p:nvPicPr>
          <p:cNvPr id="2790" name="Google Shape;2790;p272"/>
          <p:cNvPicPr preferRelativeResize="0"/>
          <p:nvPr/>
        </p:nvPicPr>
        <p:blipFill rotWithShape="1">
          <a:blip r:embed="rId3">
            <a:alphaModFix amt="23000"/>
          </a:blip>
          <a:srcRect b="19942" l="9575" r="0" t="0"/>
          <a:stretch/>
        </p:blipFill>
        <p:spPr>
          <a:xfrm flipH="1">
            <a:off x="2888169" y="302450"/>
            <a:ext cx="7744948" cy="4841051"/>
          </a:xfrm>
          <a:prstGeom prst="rect">
            <a:avLst/>
          </a:prstGeom>
          <a:noFill/>
          <a:ln>
            <a:noFill/>
          </a:ln>
        </p:spPr>
      </p:pic>
      <p:sp>
        <p:nvSpPr>
          <p:cNvPr id="2791" name="Google Shape;2791;p272"/>
          <p:cNvSpPr/>
          <p:nvPr/>
        </p:nvSpPr>
        <p:spPr>
          <a:xfrm>
            <a:off x="4509201" y="964024"/>
            <a:ext cx="2205900" cy="2206200"/>
          </a:xfrm>
          <a:prstGeom prst="ellipse">
            <a:avLst/>
          </a:prstGeom>
          <a:solidFill>
            <a:srgbClr val="FFFFFF">
              <a:alpha val="51959"/>
            </a:srgbClr>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72"/>
          <p:cNvSpPr/>
          <p:nvPr/>
        </p:nvSpPr>
        <p:spPr>
          <a:xfrm>
            <a:off x="0" y="964100"/>
            <a:ext cx="2709000" cy="38577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72"/>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
        <p:nvSpPr>
          <p:cNvPr id="2794" name="Google Shape;2794;p272"/>
          <p:cNvSpPr txBox="1"/>
          <p:nvPr/>
        </p:nvSpPr>
        <p:spPr>
          <a:xfrm>
            <a:off x="290850" y="1380916"/>
            <a:ext cx="2065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Heebo"/>
                <a:ea typeface="Heebo"/>
                <a:cs typeface="Heebo"/>
                <a:sym typeface="Heebo"/>
              </a:rPr>
              <a:t>We deliver these services through our unique set of </a:t>
            </a:r>
            <a:r>
              <a:rPr b="1" lang="en" sz="2000">
                <a:solidFill>
                  <a:srgbClr val="FFFFFF"/>
                </a:solidFill>
                <a:latin typeface="Heebo"/>
                <a:ea typeface="Heebo"/>
                <a:cs typeface="Heebo"/>
                <a:sym typeface="Heebo"/>
              </a:rPr>
              <a:t>Studios and Platforms,</a:t>
            </a:r>
            <a:r>
              <a:rPr lang="en" sz="1800">
                <a:solidFill>
                  <a:srgbClr val="FFFFFF"/>
                </a:solidFill>
                <a:latin typeface="Heebo"/>
                <a:ea typeface="Heebo"/>
                <a:cs typeface="Heebo"/>
                <a:sym typeface="Heebo"/>
              </a:rPr>
              <a:t> and our own proprietary methodology called </a:t>
            </a:r>
            <a:r>
              <a:rPr b="1" lang="en" sz="2000">
                <a:solidFill>
                  <a:srgbClr val="FFFFFF"/>
                </a:solidFill>
                <a:latin typeface="Heebo"/>
                <a:ea typeface="Heebo"/>
                <a:cs typeface="Heebo"/>
                <a:sym typeface="Heebo"/>
              </a:rPr>
              <a:t>Agile Pods</a:t>
            </a:r>
            <a:r>
              <a:rPr lang="en" sz="1800">
                <a:solidFill>
                  <a:srgbClr val="FFFFFF"/>
                </a:solidFill>
                <a:latin typeface="Heebo"/>
                <a:ea typeface="Heebo"/>
                <a:cs typeface="Heebo"/>
                <a:sym typeface="Heebo"/>
              </a:rPr>
              <a:t>.</a:t>
            </a:r>
            <a:endParaRPr sz="1800">
              <a:solidFill>
                <a:srgbClr val="FFFFFF"/>
              </a:solidFill>
              <a:latin typeface="Heebo"/>
              <a:ea typeface="Heebo"/>
              <a:cs typeface="Heebo"/>
              <a:sym typeface="Heebo"/>
            </a:endParaRPr>
          </a:p>
        </p:txBody>
      </p:sp>
      <p:sp>
        <p:nvSpPr>
          <p:cNvPr id="2795" name="Google Shape;2795;p272"/>
          <p:cNvSpPr txBox="1"/>
          <p:nvPr/>
        </p:nvSpPr>
        <p:spPr>
          <a:xfrm>
            <a:off x="1169652" y="233834"/>
            <a:ext cx="2681100" cy="4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BFD732"/>
                </a:solidFill>
                <a:latin typeface="Heebo"/>
                <a:ea typeface="Heebo"/>
                <a:cs typeface="Heebo"/>
                <a:sym typeface="Heebo"/>
              </a:rPr>
              <a:t>SECRET</a:t>
            </a:r>
            <a:r>
              <a:rPr b="1" lang="en" sz="2400">
                <a:solidFill>
                  <a:srgbClr val="FFFFFF"/>
                </a:solidFill>
                <a:latin typeface="Heebo"/>
                <a:ea typeface="Heebo"/>
                <a:cs typeface="Heebo"/>
                <a:sym typeface="Heebo"/>
              </a:rPr>
              <a:t> </a:t>
            </a:r>
            <a:r>
              <a:rPr lang="en" sz="2400">
                <a:latin typeface="Heebo Light"/>
                <a:ea typeface="Heebo Light"/>
                <a:cs typeface="Heebo Light"/>
                <a:sym typeface="Heebo Light"/>
              </a:rPr>
              <a:t>SAUCE</a:t>
            </a:r>
            <a:endParaRPr sz="2400">
              <a:latin typeface="Heebo Light"/>
              <a:ea typeface="Heebo Light"/>
              <a:cs typeface="Heebo Light"/>
              <a:sym typeface="Heebo Light"/>
            </a:endParaRPr>
          </a:p>
        </p:txBody>
      </p:sp>
      <p:cxnSp>
        <p:nvCxnSpPr>
          <p:cNvPr id="2796" name="Google Shape;2796;p272"/>
          <p:cNvCxnSpPr/>
          <p:nvPr/>
        </p:nvCxnSpPr>
        <p:spPr>
          <a:xfrm flipH="1">
            <a:off x="149146" y="427686"/>
            <a:ext cx="392100" cy="600"/>
          </a:xfrm>
          <a:prstGeom prst="straightConnector1">
            <a:avLst/>
          </a:prstGeom>
          <a:noFill/>
          <a:ln>
            <a:noFill/>
          </a:ln>
        </p:spPr>
      </p:cxnSp>
      <p:cxnSp>
        <p:nvCxnSpPr>
          <p:cNvPr id="2797" name="Google Shape;2797;p272"/>
          <p:cNvCxnSpPr/>
          <p:nvPr/>
        </p:nvCxnSpPr>
        <p:spPr>
          <a:xfrm flipH="1">
            <a:off x="149146" y="427686"/>
            <a:ext cx="392100" cy="600"/>
          </a:xfrm>
          <a:prstGeom prst="straightConnector1">
            <a:avLst/>
          </a:prstGeom>
          <a:noFill/>
          <a:ln>
            <a:noFill/>
          </a:ln>
        </p:spPr>
      </p:cxnSp>
      <p:sp>
        <p:nvSpPr>
          <p:cNvPr id="2798" name="Google Shape;2798;p272"/>
          <p:cNvSpPr txBox="1"/>
          <p:nvPr/>
        </p:nvSpPr>
        <p:spPr>
          <a:xfrm>
            <a:off x="266324" y="186125"/>
            <a:ext cx="18246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ebo"/>
                <a:ea typeface="Heebo"/>
                <a:cs typeface="Heebo"/>
                <a:sym typeface="Heebo"/>
              </a:rPr>
              <a:t>ABOUT</a:t>
            </a:r>
            <a:endParaRPr b="1" sz="800">
              <a:latin typeface="Heebo"/>
              <a:ea typeface="Heebo"/>
              <a:cs typeface="Heebo"/>
              <a:sym typeface="Heebo"/>
            </a:endParaRPr>
          </a:p>
          <a:p>
            <a:pPr indent="0" lvl="0" marL="0" rtl="0" algn="l">
              <a:spcBef>
                <a:spcPts val="0"/>
              </a:spcBef>
              <a:spcAft>
                <a:spcPts val="0"/>
              </a:spcAft>
              <a:buNone/>
            </a:pPr>
            <a:r>
              <a:rPr b="1" lang="en" sz="1200">
                <a:latin typeface="Heebo"/>
                <a:ea typeface="Heebo"/>
                <a:cs typeface="Heebo"/>
                <a:sym typeface="Heebo"/>
              </a:rPr>
              <a:t>GLOBANT</a:t>
            </a:r>
            <a:endParaRPr sz="1200">
              <a:latin typeface="Heebo"/>
              <a:ea typeface="Heebo"/>
              <a:cs typeface="Heebo"/>
              <a:sym typeface="Heebo"/>
            </a:endParaRPr>
          </a:p>
        </p:txBody>
      </p:sp>
      <p:sp>
        <p:nvSpPr>
          <p:cNvPr id="2799" name="Google Shape;2799;p272"/>
          <p:cNvSpPr/>
          <p:nvPr/>
        </p:nvSpPr>
        <p:spPr>
          <a:xfrm>
            <a:off x="198627" y="223900"/>
            <a:ext cx="36900" cy="3885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72"/>
          <p:cNvSpPr/>
          <p:nvPr/>
        </p:nvSpPr>
        <p:spPr>
          <a:xfrm>
            <a:off x="6187786" y="1784134"/>
            <a:ext cx="2205900" cy="2206200"/>
          </a:xfrm>
          <a:prstGeom prst="ellipse">
            <a:avLst/>
          </a:prstGeom>
          <a:solidFill>
            <a:srgbClr val="FFFFFF">
              <a:alpha val="51959"/>
            </a:srgbClr>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72"/>
          <p:cNvSpPr/>
          <p:nvPr/>
        </p:nvSpPr>
        <p:spPr>
          <a:xfrm>
            <a:off x="4572328" y="2767817"/>
            <a:ext cx="2205900" cy="2206200"/>
          </a:xfrm>
          <a:prstGeom prst="ellipse">
            <a:avLst/>
          </a:prstGeom>
          <a:solidFill>
            <a:srgbClr val="FFFFFF">
              <a:alpha val="51959"/>
            </a:srgbClr>
          </a:solidFill>
          <a:ln cap="flat" cmpd="sng" w="19050">
            <a:solidFill>
              <a:srgbClr val="BFD7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72"/>
          <p:cNvSpPr txBox="1"/>
          <p:nvPr/>
        </p:nvSpPr>
        <p:spPr>
          <a:xfrm>
            <a:off x="4868450" y="1569625"/>
            <a:ext cx="1487400" cy="6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A8C536"/>
                </a:solidFill>
                <a:latin typeface="Heebo"/>
                <a:ea typeface="Heebo"/>
                <a:cs typeface="Heebo"/>
                <a:sym typeface="Heebo"/>
              </a:rPr>
              <a:t>Our great teams</a:t>
            </a:r>
            <a:endParaRPr>
              <a:solidFill>
                <a:srgbClr val="A8C536"/>
              </a:solidFill>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Studios</a:t>
            </a:r>
            <a:endParaRPr b="1" sz="1800"/>
          </a:p>
        </p:txBody>
      </p:sp>
      <p:sp>
        <p:nvSpPr>
          <p:cNvPr id="2803" name="Google Shape;2803;p272"/>
          <p:cNvSpPr txBox="1"/>
          <p:nvPr/>
        </p:nvSpPr>
        <p:spPr>
          <a:xfrm>
            <a:off x="6702025" y="2280449"/>
            <a:ext cx="1487400" cy="6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A8C536"/>
                </a:solidFill>
                <a:latin typeface="Heebo"/>
                <a:ea typeface="Heebo"/>
                <a:cs typeface="Heebo"/>
                <a:sym typeface="Heebo"/>
              </a:rPr>
              <a:t>Digital Natives</a:t>
            </a:r>
            <a:endParaRPr>
              <a:solidFill>
                <a:srgbClr val="A8C536"/>
              </a:solidFill>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Services</a:t>
            </a:r>
            <a:endParaRPr b="1" sz="1800">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Over</a:t>
            </a:r>
            <a:endParaRPr b="1" sz="1800">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Platforms</a:t>
            </a:r>
            <a:endParaRPr b="1" sz="1800">
              <a:latin typeface="Heebo"/>
              <a:ea typeface="Heebo"/>
              <a:cs typeface="Heebo"/>
              <a:sym typeface="Heebo"/>
            </a:endParaRPr>
          </a:p>
        </p:txBody>
      </p:sp>
      <p:sp>
        <p:nvSpPr>
          <p:cNvPr id="2804" name="Google Shape;2804;p272"/>
          <p:cNvSpPr txBox="1"/>
          <p:nvPr/>
        </p:nvSpPr>
        <p:spPr>
          <a:xfrm>
            <a:off x="4892325" y="3314574"/>
            <a:ext cx="1487400" cy="65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A8C536"/>
                </a:solidFill>
                <a:latin typeface="Heebo"/>
                <a:ea typeface="Heebo"/>
                <a:cs typeface="Heebo"/>
                <a:sym typeface="Heebo"/>
              </a:rPr>
              <a:t>Adaptability</a:t>
            </a:r>
            <a:endParaRPr>
              <a:solidFill>
                <a:srgbClr val="A8C536"/>
              </a:solidFill>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Agile</a:t>
            </a:r>
            <a:endParaRPr b="1" sz="1800">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PODs</a:t>
            </a:r>
            <a:endParaRPr b="1" sz="1800">
              <a:latin typeface="Heebo"/>
              <a:ea typeface="Heebo"/>
              <a:cs typeface="Heebo"/>
              <a:sym typeface="Heebo"/>
            </a:endParaRPr>
          </a:p>
          <a:p>
            <a:pPr indent="0" lvl="0" marL="0" rtl="0" algn="ctr">
              <a:spcBef>
                <a:spcPts val="0"/>
              </a:spcBef>
              <a:spcAft>
                <a:spcPts val="0"/>
              </a:spcAft>
              <a:buNone/>
            </a:pPr>
            <a:r>
              <a:rPr b="1" lang="en" sz="1800">
                <a:latin typeface="Heebo"/>
                <a:ea typeface="Heebo"/>
                <a:cs typeface="Heebo"/>
                <a:sym typeface="Heebo"/>
              </a:rPr>
              <a:t>Method</a:t>
            </a:r>
            <a:endParaRPr b="1" sz="1800">
              <a:latin typeface="Heebo"/>
              <a:ea typeface="Heebo"/>
              <a:cs typeface="Heebo"/>
              <a:sym typeface="Heeb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08" name="Shape 2808"/>
        <p:cNvGrpSpPr/>
        <p:nvPr/>
      </p:nvGrpSpPr>
      <p:grpSpPr>
        <a:xfrm>
          <a:off x="0" y="0"/>
          <a:ext cx="0" cy="0"/>
          <a:chOff x="0" y="0"/>
          <a:chExt cx="0" cy="0"/>
        </a:xfrm>
      </p:grpSpPr>
      <p:sp>
        <p:nvSpPr>
          <p:cNvPr id="2809" name="Google Shape;2809;p273"/>
          <p:cNvSpPr txBox="1"/>
          <p:nvPr/>
        </p:nvSpPr>
        <p:spPr>
          <a:xfrm>
            <a:off x="1169652" y="233834"/>
            <a:ext cx="2681100" cy="4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BFD732"/>
                </a:solidFill>
                <a:latin typeface="Heebo"/>
                <a:ea typeface="Heebo"/>
                <a:cs typeface="Heebo"/>
                <a:sym typeface="Heebo"/>
              </a:rPr>
              <a:t>TRUSTED</a:t>
            </a:r>
            <a:r>
              <a:rPr b="1" lang="en" sz="2400">
                <a:solidFill>
                  <a:srgbClr val="FFFFFF"/>
                </a:solidFill>
                <a:latin typeface="Heebo"/>
                <a:ea typeface="Heebo"/>
                <a:cs typeface="Heebo"/>
                <a:sym typeface="Heebo"/>
              </a:rPr>
              <a:t> </a:t>
            </a:r>
            <a:r>
              <a:rPr lang="en" sz="2400">
                <a:latin typeface="Heebo Light"/>
                <a:ea typeface="Heebo Light"/>
                <a:cs typeface="Heebo Light"/>
                <a:sym typeface="Heebo Light"/>
              </a:rPr>
              <a:t>BY</a:t>
            </a:r>
            <a:endParaRPr sz="2400">
              <a:latin typeface="Heebo Light"/>
              <a:ea typeface="Heebo Light"/>
              <a:cs typeface="Heebo Light"/>
              <a:sym typeface="Heebo Light"/>
            </a:endParaRPr>
          </a:p>
        </p:txBody>
      </p:sp>
      <p:cxnSp>
        <p:nvCxnSpPr>
          <p:cNvPr id="2810" name="Google Shape;2810;p273"/>
          <p:cNvCxnSpPr/>
          <p:nvPr/>
        </p:nvCxnSpPr>
        <p:spPr>
          <a:xfrm flipH="1">
            <a:off x="149146" y="427686"/>
            <a:ext cx="392100" cy="600"/>
          </a:xfrm>
          <a:prstGeom prst="straightConnector1">
            <a:avLst/>
          </a:prstGeom>
          <a:noFill/>
          <a:ln>
            <a:noFill/>
          </a:ln>
        </p:spPr>
      </p:cxnSp>
      <p:cxnSp>
        <p:nvCxnSpPr>
          <p:cNvPr id="2811" name="Google Shape;2811;p273"/>
          <p:cNvCxnSpPr/>
          <p:nvPr/>
        </p:nvCxnSpPr>
        <p:spPr>
          <a:xfrm flipH="1">
            <a:off x="149146" y="427686"/>
            <a:ext cx="392100" cy="600"/>
          </a:xfrm>
          <a:prstGeom prst="straightConnector1">
            <a:avLst/>
          </a:prstGeom>
          <a:noFill/>
          <a:ln>
            <a:noFill/>
          </a:ln>
        </p:spPr>
      </p:cxnSp>
      <p:sp>
        <p:nvSpPr>
          <p:cNvPr id="2812" name="Google Shape;2812;p273"/>
          <p:cNvSpPr txBox="1"/>
          <p:nvPr/>
        </p:nvSpPr>
        <p:spPr>
          <a:xfrm>
            <a:off x="266324" y="186125"/>
            <a:ext cx="18246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ebo"/>
                <a:ea typeface="Heebo"/>
                <a:cs typeface="Heebo"/>
                <a:sym typeface="Heebo"/>
              </a:rPr>
              <a:t>ABOUT</a:t>
            </a:r>
            <a:endParaRPr b="1" sz="800">
              <a:latin typeface="Heebo"/>
              <a:ea typeface="Heebo"/>
              <a:cs typeface="Heebo"/>
              <a:sym typeface="Heebo"/>
            </a:endParaRPr>
          </a:p>
          <a:p>
            <a:pPr indent="0" lvl="0" marL="0" rtl="0" algn="l">
              <a:spcBef>
                <a:spcPts val="0"/>
              </a:spcBef>
              <a:spcAft>
                <a:spcPts val="0"/>
              </a:spcAft>
              <a:buNone/>
            </a:pPr>
            <a:r>
              <a:rPr b="1" lang="en" sz="1200">
                <a:latin typeface="Heebo"/>
                <a:ea typeface="Heebo"/>
                <a:cs typeface="Heebo"/>
                <a:sym typeface="Heebo"/>
              </a:rPr>
              <a:t>GLOBANT</a:t>
            </a:r>
            <a:endParaRPr sz="1200">
              <a:latin typeface="Heebo"/>
              <a:ea typeface="Heebo"/>
              <a:cs typeface="Heebo"/>
              <a:sym typeface="Heebo"/>
            </a:endParaRPr>
          </a:p>
        </p:txBody>
      </p:sp>
      <p:sp>
        <p:nvSpPr>
          <p:cNvPr id="2813" name="Google Shape;2813;p273"/>
          <p:cNvSpPr/>
          <p:nvPr/>
        </p:nvSpPr>
        <p:spPr>
          <a:xfrm>
            <a:off x="198627" y="223900"/>
            <a:ext cx="36900" cy="3885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4" name="Google Shape;2814;p273"/>
          <p:cNvPicPr preferRelativeResize="0"/>
          <p:nvPr/>
        </p:nvPicPr>
        <p:blipFill rotWithShape="1">
          <a:blip r:embed="rId3">
            <a:alphaModFix/>
          </a:blip>
          <a:srcRect b="0" l="0" r="0" t="0"/>
          <a:stretch/>
        </p:blipFill>
        <p:spPr>
          <a:xfrm>
            <a:off x="6627295" y="2382401"/>
            <a:ext cx="975465" cy="237022"/>
          </a:xfrm>
          <a:prstGeom prst="rect">
            <a:avLst/>
          </a:prstGeom>
          <a:noFill/>
          <a:ln>
            <a:noFill/>
          </a:ln>
        </p:spPr>
      </p:pic>
      <p:pic>
        <p:nvPicPr>
          <p:cNvPr id="2815" name="Google Shape;2815;p273"/>
          <p:cNvPicPr preferRelativeResize="0"/>
          <p:nvPr/>
        </p:nvPicPr>
        <p:blipFill rotWithShape="1">
          <a:blip r:embed="rId4">
            <a:alphaModFix/>
          </a:blip>
          <a:srcRect b="0" l="0" r="0" t="0"/>
          <a:stretch/>
        </p:blipFill>
        <p:spPr>
          <a:xfrm>
            <a:off x="6018783" y="1807870"/>
            <a:ext cx="553673" cy="223695"/>
          </a:xfrm>
          <a:prstGeom prst="rect">
            <a:avLst/>
          </a:prstGeom>
          <a:noFill/>
          <a:ln>
            <a:noFill/>
          </a:ln>
        </p:spPr>
      </p:pic>
      <p:pic>
        <p:nvPicPr>
          <p:cNvPr id="2816" name="Google Shape;2816;p273"/>
          <p:cNvPicPr preferRelativeResize="0"/>
          <p:nvPr/>
        </p:nvPicPr>
        <p:blipFill rotWithShape="1">
          <a:blip r:embed="rId5">
            <a:alphaModFix/>
          </a:blip>
          <a:srcRect b="0" l="0" r="0" t="0"/>
          <a:stretch/>
        </p:blipFill>
        <p:spPr>
          <a:xfrm>
            <a:off x="6944148" y="1138777"/>
            <a:ext cx="710160" cy="223694"/>
          </a:xfrm>
          <a:prstGeom prst="rect">
            <a:avLst/>
          </a:prstGeom>
          <a:noFill/>
          <a:ln>
            <a:noFill/>
          </a:ln>
        </p:spPr>
      </p:pic>
      <p:pic>
        <p:nvPicPr>
          <p:cNvPr id="2817" name="Google Shape;2817;p273"/>
          <p:cNvPicPr preferRelativeResize="0"/>
          <p:nvPr/>
        </p:nvPicPr>
        <p:blipFill rotWithShape="1">
          <a:blip r:embed="rId6">
            <a:alphaModFix/>
          </a:blip>
          <a:srcRect b="0" l="0" r="0" t="0"/>
          <a:stretch/>
        </p:blipFill>
        <p:spPr>
          <a:xfrm>
            <a:off x="529522" y="3035432"/>
            <a:ext cx="886507" cy="130315"/>
          </a:xfrm>
          <a:prstGeom prst="rect">
            <a:avLst/>
          </a:prstGeom>
          <a:noFill/>
          <a:ln>
            <a:noFill/>
          </a:ln>
        </p:spPr>
      </p:pic>
      <p:pic>
        <p:nvPicPr>
          <p:cNvPr id="2818" name="Google Shape;2818;p273"/>
          <p:cNvPicPr preferRelativeResize="0"/>
          <p:nvPr/>
        </p:nvPicPr>
        <p:blipFill rotWithShape="1">
          <a:blip r:embed="rId7">
            <a:alphaModFix/>
          </a:blip>
          <a:srcRect b="0" l="0" r="0" t="0"/>
          <a:stretch/>
        </p:blipFill>
        <p:spPr>
          <a:xfrm>
            <a:off x="672603" y="2348487"/>
            <a:ext cx="553672" cy="274049"/>
          </a:xfrm>
          <a:prstGeom prst="rect">
            <a:avLst/>
          </a:prstGeom>
          <a:noFill/>
          <a:ln>
            <a:noFill/>
          </a:ln>
        </p:spPr>
      </p:pic>
      <p:pic>
        <p:nvPicPr>
          <p:cNvPr id="2819" name="Google Shape;2819;p273"/>
          <p:cNvPicPr preferRelativeResize="0"/>
          <p:nvPr/>
        </p:nvPicPr>
        <p:blipFill rotWithShape="1">
          <a:blip r:embed="rId8">
            <a:alphaModFix/>
          </a:blip>
          <a:srcRect b="0" l="0" r="0" t="0"/>
          <a:stretch/>
        </p:blipFill>
        <p:spPr>
          <a:xfrm>
            <a:off x="3080904" y="2924247"/>
            <a:ext cx="975508" cy="287792"/>
          </a:xfrm>
          <a:prstGeom prst="rect">
            <a:avLst/>
          </a:prstGeom>
          <a:noFill/>
          <a:ln>
            <a:noFill/>
          </a:ln>
        </p:spPr>
      </p:pic>
      <p:pic>
        <p:nvPicPr>
          <p:cNvPr id="2820" name="Google Shape;2820;p273"/>
          <p:cNvPicPr preferRelativeResize="0"/>
          <p:nvPr/>
        </p:nvPicPr>
        <p:blipFill rotWithShape="1">
          <a:blip r:embed="rId9">
            <a:alphaModFix/>
          </a:blip>
          <a:srcRect b="0" l="0" r="0" t="0"/>
          <a:stretch/>
        </p:blipFill>
        <p:spPr>
          <a:xfrm>
            <a:off x="7862444" y="1061893"/>
            <a:ext cx="411190" cy="377459"/>
          </a:xfrm>
          <a:prstGeom prst="rect">
            <a:avLst/>
          </a:prstGeom>
          <a:noFill/>
          <a:ln>
            <a:noFill/>
          </a:ln>
        </p:spPr>
      </p:pic>
      <p:pic>
        <p:nvPicPr>
          <p:cNvPr id="2821" name="Google Shape;2821;p273"/>
          <p:cNvPicPr preferRelativeResize="0"/>
          <p:nvPr/>
        </p:nvPicPr>
        <p:blipFill rotWithShape="1">
          <a:blip r:embed="rId10">
            <a:alphaModFix/>
          </a:blip>
          <a:srcRect b="0" l="0" r="0" t="0"/>
          <a:stretch/>
        </p:blipFill>
        <p:spPr>
          <a:xfrm>
            <a:off x="6848779" y="1714134"/>
            <a:ext cx="411195" cy="411165"/>
          </a:xfrm>
          <a:prstGeom prst="rect">
            <a:avLst/>
          </a:prstGeom>
          <a:noFill/>
          <a:ln>
            <a:noFill/>
          </a:ln>
        </p:spPr>
      </p:pic>
      <p:pic>
        <p:nvPicPr>
          <p:cNvPr id="2822" name="Google Shape;2822;p273"/>
          <p:cNvPicPr preferRelativeResize="0"/>
          <p:nvPr/>
        </p:nvPicPr>
        <p:blipFill rotWithShape="1">
          <a:blip r:embed="rId11">
            <a:alphaModFix/>
          </a:blip>
          <a:srcRect b="0" l="0" r="0" t="0"/>
          <a:stretch/>
        </p:blipFill>
        <p:spPr>
          <a:xfrm>
            <a:off x="1377984" y="2313757"/>
            <a:ext cx="817785" cy="434039"/>
          </a:xfrm>
          <a:prstGeom prst="rect">
            <a:avLst/>
          </a:prstGeom>
          <a:noFill/>
          <a:ln>
            <a:noFill/>
          </a:ln>
        </p:spPr>
      </p:pic>
      <p:pic>
        <p:nvPicPr>
          <p:cNvPr id="2823" name="Google Shape;2823;p273"/>
          <p:cNvPicPr preferRelativeResize="0"/>
          <p:nvPr/>
        </p:nvPicPr>
        <p:blipFill rotWithShape="1">
          <a:blip r:embed="rId12">
            <a:alphaModFix/>
          </a:blip>
          <a:srcRect b="0" l="0" r="0" t="0"/>
          <a:stretch/>
        </p:blipFill>
        <p:spPr>
          <a:xfrm>
            <a:off x="6539365" y="2980603"/>
            <a:ext cx="1038133" cy="184928"/>
          </a:xfrm>
          <a:prstGeom prst="rect">
            <a:avLst/>
          </a:prstGeom>
          <a:noFill/>
          <a:ln>
            <a:noFill/>
          </a:ln>
        </p:spPr>
      </p:pic>
      <p:pic>
        <p:nvPicPr>
          <p:cNvPr id="2824" name="Google Shape;2824;p273"/>
          <p:cNvPicPr preferRelativeResize="0"/>
          <p:nvPr/>
        </p:nvPicPr>
        <p:blipFill rotWithShape="1">
          <a:blip r:embed="rId13">
            <a:alphaModFix/>
          </a:blip>
          <a:srcRect b="0" l="0" r="0" t="0"/>
          <a:stretch/>
        </p:blipFill>
        <p:spPr>
          <a:xfrm>
            <a:off x="2350736" y="2255730"/>
            <a:ext cx="1038102" cy="473424"/>
          </a:xfrm>
          <a:prstGeom prst="rect">
            <a:avLst/>
          </a:prstGeom>
          <a:noFill/>
          <a:ln>
            <a:noFill/>
          </a:ln>
        </p:spPr>
      </p:pic>
      <p:pic>
        <p:nvPicPr>
          <p:cNvPr id="2825" name="Google Shape;2825;p273"/>
          <p:cNvPicPr preferRelativeResize="0"/>
          <p:nvPr/>
        </p:nvPicPr>
        <p:blipFill rotWithShape="1">
          <a:blip r:embed="rId14">
            <a:alphaModFix/>
          </a:blip>
          <a:srcRect b="27310" l="11306" r="12502" t="28661"/>
          <a:stretch/>
        </p:blipFill>
        <p:spPr>
          <a:xfrm>
            <a:off x="4504880" y="1127392"/>
            <a:ext cx="758266" cy="246461"/>
          </a:xfrm>
          <a:prstGeom prst="rect">
            <a:avLst/>
          </a:prstGeom>
          <a:noFill/>
          <a:ln>
            <a:noFill/>
          </a:ln>
        </p:spPr>
      </p:pic>
      <p:pic>
        <p:nvPicPr>
          <p:cNvPr id="2826" name="Google Shape;2826;p273"/>
          <p:cNvPicPr preferRelativeResize="0"/>
          <p:nvPr/>
        </p:nvPicPr>
        <p:blipFill rotWithShape="1">
          <a:blip r:embed="rId15">
            <a:alphaModFix/>
          </a:blip>
          <a:srcRect b="0" l="0" r="0" t="0"/>
          <a:stretch/>
        </p:blipFill>
        <p:spPr>
          <a:xfrm>
            <a:off x="3681056" y="956122"/>
            <a:ext cx="589008" cy="589000"/>
          </a:xfrm>
          <a:prstGeom prst="rect">
            <a:avLst/>
          </a:prstGeom>
          <a:noFill/>
          <a:ln>
            <a:noFill/>
          </a:ln>
        </p:spPr>
      </p:pic>
      <p:pic>
        <p:nvPicPr>
          <p:cNvPr id="2827" name="Google Shape;2827;p273"/>
          <p:cNvPicPr preferRelativeResize="0"/>
          <p:nvPr/>
        </p:nvPicPr>
        <p:blipFill rotWithShape="1">
          <a:blip r:embed="rId16">
            <a:alphaModFix/>
          </a:blip>
          <a:srcRect b="0" l="0" r="0" t="0"/>
          <a:stretch/>
        </p:blipFill>
        <p:spPr>
          <a:xfrm>
            <a:off x="2986745" y="1711291"/>
            <a:ext cx="553671" cy="416853"/>
          </a:xfrm>
          <a:prstGeom prst="rect">
            <a:avLst/>
          </a:prstGeom>
          <a:noFill/>
          <a:ln>
            <a:noFill/>
          </a:ln>
        </p:spPr>
      </p:pic>
      <p:pic>
        <p:nvPicPr>
          <p:cNvPr id="2828" name="Google Shape;2828;p273"/>
          <p:cNvPicPr preferRelativeResize="0"/>
          <p:nvPr/>
        </p:nvPicPr>
        <p:blipFill rotWithShape="1">
          <a:blip r:embed="rId17">
            <a:alphaModFix/>
          </a:blip>
          <a:srcRect b="0" l="0" r="0" t="0"/>
          <a:stretch/>
        </p:blipFill>
        <p:spPr>
          <a:xfrm>
            <a:off x="1673529" y="2954868"/>
            <a:ext cx="1134238" cy="291472"/>
          </a:xfrm>
          <a:prstGeom prst="rect">
            <a:avLst/>
          </a:prstGeom>
          <a:noFill/>
          <a:ln>
            <a:noFill/>
          </a:ln>
        </p:spPr>
      </p:pic>
      <p:pic>
        <p:nvPicPr>
          <p:cNvPr id="2829" name="Google Shape;2829;p273"/>
          <p:cNvPicPr preferRelativeResize="0"/>
          <p:nvPr/>
        </p:nvPicPr>
        <p:blipFill rotWithShape="1">
          <a:blip r:embed="rId18">
            <a:alphaModFix/>
          </a:blip>
          <a:srcRect b="0" l="0" r="0" t="0"/>
          <a:stretch/>
        </p:blipFill>
        <p:spPr>
          <a:xfrm>
            <a:off x="7536301" y="1765917"/>
            <a:ext cx="772861" cy="307599"/>
          </a:xfrm>
          <a:prstGeom prst="rect">
            <a:avLst/>
          </a:prstGeom>
          <a:noFill/>
          <a:ln>
            <a:noFill/>
          </a:ln>
        </p:spPr>
      </p:pic>
      <p:pic>
        <p:nvPicPr>
          <p:cNvPr id="2830" name="Google Shape;2830;p273"/>
          <p:cNvPicPr preferRelativeResize="0"/>
          <p:nvPr/>
        </p:nvPicPr>
        <p:blipFill rotWithShape="1">
          <a:blip r:embed="rId19">
            <a:alphaModFix/>
          </a:blip>
          <a:srcRect b="0" l="0" r="0" t="0"/>
          <a:stretch/>
        </p:blipFill>
        <p:spPr>
          <a:xfrm>
            <a:off x="5842697" y="2891769"/>
            <a:ext cx="489174" cy="416844"/>
          </a:xfrm>
          <a:prstGeom prst="rect">
            <a:avLst/>
          </a:prstGeom>
          <a:noFill/>
          <a:ln>
            <a:noFill/>
          </a:ln>
        </p:spPr>
      </p:pic>
      <p:pic>
        <p:nvPicPr>
          <p:cNvPr id="2831" name="Google Shape;2831;p273"/>
          <p:cNvPicPr preferRelativeResize="0"/>
          <p:nvPr/>
        </p:nvPicPr>
        <p:blipFill rotWithShape="1">
          <a:blip r:embed="rId20">
            <a:alphaModFix/>
          </a:blip>
          <a:srcRect b="0" l="0" r="0" t="0"/>
          <a:stretch/>
        </p:blipFill>
        <p:spPr>
          <a:xfrm>
            <a:off x="2407640" y="3624894"/>
            <a:ext cx="817789" cy="292868"/>
          </a:xfrm>
          <a:prstGeom prst="rect">
            <a:avLst/>
          </a:prstGeom>
          <a:noFill/>
          <a:ln>
            <a:noFill/>
          </a:ln>
        </p:spPr>
      </p:pic>
      <p:pic>
        <p:nvPicPr>
          <p:cNvPr id="2832" name="Google Shape;2832;p273"/>
          <p:cNvPicPr preferRelativeResize="0"/>
          <p:nvPr/>
        </p:nvPicPr>
        <p:blipFill rotWithShape="1">
          <a:blip r:embed="rId21">
            <a:alphaModFix/>
          </a:blip>
          <a:srcRect b="33706" l="0" r="0" t="33526"/>
          <a:stretch/>
        </p:blipFill>
        <p:spPr>
          <a:xfrm>
            <a:off x="4241674" y="2883170"/>
            <a:ext cx="1324760" cy="434040"/>
          </a:xfrm>
          <a:prstGeom prst="rect">
            <a:avLst/>
          </a:prstGeom>
          <a:noFill/>
          <a:ln>
            <a:noFill/>
          </a:ln>
        </p:spPr>
      </p:pic>
      <p:pic>
        <p:nvPicPr>
          <p:cNvPr id="2833" name="Google Shape;2833;p273"/>
          <p:cNvPicPr preferRelativeResize="0"/>
          <p:nvPr/>
        </p:nvPicPr>
        <p:blipFill rotWithShape="1">
          <a:blip r:embed="rId22">
            <a:alphaModFix/>
          </a:blip>
          <a:srcRect b="0" l="0" r="0" t="0"/>
          <a:stretch/>
        </p:blipFill>
        <p:spPr>
          <a:xfrm>
            <a:off x="612738" y="1044032"/>
            <a:ext cx="489184" cy="413185"/>
          </a:xfrm>
          <a:prstGeom prst="rect">
            <a:avLst/>
          </a:prstGeom>
          <a:noFill/>
          <a:ln>
            <a:noFill/>
          </a:ln>
        </p:spPr>
      </p:pic>
      <p:pic>
        <p:nvPicPr>
          <p:cNvPr id="2834" name="Google Shape;2834;p273"/>
          <p:cNvPicPr preferRelativeResize="0"/>
          <p:nvPr/>
        </p:nvPicPr>
        <p:blipFill rotWithShape="1">
          <a:blip r:embed="rId23">
            <a:alphaModFix/>
          </a:blip>
          <a:srcRect b="0" l="0" r="0" t="0"/>
          <a:stretch/>
        </p:blipFill>
        <p:spPr>
          <a:xfrm>
            <a:off x="5543975" y="1061897"/>
            <a:ext cx="1241613" cy="377452"/>
          </a:xfrm>
          <a:prstGeom prst="rect">
            <a:avLst/>
          </a:prstGeom>
          <a:noFill/>
          <a:ln>
            <a:noFill/>
          </a:ln>
        </p:spPr>
      </p:pic>
      <p:pic>
        <p:nvPicPr>
          <p:cNvPr id="2835" name="Google Shape;2835;p273"/>
          <p:cNvPicPr preferRelativeResize="0"/>
          <p:nvPr/>
        </p:nvPicPr>
        <p:blipFill rotWithShape="1">
          <a:blip r:embed="rId24">
            <a:alphaModFix/>
          </a:blip>
          <a:srcRect b="0" l="0" r="0" t="0"/>
          <a:stretch/>
        </p:blipFill>
        <p:spPr>
          <a:xfrm>
            <a:off x="550299" y="1715265"/>
            <a:ext cx="817795" cy="408905"/>
          </a:xfrm>
          <a:prstGeom prst="rect">
            <a:avLst/>
          </a:prstGeom>
          <a:noFill/>
          <a:ln>
            <a:noFill/>
          </a:ln>
        </p:spPr>
      </p:pic>
      <p:pic>
        <p:nvPicPr>
          <p:cNvPr id="2836" name="Google Shape;2836;p273"/>
          <p:cNvPicPr preferRelativeResize="0"/>
          <p:nvPr/>
        </p:nvPicPr>
        <p:blipFill rotWithShape="1">
          <a:blip r:embed="rId25">
            <a:alphaModFix/>
          </a:blip>
          <a:srcRect b="0" l="0" r="0" t="0"/>
          <a:stretch/>
        </p:blipFill>
        <p:spPr>
          <a:xfrm>
            <a:off x="1606542" y="1833561"/>
            <a:ext cx="975498" cy="172311"/>
          </a:xfrm>
          <a:prstGeom prst="rect">
            <a:avLst/>
          </a:prstGeom>
          <a:noFill/>
          <a:ln>
            <a:noFill/>
          </a:ln>
        </p:spPr>
      </p:pic>
      <p:pic>
        <p:nvPicPr>
          <p:cNvPr id="2837" name="Google Shape;2837;p273"/>
          <p:cNvPicPr preferRelativeResize="0"/>
          <p:nvPr/>
        </p:nvPicPr>
        <p:blipFill rotWithShape="1">
          <a:blip r:embed="rId26">
            <a:alphaModFix/>
          </a:blip>
          <a:srcRect b="0" l="0" r="0" t="0"/>
          <a:stretch/>
        </p:blipFill>
        <p:spPr>
          <a:xfrm>
            <a:off x="3945115" y="1730991"/>
            <a:ext cx="1797367" cy="377452"/>
          </a:xfrm>
          <a:prstGeom prst="rect">
            <a:avLst/>
          </a:prstGeom>
          <a:noFill/>
          <a:ln>
            <a:noFill/>
          </a:ln>
        </p:spPr>
      </p:pic>
      <p:pic>
        <p:nvPicPr>
          <p:cNvPr id="2838" name="Google Shape;2838;p273"/>
          <p:cNvPicPr preferRelativeResize="0"/>
          <p:nvPr/>
        </p:nvPicPr>
        <p:blipFill rotWithShape="1">
          <a:blip r:embed="rId27">
            <a:alphaModFix/>
          </a:blip>
          <a:srcRect b="0" l="0" r="0" t="0"/>
          <a:stretch/>
        </p:blipFill>
        <p:spPr>
          <a:xfrm>
            <a:off x="3628072" y="2326968"/>
            <a:ext cx="1324753" cy="330949"/>
          </a:xfrm>
          <a:prstGeom prst="rect">
            <a:avLst/>
          </a:prstGeom>
          <a:noFill/>
          <a:ln>
            <a:noFill/>
          </a:ln>
        </p:spPr>
      </p:pic>
      <p:pic>
        <p:nvPicPr>
          <p:cNvPr id="2839" name="Google Shape;2839;p273"/>
          <p:cNvPicPr preferRelativeResize="0"/>
          <p:nvPr/>
        </p:nvPicPr>
        <p:blipFill rotWithShape="1">
          <a:blip r:embed="rId28">
            <a:alphaModFix/>
          </a:blip>
          <a:srcRect b="0" l="0" r="0" t="0"/>
          <a:stretch/>
        </p:blipFill>
        <p:spPr>
          <a:xfrm>
            <a:off x="5079735" y="1991427"/>
            <a:ext cx="1503056" cy="1002034"/>
          </a:xfrm>
          <a:prstGeom prst="rect">
            <a:avLst/>
          </a:prstGeom>
          <a:noFill/>
          <a:ln>
            <a:noFill/>
          </a:ln>
        </p:spPr>
      </p:pic>
      <p:pic>
        <p:nvPicPr>
          <p:cNvPr id="2840" name="Google Shape;2840;p273"/>
          <p:cNvPicPr preferRelativeResize="0"/>
          <p:nvPr/>
        </p:nvPicPr>
        <p:blipFill rotWithShape="1">
          <a:blip r:embed="rId29">
            <a:alphaModFix/>
          </a:blip>
          <a:srcRect b="0" l="0" r="0" t="0"/>
          <a:stretch/>
        </p:blipFill>
        <p:spPr>
          <a:xfrm>
            <a:off x="3462749" y="3675190"/>
            <a:ext cx="817802" cy="183774"/>
          </a:xfrm>
          <a:prstGeom prst="rect">
            <a:avLst/>
          </a:prstGeom>
          <a:noFill/>
          <a:ln>
            <a:noFill/>
          </a:ln>
        </p:spPr>
      </p:pic>
      <p:pic>
        <p:nvPicPr>
          <p:cNvPr id="2841" name="Google Shape;2841;p273"/>
          <p:cNvPicPr preferRelativeResize="0"/>
          <p:nvPr/>
        </p:nvPicPr>
        <p:blipFill rotWithShape="1">
          <a:blip r:embed="rId30">
            <a:alphaModFix/>
          </a:blip>
          <a:srcRect b="0" l="0" r="0" t="0"/>
          <a:stretch/>
        </p:blipFill>
        <p:spPr>
          <a:xfrm>
            <a:off x="5975186" y="3637466"/>
            <a:ext cx="975500" cy="253150"/>
          </a:xfrm>
          <a:prstGeom prst="rect">
            <a:avLst/>
          </a:prstGeom>
          <a:noFill/>
          <a:ln>
            <a:noFill/>
          </a:ln>
        </p:spPr>
      </p:pic>
      <p:pic>
        <p:nvPicPr>
          <p:cNvPr id="2842" name="Google Shape;2842;p273"/>
          <p:cNvPicPr preferRelativeResize="0"/>
          <p:nvPr/>
        </p:nvPicPr>
        <p:blipFill rotWithShape="1">
          <a:blip r:embed="rId31">
            <a:alphaModFix/>
          </a:blip>
          <a:srcRect b="0" l="0" r="0" t="0"/>
          <a:stretch/>
        </p:blipFill>
        <p:spPr>
          <a:xfrm>
            <a:off x="422175" y="3372293"/>
            <a:ext cx="1919591" cy="809990"/>
          </a:xfrm>
          <a:prstGeom prst="rect">
            <a:avLst/>
          </a:prstGeom>
          <a:noFill/>
          <a:ln>
            <a:noFill/>
          </a:ln>
        </p:spPr>
      </p:pic>
      <p:pic>
        <p:nvPicPr>
          <p:cNvPr id="2843" name="Google Shape;2843;p273"/>
          <p:cNvPicPr preferRelativeResize="0"/>
          <p:nvPr/>
        </p:nvPicPr>
        <p:blipFill rotWithShape="1">
          <a:blip r:embed="rId32">
            <a:alphaModFix/>
          </a:blip>
          <a:srcRect b="0" l="0" r="0" t="0"/>
          <a:stretch/>
        </p:blipFill>
        <p:spPr>
          <a:xfrm>
            <a:off x="2176107" y="4328669"/>
            <a:ext cx="1324756" cy="140051"/>
          </a:xfrm>
          <a:prstGeom prst="rect">
            <a:avLst/>
          </a:prstGeom>
          <a:noFill/>
          <a:ln>
            <a:noFill/>
          </a:ln>
        </p:spPr>
      </p:pic>
      <p:pic>
        <p:nvPicPr>
          <p:cNvPr id="2844" name="Google Shape;2844;p273"/>
          <p:cNvPicPr preferRelativeResize="0"/>
          <p:nvPr/>
        </p:nvPicPr>
        <p:blipFill rotWithShape="1">
          <a:blip r:embed="rId33">
            <a:alphaModFix/>
          </a:blip>
          <a:srcRect b="0" l="0" r="0" t="0"/>
          <a:stretch/>
        </p:blipFill>
        <p:spPr>
          <a:xfrm>
            <a:off x="3854975" y="4085003"/>
            <a:ext cx="1134253" cy="627384"/>
          </a:xfrm>
          <a:prstGeom prst="rect">
            <a:avLst/>
          </a:prstGeom>
          <a:noFill/>
          <a:ln>
            <a:noFill/>
          </a:ln>
        </p:spPr>
      </p:pic>
      <p:pic>
        <p:nvPicPr>
          <p:cNvPr id="2845" name="Google Shape;2845;p273"/>
          <p:cNvPicPr preferRelativeResize="0"/>
          <p:nvPr/>
        </p:nvPicPr>
        <p:blipFill rotWithShape="1">
          <a:blip r:embed="rId34">
            <a:alphaModFix/>
          </a:blip>
          <a:srcRect b="0" l="0" r="0" t="0"/>
          <a:stretch/>
        </p:blipFill>
        <p:spPr>
          <a:xfrm>
            <a:off x="7436970" y="2777251"/>
            <a:ext cx="1324755" cy="744520"/>
          </a:xfrm>
          <a:prstGeom prst="rect">
            <a:avLst/>
          </a:prstGeom>
          <a:noFill/>
          <a:ln>
            <a:noFill/>
          </a:ln>
        </p:spPr>
      </p:pic>
      <p:pic>
        <p:nvPicPr>
          <p:cNvPr id="2846" name="Google Shape;2846;p273"/>
          <p:cNvPicPr preferRelativeResize="0"/>
          <p:nvPr/>
        </p:nvPicPr>
        <p:blipFill rotWithShape="1">
          <a:blip r:embed="rId35">
            <a:alphaModFix/>
          </a:blip>
          <a:srcRect b="0" l="0" r="0" t="0"/>
          <a:stretch/>
        </p:blipFill>
        <p:spPr>
          <a:xfrm>
            <a:off x="769848" y="4247669"/>
            <a:ext cx="1134253" cy="302051"/>
          </a:xfrm>
          <a:prstGeom prst="rect">
            <a:avLst/>
          </a:prstGeom>
          <a:noFill/>
          <a:ln>
            <a:noFill/>
          </a:ln>
        </p:spPr>
      </p:pic>
      <p:pic>
        <p:nvPicPr>
          <p:cNvPr id="2847" name="Google Shape;2847;p273"/>
          <p:cNvPicPr preferRelativeResize="0"/>
          <p:nvPr/>
        </p:nvPicPr>
        <p:blipFill rotWithShape="1">
          <a:blip r:embed="rId36">
            <a:alphaModFix/>
          </a:blip>
          <a:srcRect b="0" l="0" r="0" t="0"/>
          <a:stretch/>
        </p:blipFill>
        <p:spPr>
          <a:xfrm>
            <a:off x="6526414" y="4120631"/>
            <a:ext cx="1503054" cy="556126"/>
          </a:xfrm>
          <a:prstGeom prst="rect">
            <a:avLst/>
          </a:prstGeom>
          <a:noFill/>
          <a:ln>
            <a:noFill/>
          </a:ln>
        </p:spPr>
      </p:pic>
      <p:pic>
        <p:nvPicPr>
          <p:cNvPr id="2848" name="Google Shape;2848;p273"/>
          <p:cNvPicPr preferRelativeResize="0"/>
          <p:nvPr/>
        </p:nvPicPr>
        <p:blipFill rotWithShape="1">
          <a:blip r:embed="rId37">
            <a:alphaModFix/>
          </a:blip>
          <a:srcRect b="0" l="0" r="0" t="0"/>
          <a:stretch/>
        </p:blipFill>
        <p:spPr>
          <a:xfrm>
            <a:off x="7029235" y="3505384"/>
            <a:ext cx="1514780" cy="627369"/>
          </a:xfrm>
          <a:prstGeom prst="rect">
            <a:avLst/>
          </a:prstGeom>
          <a:noFill/>
          <a:ln>
            <a:noFill/>
          </a:ln>
        </p:spPr>
      </p:pic>
      <p:pic>
        <p:nvPicPr>
          <p:cNvPr id="2849" name="Google Shape;2849;p273"/>
          <p:cNvPicPr preferRelativeResize="0"/>
          <p:nvPr/>
        </p:nvPicPr>
        <p:blipFill rotWithShape="1">
          <a:blip r:embed="rId38">
            <a:alphaModFix/>
          </a:blip>
          <a:srcRect b="0" l="0" r="0" t="0"/>
          <a:stretch/>
        </p:blipFill>
        <p:spPr>
          <a:xfrm>
            <a:off x="4721401" y="3675690"/>
            <a:ext cx="975492" cy="308825"/>
          </a:xfrm>
          <a:prstGeom prst="rect">
            <a:avLst/>
          </a:prstGeom>
          <a:noFill/>
          <a:ln>
            <a:noFill/>
          </a:ln>
        </p:spPr>
      </p:pic>
      <p:pic>
        <p:nvPicPr>
          <p:cNvPr id="2850" name="Google Shape;2850;p273"/>
          <p:cNvPicPr preferRelativeResize="0"/>
          <p:nvPr/>
        </p:nvPicPr>
        <p:blipFill rotWithShape="1">
          <a:blip r:embed="rId39">
            <a:alphaModFix/>
          </a:blip>
          <a:srcRect b="0" l="0" r="0" t="0"/>
          <a:stretch/>
        </p:blipFill>
        <p:spPr>
          <a:xfrm>
            <a:off x="5270103" y="4163907"/>
            <a:ext cx="975469" cy="469575"/>
          </a:xfrm>
          <a:prstGeom prst="rect">
            <a:avLst/>
          </a:prstGeom>
          <a:noFill/>
          <a:ln>
            <a:noFill/>
          </a:ln>
        </p:spPr>
      </p:pic>
      <p:pic>
        <p:nvPicPr>
          <p:cNvPr id="2851" name="Google Shape;2851;p273"/>
          <p:cNvPicPr preferRelativeResize="0"/>
          <p:nvPr/>
        </p:nvPicPr>
        <p:blipFill rotWithShape="1">
          <a:blip r:embed="rId40">
            <a:alphaModFix/>
          </a:blip>
          <a:srcRect b="0" l="0" r="0" t="0"/>
          <a:stretch/>
        </p:blipFill>
        <p:spPr>
          <a:xfrm>
            <a:off x="1381901" y="895550"/>
            <a:ext cx="710142" cy="710148"/>
          </a:xfrm>
          <a:prstGeom prst="rect">
            <a:avLst/>
          </a:prstGeom>
          <a:noFill/>
          <a:ln>
            <a:noFill/>
          </a:ln>
        </p:spPr>
      </p:pic>
      <p:pic>
        <p:nvPicPr>
          <p:cNvPr id="2852" name="Google Shape;2852;p273"/>
          <p:cNvPicPr preferRelativeResize="0"/>
          <p:nvPr/>
        </p:nvPicPr>
        <p:blipFill rotWithShape="1">
          <a:blip r:embed="rId41">
            <a:alphaModFix/>
          </a:blip>
          <a:srcRect b="0" l="0" r="0" t="0"/>
          <a:stretch/>
        </p:blipFill>
        <p:spPr>
          <a:xfrm>
            <a:off x="7819495" y="2375617"/>
            <a:ext cx="589014" cy="239535"/>
          </a:xfrm>
          <a:prstGeom prst="rect">
            <a:avLst/>
          </a:prstGeom>
          <a:noFill/>
          <a:ln>
            <a:noFill/>
          </a:ln>
        </p:spPr>
      </p:pic>
      <p:pic>
        <p:nvPicPr>
          <p:cNvPr id="2853" name="Google Shape;2853;p273"/>
          <p:cNvPicPr preferRelativeResize="0"/>
          <p:nvPr/>
        </p:nvPicPr>
        <p:blipFill rotWithShape="1">
          <a:blip r:embed="rId42">
            <a:alphaModFix/>
          </a:blip>
          <a:srcRect b="0" l="0" r="0" t="0"/>
          <a:stretch/>
        </p:blipFill>
        <p:spPr>
          <a:xfrm>
            <a:off x="2265751" y="1092726"/>
            <a:ext cx="1241599" cy="36198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57" name="Shape 2857"/>
        <p:cNvGrpSpPr/>
        <p:nvPr/>
      </p:nvGrpSpPr>
      <p:grpSpPr>
        <a:xfrm>
          <a:off x="0" y="0"/>
          <a:ext cx="0" cy="0"/>
          <a:chOff x="0" y="0"/>
          <a:chExt cx="0" cy="0"/>
        </a:xfrm>
      </p:grpSpPr>
      <p:sp>
        <p:nvSpPr>
          <p:cNvPr id="2858" name="Google Shape;2858;p274"/>
          <p:cNvSpPr/>
          <p:nvPr/>
        </p:nvSpPr>
        <p:spPr>
          <a:xfrm rot="-8999811">
            <a:off x="-1137575" y="3398168"/>
            <a:ext cx="2369174" cy="2049012"/>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9" name="Google Shape;2859;p274"/>
          <p:cNvCxnSpPr/>
          <p:nvPr/>
        </p:nvCxnSpPr>
        <p:spPr>
          <a:xfrm flipH="1">
            <a:off x="149146" y="427686"/>
            <a:ext cx="392100" cy="600"/>
          </a:xfrm>
          <a:prstGeom prst="straightConnector1">
            <a:avLst/>
          </a:prstGeom>
          <a:noFill/>
          <a:ln>
            <a:noFill/>
          </a:ln>
        </p:spPr>
      </p:cxnSp>
      <p:sp>
        <p:nvSpPr>
          <p:cNvPr id="2860" name="Google Shape;2860;p274"/>
          <p:cNvSpPr txBox="1"/>
          <p:nvPr/>
        </p:nvSpPr>
        <p:spPr>
          <a:xfrm>
            <a:off x="266324" y="186125"/>
            <a:ext cx="18246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ebo"/>
                <a:ea typeface="Heebo"/>
                <a:cs typeface="Heebo"/>
                <a:sym typeface="Heebo"/>
              </a:rPr>
              <a:t>ABOUT</a:t>
            </a:r>
            <a:endParaRPr b="1" sz="800">
              <a:latin typeface="Heebo"/>
              <a:ea typeface="Heebo"/>
              <a:cs typeface="Heebo"/>
              <a:sym typeface="Heebo"/>
            </a:endParaRPr>
          </a:p>
          <a:p>
            <a:pPr indent="0" lvl="0" marL="0" rtl="0" algn="l">
              <a:spcBef>
                <a:spcPts val="0"/>
              </a:spcBef>
              <a:spcAft>
                <a:spcPts val="0"/>
              </a:spcAft>
              <a:buNone/>
            </a:pPr>
            <a:r>
              <a:rPr b="1" lang="en" sz="1200">
                <a:latin typeface="Heebo"/>
                <a:ea typeface="Heebo"/>
                <a:cs typeface="Heebo"/>
                <a:sym typeface="Heebo"/>
              </a:rPr>
              <a:t>GLOBANT</a:t>
            </a:r>
            <a:endParaRPr sz="1200">
              <a:latin typeface="Heebo"/>
              <a:ea typeface="Heebo"/>
              <a:cs typeface="Heebo"/>
              <a:sym typeface="Heebo"/>
            </a:endParaRPr>
          </a:p>
        </p:txBody>
      </p:sp>
      <p:sp>
        <p:nvSpPr>
          <p:cNvPr id="2861" name="Google Shape;2861;p274"/>
          <p:cNvSpPr/>
          <p:nvPr/>
        </p:nvSpPr>
        <p:spPr>
          <a:xfrm>
            <a:off x="198627" y="223900"/>
            <a:ext cx="36900" cy="3885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74"/>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pic>
        <p:nvPicPr>
          <p:cNvPr id="2863" name="Google Shape;2863;p274"/>
          <p:cNvPicPr preferRelativeResize="0"/>
          <p:nvPr/>
        </p:nvPicPr>
        <p:blipFill rotWithShape="1">
          <a:blip r:embed="rId3">
            <a:alphaModFix/>
          </a:blip>
          <a:srcRect b="9598" l="0" r="0" t="9606"/>
          <a:stretch/>
        </p:blipFill>
        <p:spPr>
          <a:xfrm>
            <a:off x="8410534" y="4967675"/>
            <a:ext cx="528320" cy="124199"/>
          </a:xfrm>
          <a:prstGeom prst="rect">
            <a:avLst/>
          </a:prstGeom>
          <a:noFill/>
          <a:ln>
            <a:noFill/>
          </a:ln>
        </p:spPr>
      </p:pic>
      <p:sp>
        <p:nvSpPr>
          <p:cNvPr id="2864" name="Google Shape;2864;p274"/>
          <p:cNvSpPr txBox="1"/>
          <p:nvPr/>
        </p:nvSpPr>
        <p:spPr>
          <a:xfrm>
            <a:off x="-1618539" y="530400"/>
            <a:ext cx="8044800" cy="6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Heebo"/>
                <a:ea typeface="Heebo"/>
                <a:cs typeface="Heebo"/>
                <a:sym typeface="Heebo"/>
              </a:rPr>
              <a:t>OUR GLOBAL</a:t>
            </a:r>
            <a:r>
              <a:rPr lang="en" sz="2400">
                <a:solidFill>
                  <a:srgbClr val="000000"/>
                </a:solidFill>
                <a:latin typeface="Heebo"/>
                <a:ea typeface="Heebo"/>
                <a:cs typeface="Heebo"/>
                <a:sym typeface="Heebo"/>
              </a:rPr>
              <a:t> </a:t>
            </a:r>
            <a:r>
              <a:rPr b="1" lang="en" sz="2400">
                <a:solidFill>
                  <a:srgbClr val="BFD732"/>
                </a:solidFill>
                <a:latin typeface="Heebo"/>
                <a:ea typeface="Heebo"/>
                <a:cs typeface="Heebo"/>
                <a:sym typeface="Heebo"/>
              </a:rPr>
              <a:t>FOOTPRINT</a:t>
            </a:r>
            <a:endParaRPr b="1" sz="2400">
              <a:solidFill>
                <a:srgbClr val="BFD732"/>
              </a:solidFill>
              <a:latin typeface="Heebo"/>
              <a:ea typeface="Heebo"/>
              <a:cs typeface="Heebo"/>
              <a:sym typeface="Heebo"/>
            </a:endParaRPr>
          </a:p>
        </p:txBody>
      </p:sp>
      <p:sp>
        <p:nvSpPr>
          <p:cNvPr id="2865" name="Google Shape;2865;p274"/>
          <p:cNvSpPr txBox="1"/>
          <p:nvPr/>
        </p:nvSpPr>
        <p:spPr>
          <a:xfrm>
            <a:off x="541250" y="1085875"/>
            <a:ext cx="3742800" cy="64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latin typeface="Heebo"/>
                <a:ea typeface="Heebo"/>
                <a:cs typeface="Heebo"/>
                <a:sym typeface="Heebo"/>
              </a:rPr>
              <a:t>Strong global presence with great talent to deliver digital and cognitive transformations.</a:t>
            </a:r>
            <a:endParaRPr b="1">
              <a:latin typeface="Heebo"/>
              <a:ea typeface="Heebo"/>
              <a:cs typeface="Heebo"/>
              <a:sym typeface="Heebo"/>
            </a:endParaRPr>
          </a:p>
        </p:txBody>
      </p:sp>
      <p:sp>
        <p:nvSpPr>
          <p:cNvPr id="2866" name="Google Shape;2866;p274"/>
          <p:cNvSpPr/>
          <p:nvPr/>
        </p:nvSpPr>
        <p:spPr>
          <a:xfrm>
            <a:off x="488770" y="3523483"/>
            <a:ext cx="1095600" cy="1137300"/>
          </a:xfrm>
          <a:prstGeom prst="roundRect">
            <a:avLst>
              <a:gd fmla="val 50000"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74"/>
          <p:cNvSpPr/>
          <p:nvPr/>
        </p:nvSpPr>
        <p:spPr>
          <a:xfrm>
            <a:off x="1756606" y="3523483"/>
            <a:ext cx="1095600" cy="1137300"/>
          </a:xfrm>
          <a:prstGeom prst="roundRect">
            <a:avLst>
              <a:gd fmla="val 50000"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8" name="Google Shape;2868;p274"/>
          <p:cNvPicPr preferRelativeResize="0"/>
          <p:nvPr/>
        </p:nvPicPr>
        <p:blipFill>
          <a:blip r:embed="rId4">
            <a:alphaModFix/>
          </a:blip>
          <a:stretch>
            <a:fillRect/>
          </a:stretch>
        </p:blipFill>
        <p:spPr>
          <a:xfrm>
            <a:off x="2109555" y="3708533"/>
            <a:ext cx="358575" cy="358575"/>
          </a:xfrm>
          <a:prstGeom prst="rect">
            <a:avLst/>
          </a:prstGeom>
          <a:noFill/>
          <a:ln>
            <a:noFill/>
          </a:ln>
        </p:spPr>
      </p:pic>
      <p:pic>
        <p:nvPicPr>
          <p:cNvPr id="2869" name="Google Shape;2869;p274"/>
          <p:cNvPicPr preferRelativeResize="0"/>
          <p:nvPr/>
        </p:nvPicPr>
        <p:blipFill>
          <a:blip r:embed="rId5">
            <a:alphaModFix/>
          </a:blip>
          <a:stretch>
            <a:fillRect/>
          </a:stretch>
        </p:blipFill>
        <p:spPr>
          <a:xfrm>
            <a:off x="841707" y="3695851"/>
            <a:ext cx="389725" cy="354650"/>
          </a:xfrm>
          <a:prstGeom prst="rect">
            <a:avLst/>
          </a:prstGeom>
          <a:noFill/>
          <a:ln>
            <a:noFill/>
          </a:ln>
        </p:spPr>
      </p:pic>
      <p:sp>
        <p:nvSpPr>
          <p:cNvPr id="2870" name="Google Shape;2870;p274"/>
          <p:cNvSpPr txBox="1"/>
          <p:nvPr/>
        </p:nvSpPr>
        <p:spPr>
          <a:xfrm>
            <a:off x="645670" y="4037567"/>
            <a:ext cx="7818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Heebo"/>
                <a:ea typeface="Heebo"/>
                <a:cs typeface="Heebo"/>
                <a:sym typeface="Heebo"/>
              </a:rPr>
              <a:t>51</a:t>
            </a:r>
            <a:endParaRPr b="1" sz="1200">
              <a:solidFill>
                <a:srgbClr val="FFFFFF"/>
              </a:solidFill>
              <a:latin typeface="Heebo"/>
              <a:ea typeface="Heebo"/>
              <a:cs typeface="Heebo"/>
              <a:sym typeface="Heebo"/>
            </a:endParaRPr>
          </a:p>
        </p:txBody>
      </p:sp>
      <p:sp>
        <p:nvSpPr>
          <p:cNvPr id="2871" name="Google Shape;2871;p274"/>
          <p:cNvSpPr txBox="1"/>
          <p:nvPr/>
        </p:nvSpPr>
        <p:spPr>
          <a:xfrm>
            <a:off x="1913518" y="4037567"/>
            <a:ext cx="7818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Heebo"/>
                <a:ea typeface="Heebo"/>
                <a:cs typeface="Heebo"/>
                <a:sym typeface="Heebo"/>
              </a:rPr>
              <a:t>36</a:t>
            </a:r>
            <a:endParaRPr b="1" sz="1200">
              <a:solidFill>
                <a:srgbClr val="FFFFFF"/>
              </a:solidFill>
              <a:latin typeface="Heebo"/>
              <a:ea typeface="Heebo"/>
              <a:cs typeface="Heebo"/>
              <a:sym typeface="Heebo"/>
            </a:endParaRPr>
          </a:p>
        </p:txBody>
      </p:sp>
      <p:sp>
        <p:nvSpPr>
          <p:cNvPr id="2872" name="Google Shape;2872;p274"/>
          <p:cNvSpPr txBox="1"/>
          <p:nvPr/>
        </p:nvSpPr>
        <p:spPr>
          <a:xfrm>
            <a:off x="541882" y="4360585"/>
            <a:ext cx="989400" cy="12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900">
                <a:solidFill>
                  <a:srgbClr val="FFFFFF"/>
                </a:solidFill>
                <a:latin typeface="Heebo"/>
                <a:ea typeface="Heebo"/>
                <a:cs typeface="Heebo"/>
                <a:sym typeface="Heebo"/>
              </a:rPr>
              <a:t>offices</a:t>
            </a:r>
            <a:endParaRPr sz="900">
              <a:solidFill>
                <a:srgbClr val="FFFFFF"/>
              </a:solidFill>
              <a:latin typeface="Heebo"/>
              <a:ea typeface="Heebo"/>
              <a:cs typeface="Heebo"/>
              <a:sym typeface="Heebo"/>
            </a:endParaRPr>
          </a:p>
        </p:txBody>
      </p:sp>
      <p:sp>
        <p:nvSpPr>
          <p:cNvPr id="2873" name="Google Shape;2873;p274"/>
          <p:cNvSpPr txBox="1"/>
          <p:nvPr/>
        </p:nvSpPr>
        <p:spPr>
          <a:xfrm>
            <a:off x="1809718" y="4360585"/>
            <a:ext cx="989400" cy="12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Heebo"/>
                <a:ea typeface="Heebo"/>
                <a:cs typeface="Heebo"/>
                <a:sym typeface="Heebo"/>
              </a:rPr>
              <a:t>Cities</a:t>
            </a:r>
            <a:endParaRPr sz="900">
              <a:solidFill>
                <a:srgbClr val="FFFFFF"/>
              </a:solidFill>
              <a:latin typeface="Heebo"/>
              <a:ea typeface="Heebo"/>
              <a:cs typeface="Heebo"/>
              <a:sym typeface="Heebo"/>
            </a:endParaRPr>
          </a:p>
        </p:txBody>
      </p:sp>
      <p:pic>
        <p:nvPicPr>
          <p:cNvPr id="2874" name="Google Shape;2874;p274"/>
          <p:cNvPicPr preferRelativeResize="0"/>
          <p:nvPr/>
        </p:nvPicPr>
        <p:blipFill rotWithShape="1">
          <a:blip r:embed="rId6">
            <a:alphaModFix amt="28000"/>
          </a:blip>
          <a:srcRect b="0" l="0" r="22281" t="0"/>
          <a:stretch/>
        </p:blipFill>
        <p:spPr>
          <a:xfrm>
            <a:off x="3913701" y="1134400"/>
            <a:ext cx="5734975" cy="3723676"/>
          </a:xfrm>
          <a:prstGeom prst="rect">
            <a:avLst/>
          </a:prstGeom>
          <a:noFill/>
          <a:ln>
            <a:noFill/>
          </a:ln>
        </p:spPr>
      </p:pic>
      <p:sp>
        <p:nvSpPr>
          <p:cNvPr id="2875" name="Google Shape;2875;p274"/>
          <p:cNvSpPr txBox="1"/>
          <p:nvPr/>
        </p:nvSpPr>
        <p:spPr>
          <a:xfrm>
            <a:off x="5785427" y="4243899"/>
            <a:ext cx="936000" cy="16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Argentina</a:t>
            </a:r>
            <a:endParaRPr b="1" sz="900">
              <a:highlight>
                <a:srgbClr val="FFFFFF"/>
              </a:highlight>
              <a:latin typeface="Heebo"/>
              <a:ea typeface="Heebo"/>
              <a:cs typeface="Heebo"/>
              <a:sym typeface="Heebo"/>
            </a:endParaRPr>
          </a:p>
        </p:txBody>
      </p:sp>
      <p:sp>
        <p:nvSpPr>
          <p:cNvPr id="2876" name="Google Shape;2876;p274"/>
          <p:cNvSpPr txBox="1"/>
          <p:nvPr/>
        </p:nvSpPr>
        <p:spPr>
          <a:xfrm>
            <a:off x="4527015" y="3106302"/>
            <a:ext cx="806400" cy="433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B2D139"/>
              </a:buClr>
              <a:buFont typeface="Roboto Condensed"/>
              <a:buNone/>
            </a:pPr>
            <a:r>
              <a:rPr b="1" i="0" lang="en" sz="900" u="none" cap="none" strike="noStrike">
                <a:highlight>
                  <a:srgbClr val="FFFFFF"/>
                </a:highlight>
                <a:latin typeface="Heebo"/>
                <a:ea typeface="Heebo"/>
                <a:cs typeface="Heebo"/>
                <a:sym typeface="Heebo"/>
              </a:rPr>
              <a:t>Colombia </a:t>
            </a:r>
            <a:endParaRPr b="1" sz="900">
              <a:highlight>
                <a:srgbClr val="FFFFFF"/>
              </a:highlight>
              <a:latin typeface="Heebo"/>
              <a:ea typeface="Heebo"/>
              <a:cs typeface="Heebo"/>
              <a:sym typeface="Heebo"/>
            </a:endParaRPr>
          </a:p>
        </p:txBody>
      </p:sp>
      <p:sp>
        <p:nvSpPr>
          <p:cNvPr id="2877" name="Google Shape;2877;p274"/>
          <p:cNvSpPr txBox="1"/>
          <p:nvPr/>
        </p:nvSpPr>
        <p:spPr>
          <a:xfrm>
            <a:off x="5970140" y="3960829"/>
            <a:ext cx="12825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Uruguay</a:t>
            </a:r>
            <a:endParaRPr sz="900">
              <a:highlight>
                <a:srgbClr val="FFFFFF"/>
              </a:highlight>
              <a:latin typeface="Heebo"/>
              <a:ea typeface="Heebo"/>
              <a:cs typeface="Heebo"/>
              <a:sym typeface="Heebo"/>
            </a:endParaRPr>
          </a:p>
        </p:txBody>
      </p:sp>
      <p:sp>
        <p:nvSpPr>
          <p:cNvPr id="2878" name="Google Shape;2878;p274"/>
          <p:cNvSpPr txBox="1"/>
          <p:nvPr/>
        </p:nvSpPr>
        <p:spPr>
          <a:xfrm>
            <a:off x="4938520" y="4140078"/>
            <a:ext cx="655500" cy="19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Chile</a:t>
            </a:r>
            <a:endParaRPr b="1" sz="900">
              <a:highlight>
                <a:srgbClr val="FFFFFF"/>
              </a:highlight>
              <a:latin typeface="Heebo"/>
              <a:ea typeface="Heebo"/>
              <a:cs typeface="Heebo"/>
              <a:sym typeface="Heebo"/>
            </a:endParaRPr>
          </a:p>
        </p:txBody>
      </p:sp>
      <p:sp>
        <p:nvSpPr>
          <p:cNvPr id="2879" name="Google Shape;2879;p274"/>
          <p:cNvSpPr txBox="1"/>
          <p:nvPr/>
        </p:nvSpPr>
        <p:spPr>
          <a:xfrm>
            <a:off x="4805812" y="3640334"/>
            <a:ext cx="655500" cy="178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B2D139"/>
              </a:buClr>
              <a:buFont typeface="Roboto Condensed"/>
              <a:buNone/>
            </a:pPr>
            <a:r>
              <a:rPr b="1" i="0" lang="en" sz="900" u="none" cap="none" strike="noStrike">
                <a:highlight>
                  <a:srgbClr val="FFFFFF"/>
                </a:highlight>
                <a:latin typeface="Heebo"/>
                <a:ea typeface="Heebo"/>
                <a:cs typeface="Heebo"/>
                <a:sym typeface="Heebo"/>
              </a:rPr>
              <a:t>Per</a:t>
            </a:r>
            <a:r>
              <a:rPr b="1" lang="en" sz="900">
                <a:highlight>
                  <a:srgbClr val="FFFFFF"/>
                </a:highlight>
                <a:latin typeface="Heebo"/>
                <a:ea typeface="Heebo"/>
                <a:cs typeface="Heebo"/>
                <a:sym typeface="Heebo"/>
              </a:rPr>
              <a:t>u</a:t>
            </a:r>
            <a:endParaRPr b="1" sz="900">
              <a:highlight>
                <a:srgbClr val="FFFFFF"/>
              </a:highlight>
              <a:latin typeface="Heebo"/>
              <a:ea typeface="Heebo"/>
              <a:cs typeface="Heebo"/>
              <a:sym typeface="Heebo"/>
            </a:endParaRPr>
          </a:p>
        </p:txBody>
      </p:sp>
      <p:sp>
        <p:nvSpPr>
          <p:cNvPr id="2880" name="Google Shape;2880;p274"/>
          <p:cNvSpPr/>
          <p:nvPr/>
        </p:nvSpPr>
        <p:spPr>
          <a:xfrm>
            <a:off x="8983245" y="2715598"/>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1" name="Google Shape;2881;p274"/>
          <p:cNvSpPr/>
          <p:nvPr/>
        </p:nvSpPr>
        <p:spPr>
          <a:xfrm>
            <a:off x="5281358" y="3271432"/>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2" name="Google Shape;2882;p274"/>
          <p:cNvSpPr/>
          <p:nvPr/>
        </p:nvSpPr>
        <p:spPr>
          <a:xfrm>
            <a:off x="5410701" y="3675321"/>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3" name="Google Shape;2883;p274"/>
          <p:cNvSpPr/>
          <p:nvPr/>
        </p:nvSpPr>
        <p:spPr>
          <a:xfrm>
            <a:off x="5932333" y="3948577"/>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4" name="Google Shape;2884;p274"/>
          <p:cNvSpPr/>
          <p:nvPr/>
        </p:nvSpPr>
        <p:spPr>
          <a:xfrm>
            <a:off x="5724624" y="4290935"/>
            <a:ext cx="97800" cy="97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5" name="Google Shape;2885;p274"/>
          <p:cNvSpPr/>
          <p:nvPr/>
        </p:nvSpPr>
        <p:spPr>
          <a:xfrm>
            <a:off x="5552953" y="4180632"/>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6" name="Google Shape;2886;p274"/>
          <p:cNvSpPr/>
          <p:nvPr/>
        </p:nvSpPr>
        <p:spPr>
          <a:xfrm>
            <a:off x="4704639" y="2454557"/>
            <a:ext cx="102300" cy="1023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7" name="Google Shape;2887;p274"/>
          <p:cNvSpPr txBox="1"/>
          <p:nvPr/>
        </p:nvSpPr>
        <p:spPr>
          <a:xfrm>
            <a:off x="6256796" y="2138395"/>
            <a:ext cx="841200" cy="197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B2D139"/>
              </a:buClr>
              <a:buFont typeface="Roboto Condensed"/>
              <a:buNone/>
            </a:pPr>
            <a:r>
              <a:rPr b="1" i="0" lang="en" sz="900" u="none" cap="none" strike="noStrike">
                <a:highlight>
                  <a:srgbClr val="FFFFFF"/>
                </a:highlight>
                <a:latin typeface="Heebo"/>
                <a:ea typeface="Heebo"/>
                <a:cs typeface="Heebo"/>
                <a:sym typeface="Heebo"/>
              </a:rPr>
              <a:t> </a:t>
            </a:r>
            <a:r>
              <a:rPr b="1" lang="en" sz="900">
                <a:highlight>
                  <a:srgbClr val="FFFFFF"/>
                </a:highlight>
                <a:latin typeface="Heebo"/>
                <a:ea typeface="Heebo"/>
                <a:cs typeface="Heebo"/>
                <a:sym typeface="Heebo"/>
              </a:rPr>
              <a:t>Spain</a:t>
            </a:r>
            <a:endParaRPr b="1" sz="900">
              <a:highlight>
                <a:srgbClr val="FFFFFF"/>
              </a:highlight>
              <a:latin typeface="Heebo"/>
              <a:ea typeface="Heebo"/>
              <a:cs typeface="Heebo"/>
              <a:sym typeface="Heebo"/>
            </a:endParaRPr>
          </a:p>
        </p:txBody>
      </p:sp>
      <p:sp>
        <p:nvSpPr>
          <p:cNvPr id="2888" name="Google Shape;2888;p274"/>
          <p:cNvSpPr/>
          <p:nvPr/>
        </p:nvSpPr>
        <p:spPr>
          <a:xfrm>
            <a:off x="7050083" y="2185121"/>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89" name="Google Shape;2889;p274"/>
          <p:cNvSpPr txBox="1"/>
          <p:nvPr/>
        </p:nvSpPr>
        <p:spPr>
          <a:xfrm>
            <a:off x="7895769" y="1796295"/>
            <a:ext cx="841200" cy="28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Belarus</a:t>
            </a:r>
            <a:endParaRPr b="1" sz="900">
              <a:highlight>
                <a:srgbClr val="FFFFFF"/>
              </a:highlight>
              <a:latin typeface="Heebo"/>
              <a:ea typeface="Heebo"/>
              <a:cs typeface="Heebo"/>
              <a:sym typeface="Heebo"/>
            </a:endParaRPr>
          </a:p>
        </p:txBody>
      </p:sp>
      <p:sp>
        <p:nvSpPr>
          <p:cNvPr id="2890" name="Google Shape;2890;p274"/>
          <p:cNvSpPr txBox="1"/>
          <p:nvPr/>
        </p:nvSpPr>
        <p:spPr>
          <a:xfrm>
            <a:off x="7895792" y="1995190"/>
            <a:ext cx="1282500" cy="28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Romania</a:t>
            </a:r>
            <a:endParaRPr b="1" sz="900">
              <a:highlight>
                <a:srgbClr val="FFFFFF"/>
              </a:highlight>
              <a:latin typeface="Heebo"/>
              <a:ea typeface="Heebo"/>
              <a:cs typeface="Heebo"/>
              <a:sym typeface="Heebo"/>
            </a:endParaRPr>
          </a:p>
        </p:txBody>
      </p:sp>
      <p:sp>
        <p:nvSpPr>
          <p:cNvPr id="2891" name="Google Shape;2891;p274"/>
          <p:cNvSpPr/>
          <p:nvPr/>
        </p:nvSpPr>
        <p:spPr>
          <a:xfrm>
            <a:off x="7804215" y="1878008"/>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92" name="Google Shape;2892;p274"/>
          <p:cNvSpPr/>
          <p:nvPr/>
        </p:nvSpPr>
        <p:spPr>
          <a:xfrm>
            <a:off x="7804215" y="2081471"/>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93" name="Google Shape;2893;p274"/>
          <p:cNvSpPr txBox="1"/>
          <p:nvPr/>
        </p:nvSpPr>
        <p:spPr>
          <a:xfrm>
            <a:off x="5057110" y="2086090"/>
            <a:ext cx="1043400" cy="4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United States</a:t>
            </a:r>
            <a:endParaRPr b="1" sz="900">
              <a:highlight>
                <a:srgbClr val="FFFFFF"/>
              </a:highlight>
              <a:latin typeface="Heebo"/>
              <a:ea typeface="Heebo"/>
              <a:cs typeface="Heebo"/>
              <a:sym typeface="Heebo"/>
            </a:endParaRPr>
          </a:p>
        </p:txBody>
      </p:sp>
      <p:sp>
        <p:nvSpPr>
          <p:cNvPr id="2894" name="Google Shape;2894;p274"/>
          <p:cNvSpPr/>
          <p:nvPr/>
        </p:nvSpPr>
        <p:spPr>
          <a:xfrm>
            <a:off x="4955461" y="2251083"/>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95" name="Google Shape;2895;p274"/>
          <p:cNvSpPr txBox="1"/>
          <p:nvPr/>
        </p:nvSpPr>
        <p:spPr>
          <a:xfrm>
            <a:off x="4833096" y="2693520"/>
            <a:ext cx="1043400" cy="147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Mexico</a:t>
            </a:r>
            <a:r>
              <a:rPr b="1" i="0" lang="en" sz="900" u="none" cap="none" strike="noStrike">
                <a:highlight>
                  <a:srgbClr val="FFFFFF"/>
                </a:highlight>
                <a:latin typeface="Heebo"/>
                <a:ea typeface="Heebo"/>
                <a:cs typeface="Heebo"/>
                <a:sym typeface="Heebo"/>
              </a:rPr>
              <a:t> </a:t>
            </a:r>
            <a:endParaRPr b="1" sz="900">
              <a:highlight>
                <a:srgbClr val="FFFFFF"/>
              </a:highlight>
              <a:latin typeface="Heebo"/>
              <a:ea typeface="Heebo"/>
              <a:cs typeface="Heebo"/>
              <a:sym typeface="Heebo"/>
            </a:endParaRPr>
          </a:p>
        </p:txBody>
      </p:sp>
      <p:sp>
        <p:nvSpPr>
          <p:cNvPr id="2896" name="Google Shape;2896;p274"/>
          <p:cNvSpPr txBox="1"/>
          <p:nvPr/>
        </p:nvSpPr>
        <p:spPr>
          <a:xfrm>
            <a:off x="5970146" y="3506369"/>
            <a:ext cx="1282500" cy="178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Brazil</a:t>
            </a:r>
            <a:endParaRPr sz="900">
              <a:highlight>
                <a:srgbClr val="FFFFFF"/>
              </a:highlight>
              <a:latin typeface="Heebo"/>
              <a:ea typeface="Heebo"/>
              <a:cs typeface="Heebo"/>
              <a:sym typeface="Heebo"/>
            </a:endParaRPr>
          </a:p>
        </p:txBody>
      </p:sp>
      <p:sp>
        <p:nvSpPr>
          <p:cNvPr id="2897" name="Google Shape;2897;p274"/>
          <p:cNvSpPr/>
          <p:nvPr/>
        </p:nvSpPr>
        <p:spPr>
          <a:xfrm>
            <a:off x="5932339" y="3570885"/>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98" name="Google Shape;2898;p274"/>
          <p:cNvSpPr txBox="1"/>
          <p:nvPr/>
        </p:nvSpPr>
        <p:spPr>
          <a:xfrm>
            <a:off x="4364010" y="1788799"/>
            <a:ext cx="602400" cy="285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Canada</a:t>
            </a:r>
            <a:endParaRPr b="1" sz="900">
              <a:highlight>
                <a:srgbClr val="FFFFFF"/>
              </a:highlight>
              <a:latin typeface="Heebo"/>
              <a:ea typeface="Heebo"/>
              <a:cs typeface="Heebo"/>
              <a:sym typeface="Heebo"/>
            </a:endParaRPr>
          </a:p>
        </p:txBody>
      </p:sp>
      <p:sp>
        <p:nvSpPr>
          <p:cNvPr id="2899" name="Google Shape;2899;p274"/>
          <p:cNvSpPr/>
          <p:nvPr/>
        </p:nvSpPr>
        <p:spPr>
          <a:xfrm>
            <a:off x="4965015" y="1879577"/>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00" name="Google Shape;2900;p274"/>
          <p:cNvSpPr/>
          <p:nvPr/>
        </p:nvSpPr>
        <p:spPr>
          <a:xfrm>
            <a:off x="7123473" y="1886944"/>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01" name="Google Shape;2901;p274"/>
          <p:cNvSpPr txBox="1"/>
          <p:nvPr/>
        </p:nvSpPr>
        <p:spPr>
          <a:xfrm>
            <a:off x="6599031" y="1849466"/>
            <a:ext cx="511800" cy="1785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B2D139"/>
              </a:buClr>
              <a:buFont typeface="Roboto Condensed"/>
              <a:buNone/>
            </a:pPr>
            <a:r>
              <a:rPr b="1" i="0" lang="en" sz="900" u="none" cap="none" strike="noStrike">
                <a:highlight>
                  <a:srgbClr val="FFFFFF"/>
                </a:highlight>
                <a:latin typeface="Heebo"/>
                <a:ea typeface="Heebo"/>
                <a:cs typeface="Heebo"/>
                <a:sym typeface="Heebo"/>
              </a:rPr>
              <a:t> </a:t>
            </a:r>
            <a:r>
              <a:rPr b="1" lang="en" sz="900">
                <a:highlight>
                  <a:srgbClr val="FFFFFF"/>
                </a:highlight>
                <a:latin typeface="Heebo"/>
                <a:ea typeface="Heebo"/>
                <a:cs typeface="Heebo"/>
                <a:sym typeface="Heebo"/>
              </a:rPr>
              <a:t>UK</a:t>
            </a:r>
            <a:endParaRPr b="1" sz="900">
              <a:highlight>
                <a:srgbClr val="FFFFFF"/>
              </a:highlight>
              <a:latin typeface="Heebo"/>
              <a:ea typeface="Heebo"/>
              <a:cs typeface="Heebo"/>
              <a:sym typeface="Heebo"/>
            </a:endParaRPr>
          </a:p>
        </p:txBody>
      </p:sp>
      <p:sp>
        <p:nvSpPr>
          <p:cNvPr id="2902" name="Google Shape;2902;p274"/>
          <p:cNvSpPr txBox="1"/>
          <p:nvPr/>
        </p:nvSpPr>
        <p:spPr>
          <a:xfrm>
            <a:off x="7943271" y="2519332"/>
            <a:ext cx="439800" cy="285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i="0" lang="en" sz="900" u="none" cap="none" strike="noStrike">
                <a:highlight>
                  <a:srgbClr val="FFFFFF"/>
                </a:highlight>
                <a:latin typeface="Heebo"/>
                <a:ea typeface="Heebo"/>
                <a:cs typeface="Heebo"/>
                <a:sym typeface="Heebo"/>
              </a:rPr>
              <a:t> </a:t>
            </a:r>
            <a:r>
              <a:rPr b="1" lang="en" sz="900">
                <a:highlight>
                  <a:srgbClr val="FFFFFF"/>
                </a:highlight>
                <a:latin typeface="Heebo"/>
                <a:ea typeface="Heebo"/>
                <a:cs typeface="Heebo"/>
                <a:sym typeface="Heebo"/>
              </a:rPr>
              <a:t>UAE</a:t>
            </a:r>
            <a:endParaRPr b="1" sz="900">
              <a:highlight>
                <a:srgbClr val="FFFFFF"/>
              </a:highlight>
              <a:latin typeface="Heebo"/>
              <a:ea typeface="Heebo"/>
              <a:cs typeface="Heebo"/>
              <a:sym typeface="Heebo"/>
            </a:endParaRPr>
          </a:p>
        </p:txBody>
      </p:sp>
      <p:sp>
        <p:nvSpPr>
          <p:cNvPr id="2903" name="Google Shape;2903;p274"/>
          <p:cNvSpPr/>
          <p:nvPr/>
        </p:nvSpPr>
        <p:spPr>
          <a:xfrm>
            <a:off x="8344893" y="2610199"/>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04" name="Google Shape;2904;p274"/>
          <p:cNvSpPr txBox="1"/>
          <p:nvPr/>
        </p:nvSpPr>
        <p:spPr>
          <a:xfrm>
            <a:off x="7219910" y="2002051"/>
            <a:ext cx="561300" cy="168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France</a:t>
            </a:r>
            <a:endParaRPr b="1" sz="900">
              <a:highlight>
                <a:srgbClr val="FFFFFF"/>
              </a:highlight>
              <a:latin typeface="Heebo"/>
              <a:ea typeface="Heebo"/>
              <a:cs typeface="Heebo"/>
              <a:sym typeface="Heebo"/>
            </a:endParaRPr>
          </a:p>
        </p:txBody>
      </p:sp>
      <p:sp>
        <p:nvSpPr>
          <p:cNvPr id="2905" name="Google Shape;2905;p274"/>
          <p:cNvSpPr/>
          <p:nvPr/>
        </p:nvSpPr>
        <p:spPr>
          <a:xfrm>
            <a:off x="7179517" y="2032457"/>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06" name="Google Shape;2906;p274"/>
          <p:cNvSpPr txBox="1"/>
          <p:nvPr/>
        </p:nvSpPr>
        <p:spPr>
          <a:xfrm>
            <a:off x="7180240" y="1702101"/>
            <a:ext cx="1219800" cy="179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lang="en" sz="900">
                <a:highlight>
                  <a:srgbClr val="FFFFFF"/>
                </a:highlight>
                <a:latin typeface="Heebo"/>
                <a:ea typeface="Heebo"/>
                <a:cs typeface="Heebo"/>
                <a:sym typeface="Heebo"/>
              </a:rPr>
              <a:t>Luxembourg</a:t>
            </a:r>
            <a:endParaRPr b="1" sz="900">
              <a:highlight>
                <a:srgbClr val="FFFFFF"/>
              </a:highlight>
              <a:latin typeface="Heebo"/>
              <a:ea typeface="Heebo"/>
              <a:cs typeface="Heebo"/>
              <a:sym typeface="Heebo"/>
            </a:endParaRPr>
          </a:p>
        </p:txBody>
      </p:sp>
      <p:sp>
        <p:nvSpPr>
          <p:cNvPr id="2907" name="Google Shape;2907;p274"/>
          <p:cNvSpPr/>
          <p:nvPr/>
        </p:nvSpPr>
        <p:spPr>
          <a:xfrm>
            <a:off x="7324327" y="1907407"/>
            <a:ext cx="103800" cy="103800"/>
          </a:xfrm>
          <a:prstGeom prst="ellipse">
            <a:avLst/>
          </a:prstGeom>
          <a:solidFill>
            <a:srgbClr val="B2D1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08" name="Google Shape;2908;p274"/>
          <p:cNvSpPr txBox="1"/>
          <p:nvPr/>
        </p:nvSpPr>
        <p:spPr>
          <a:xfrm>
            <a:off x="8531833" y="2624347"/>
            <a:ext cx="511800" cy="2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B2D139"/>
              </a:buClr>
              <a:buFont typeface="Roboto Condensed"/>
              <a:buNone/>
            </a:pPr>
            <a:r>
              <a:rPr b="1" i="0" lang="en" sz="900" u="none" cap="none" strike="noStrike">
                <a:latin typeface="Heebo"/>
                <a:ea typeface="Heebo"/>
                <a:cs typeface="Heebo"/>
                <a:sym typeface="Heebo"/>
              </a:rPr>
              <a:t> </a:t>
            </a:r>
            <a:r>
              <a:rPr b="1" lang="en" sz="900">
                <a:latin typeface="Heebo"/>
                <a:ea typeface="Heebo"/>
                <a:cs typeface="Heebo"/>
                <a:sym typeface="Heebo"/>
              </a:rPr>
              <a:t>India</a:t>
            </a:r>
            <a:endParaRPr b="1" sz="900">
              <a:latin typeface="Heebo"/>
              <a:ea typeface="Heebo"/>
              <a:cs typeface="Heebo"/>
              <a:sym typeface="Heebo"/>
            </a:endParaRPr>
          </a:p>
        </p:txBody>
      </p:sp>
      <p:sp>
        <p:nvSpPr>
          <p:cNvPr id="2909" name="Google Shape;2909;p274"/>
          <p:cNvSpPr txBox="1"/>
          <p:nvPr/>
        </p:nvSpPr>
        <p:spPr>
          <a:xfrm>
            <a:off x="550675" y="1840252"/>
            <a:ext cx="3507000" cy="153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7F7F7F"/>
              </a:buClr>
              <a:buFont typeface="Roboto Condensed"/>
              <a:buNone/>
            </a:pPr>
            <a:r>
              <a:rPr i="0" lang="en" sz="1100" u="none" cap="none" strike="noStrike">
                <a:latin typeface="Heebo"/>
                <a:ea typeface="Heebo"/>
                <a:cs typeface="Heebo"/>
                <a:sym typeface="Heebo"/>
              </a:rPr>
              <a:t>Multiple time zones enable us to </a:t>
            </a:r>
            <a:r>
              <a:rPr b="1" i="0" lang="en" sz="1100" u="none" cap="none" strike="noStrike">
                <a:latin typeface="Heebo"/>
                <a:ea typeface="Heebo"/>
                <a:cs typeface="Heebo"/>
                <a:sym typeface="Heebo"/>
              </a:rPr>
              <a:t>deliver agile services</a:t>
            </a:r>
            <a:r>
              <a:rPr i="0" lang="en" sz="1100" u="none" cap="none" strike="noStrike">
                <a:latin typeface="Heebo"/>
                <a:ea typeface="Heebo"/>
                <a:cs typeface="Heebo"/>
                <a:sym typeface="Heebo"/>
              </a:rPr>
              <a:t> to our customers and global partners.</a:t>
            </a:r>
            <a:endParaRPr i="0" sz="1100" u="none" cap="none" strike="noStrike">
              <a:latin typeface="Heebo"/>
              <a:ea typeface="Heebo"/>
              <a:cs typeface="Heebo"/>
              <a:sym typeface="Heebo"/>
            </a:endParaRPr>
          </a:p>
          <a:p>
            <a:pPr indent="0" lvl="0" marL="0" marR="0" rtl="0" algn="l">
              <a:lnSpc>
                <a:spcPct val="100000"/>
              </a:lnSpc>
              <a:spcBef>
                <a:spcPts val="0"/>
              </a:spcBef>
              <a:spcAft>
                <a:spcPts val="0"/>
              </a:spcAft>
              <a:buClr>
                <a:srgbClr val="7F7F7F"/>
              </a:buClr>
              <a:buFont typeface="Roboto Condensed"/>
              <a:buNone/>
            </a:pPr>
            <a:r>
              <a:t/>
            </a:r>
            <a:endParaRPr sz="1100">
              <a:latin typeface="Heebo"/>
              <a:ea typeface="Heebo"/>
              <a:cs typeface="Heebo"/>
              <a:sym typeface="Heebo"/>
            </a:endParaRPr>
          </a:p>
          <a:p>
            <a:pPr indent="0" lvl="0" marL="0" rtl="0" algn="l">
              <a:spcBef>
                <a:spcPts val="0"/>
              </a:spcBef>
              <a:spcAft>
                <a:spcPts val="0"/>
              </a:spcAft>
              <a:buClr>
                <a:srgbClr val="000000"/>
              </a:buClr>
              <a:buFont typeface="Roboto Condensed"/>
              <a:buNone/>
            </a:pPr>
            <a:r>
              <a:rPr lang="en" sz="1100">
                <a:solidFill>
                  <a:srgbClr val="000000"/>
                </a:solidFill>
                <a:latin typeface="Heebo"/>
                <a:ea typeface="Heebo"/>
                <a:cs typeface="Heebo"/>
                <a:sym typeface="Heebo"/>
              </a:rPr>
              <a:t>We benefit from cultural similarities and a strong history of </a:t>
            </a:r>
            <a:r>
              <a:rPr b="1" lang="en" sz="1100">
                <a:solidFill>
                  <a:srgbClr val="000000"/>
                </a:solidFill>
                <a:latin typeface="Heebo"/>
                <a:ea typeface="Heebo"/>
                <a:cs typeface="Heebo"/>
                <a:sym typeface="Heebo"/>
              </a:rPr>
              <a:t>innovation</a:t>
            </a:r>
            <a:r>
              <a:rPr lang="en" sz="1100">
                <a:solidFill>
                  <a:srgbClr val="000000"/>
                </a:solidFill>
                <a:latin typeface="Heebo"/>
                <a:ea typeface="Heebo"/>
                <a:cs typeface="Heebo"/>
                <a:sym typeface="Heebo"/>
              </a:rPr>
              <a:t>.</a:t>
            </a:r>
            <a:endParaRPr sz="1100">
              <a:solidFill>
                <a:srgbClr val="000000"/>
              </a:solidFill>
              <a:latin typeface="Heebo"/>
              <a:ea typeface="Heebo"/>
              <a:cs typeface="Heebo"/>
              <a:sym typeface="Heebo"/>
            </a:endParaRPr>
          </a:p>
          <a:p>
            <a:pPr indent="0" lvl="0" marL="0" rtl="0" algn="l">
              <a:spcBef>
                <a:spcPts val="0"/>
              </a:spcBef>
              <a:spcAft>
                <a:spcPts val="0"/>
              </a:spcAft>
              <a:buClr>
                <a:srgbClr val="000000"/>
              </a:buClr>
              <a:buFont typeface="Roboto Condensed"/>
              <a:buNone/>
            </a:pPr>
            <a:r>
              <a:t/>
            </a:r>
            <a:endParaRPr sz="1100">
              <a:solidFill>
                <a:srgbClr val="000000"/>
              </a:solidFill>
              <a:latin typeface="Heebo"/>
              <a:ea typeface="Heebo"/>
              <a:cs typeface="Heebo"/>
              <a:sym typeface="Heebo"/>
            </a:endParaRPr>
          </a:p>
          <a:p>
            <a:pPr indent="0" lvl="0" marL="0" rtl="0" algn="l">
              <a:spcBef>
                <a:spcPts val="0"/>
              </a:spcBef>
              <a:spcAft>
                <a:spcPts val="0"/>
              </a:spcAft>
              <a:buClr>
                <a:srgbClr val="EB7A25"/>
              </a:buClr>
              <a:buFont typeface="Roboto Condensed"/>
              <a:buNone/>
            </a:pPr>
            <a:r>
              <a:rPr lang="en" sz="1100">
                <a:solidFill>
                  <a:srgbClr val="000000"/>
                </a:solidFill>
                <a:latin typeface="Heebo"/>
                <a:ea typeface="Heebo"/>
                <a:cs typeface="Heebo"/>
                <a:sym typeface="Heebo"/>
              </a:rPr>
              <a:t>We have an unlimited </a:t>
            </a:r>
            <a:r>
              <a:rPr b="1" lang="en" sz="1100">
                <a:solidFill>
                  <a:srgbClr val="000000"/>
                </a:solidFill>
                <a:latin typeface="Heebo"/>
                <a:ea typeface="Heebo"/>
                <a:cs typeface="Heebo"/>
                <a:sym typeface="Heebo"/>
              </a:rPr>
              <a:t>talent pool of highly educated IT professionals. </a:t>
            </a:r>
            <a:endParaRPr sz="1100">
              <a:latin typeface="Heebo"/>
              <a:ea typeface="Heebo"/>
              <a:cs typeface="Heebo"/>
              <a:sym typeface="Heebo"/>
            </a:endParaRPr>
          </a:p>
        </p:txBody>
      </p:sp>
      <p:sp>
        <p:nvSpPr>
          <p:cNvPr id="2910" name="Google Shape;2910;p274"/>
          <p:cNvSpPr/>
          <p:nvPr/>
        </p:nvSpPr>
        <p:spPr>
          <a:xfrm>
            <a:off x="2970556" y="3523496"/>
            <a:ext cx="1095600" cy="1137300"/>
          </a:xfrm>
          <a:prstGeom prst="roundRect">
            <a:avLst>
              <a:gd fmla="val 50000" name="adj"/>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1" name="Google Shape;2911;p274"/>
          <p:cNvPicPr preferRelativeResize="0"/>
          <p:nvPr/>
        </p:nvPicPr>
        <p:blipFill>
          <a:blip r:embed="rId7">
            <a:alphaModFix/>
          </a:blip>
          <a:stretch>
            <a:fillRect/>
          </a:stretch>
        </p:blipFill>
        <p:spPr>
          <a:xfrm>
            <a:off x="3377593" y="3692171"/>
            <a:ext cx="281515" cy="388500"/>
          </a:xfrm>
          <a:prstGeom prst="rect">
            <a:avLst/>
          </a:prstGeom>
          <a:noFill/>
          <a:ln>
            <a:noFill/>
          </a:ln>
        </p:spPr>
      </p:pic>
      <p:sp>
        <p:nvSpPr>
          <p:cNvPr id="2912" name="Google Shape;2912;p274"/>
          <p:cNvSpPr txBox="1"/>
          <p:nvPr/>
        </p:nvSpPr>
        <p:spPr>
          <a:xfrm>
            <a:off x="3127468" y="4037567"/>
            <a:ext cx="7818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Heebo"/>
                <a:ea typeface="Heebo"/>
                <a:cs typeface="Heebo"/>
                <a:sym typeface="Heebo"/>
              </a:rPr>
              <a:t>17</a:t>
            </a:r>
            <a:endParaRPr b="1" sz="1200">
              <a:solidFill>
                <a:srgbClr val="FFFFFF"/>
              </a:solidFill>
              <a:latin typeface="Heebo"/>
              <a:ea typeface="Heebo"/>
              <a:cs typeface="Heebo"/>
              <a:sym typeface="Heebo"/>
            </a:endParaRPr>
          </a:p>
        </p:txBody>
      </p:sp>
      <p:sp>
        <p:nvSpPr>
          <p:cNvPr id="2913" name="Google Shape;2913;p274"/>
          <p:cNvSpPr txBox="1"/>
          <p:nvPr/>
        </p:nvSpPr>
        <p:spPr>
          <a:xfrm>
            <a:off x="3023668" y="4360585"/>
            <a:ext cx="989400" cy="12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latin typeface="Heebo"/>
                <a:ea typeface="Heebo"/>
                <a:cs typeface="Heebo"/>
                <a:sym typeface="Heebo"/>
              </a:rPr>
              <a:t>Countries</a:t>
            </a:r>
            <a:endParaRPr sz="900">
              <a:solidFill>
                <a:srgbClr val="FFFFFF"/>
              </a:solidFill>
              <a:latin typeface="Heebo"/>
              <a:ea typeface="Heebo"/>
              <a:cs typeface="Heebo"/>
              <a:sym typeface="Heebo"/>
            </a:endParaRPr>
          </a:p>
        </p:txBody>
      </p:sp>
      <p:sp>
        <p:nvSpPr>
          <p:cNvPr id="2914" name="Google Shape;2914;p274"/>
          <p:cNvSpPr/>
          <p:nvPr/>
        </p:nvSpPr>
        <p:spPr>
          <a:xfrm rot="-8999811">
            <a:off x="7781625" y="-1001982"/>
            <a:ext cx="2369174" cy="2049012"/>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18" name="Shape 2918"/>
        <p:cNvGrpSpPr/>
        <p:nvPr/>
      </p:nvGrpSpPr>
      <p:grpSpPr>
        <a:xfrm>
          <a:off x="0" y="0"/>
          <a:ext cx="0" cy="0"/>
          <a:chOff x="0" y="0"/>
          <a:chExt cx="0" cy="0"/>
        </a:xfrm>
      </p:grpSpPr>
      <p:sp>
        <p:nvSpPr>
          <p:cNvPr id="2919" name="Google Shape;2919;p275"/>
          <p:cNvSpPr/>
          <p:nvPr/>
        </p:nvSpPr>
        <p:spPr>
          <a:xfrm rot="-8999811">
            <a:off x="-1137575" y="3398168"/>
            <a:ext cx="2369174" cy="2049012"/>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75"/>
          <p:cNvSpPr/>
          <p:nvPr/>
        </p:nvSpPr>
        <p:spPr>
          <a:xfrm rot="-8999811">
            <a:off x="7781625" y="-1001982"/>
            <a:ext cx="2369174" cy="2049012"/>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1" name="Google Shape;2921;p275"/>
          <p:cNvCxnSpPr/>
          <p:nvPr/>
        </p:nvCxnSpPr>
        <p:spPr>
          <a:xfrm flipH="1">
            <a:off x="149146" y="427686"/>
            <a:ext cx="392100" cy="600"/>
          </a:xfrm>
          <a:prstGeom prst="straightConnector1">
            <a:avLst/>
          </a:prstGeom>
          <a:noFill/>
          <a:ln>
            <a:noFill/>
          </a:ln>
        </p:spPr>
      </p:cxnSp>
      <p:sp>
        <p:nvSpPr>
          <p:cNvPr id="2922" name="Google Shape;2922;p275"/>
          <p:cNvSpPr txBox="1"/>
          <p:nvPr/>
        </p:nvSpPr>
        <p:spPr>
          <a:xfrm>
            <a:off x="266324" y="186125"/>
            <a:ext cx="18246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ebo"/>
                <a:ea typeface="Heebo"/>
                <a:cs typeface="Heebo"/>
                <a:sym typeface="Heebo"/>
              </a:rPr>
              <a:t>ABOUT</a:t>
            </a:r>
            <a:endParaRPr b="1" sz="800">
              <a:latin typeface="Heebo"/>
              <a:ea typeface="Heebo"/>
              <a:cs typeface="Heebo"/>
              <a:sym typeface="Heebo"/>
            </a:endParaRPr>
          </a:p>
          <a:p>
            <a:pPr indent="0" lvl="0" marL="0" rtl="0" algn="l">
              <a:spcBef>
                <a:spcPts val="0"/>
              </a:spcBef>
              <a:spcAft>
                <a:spcPts val="0"/>
              </a:spcAft>
              <a:buNone/>
            </a:pPr>
            <a:r>
              <a:rPr b="1" lang="en" sz="1200">
                <a:latin typeface="Heebo"/>
                <a:ea typeface="Heebo"/>
                <a:cs typeface="Heebo"/>
                <a:sym typeface="Heebo"/>
              </a:rPr>
              <a:t>GLOBANT</a:t>
            </a:r>
            <a:endParaRPr sz="1200">
              <a:latin typeface="Heebo"/>
              <a:ea typeface="Heebo"/>
              <a:cs typeface="Heebo"/>
              <a:sym typeface="Heebo"/>
            </a:endParaRPr>
          </a:p>
        </p:txBody>
      </p:sp>
      <p:sp>
        <p:nvSpPr>
          <p:cNvPr id="2923" name="Google Shape;2923;p275"/>
          <p:cNvSpPr/>
          <p:nvPr/>
        </p:nvSpPr>
        <p:spPr>
          <a:xfrm>
            <a:off x="198627" y="223900"/>
            <a:ext cx="36900" cy="3885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4" name="Google Shape;2924;p275"/>
          <p:cNvGrpSpPr/>
          <p:nvPr/>
        </p:nvGrpSpPr>
        <p:grpSpPr>
          <a:xfrm>
            <a:off x="130260" y="4956874"/>
            <a:ext cx="8808594" cy="145800"/>
            <a:chOff x="130260" y="4956874"/>
            <a:chExt cx="8808594" cy="145800"/>
          </a:xfrm>
        </p:grpSpPr>
        <p:sp>
          <p:nvSpPr>
            <p:cNvPr id="2925" name="Google Shape;2925;p275"/>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pic>
          <p:nvPicPr>
            <p:cNvPr id="2926" name="Google Shape;2926;p275"/>
            <p:cNvPicPr preferRelativeResize="0"/>
            <p:nvPr/>
          </p:nvPicPr>
          <p:blipFill rotWithShape="1">
            <a:blip r:embed="rId3">
              <a:alphaModFix/>
            </a:blip>
            <a:srcRect b="9598" l="0" r="0" t="9606"/>
            <a:stretch/>
          </p:blipFill>
          <p:spPr>
            <a:xfrm>
              <a:off x="8410534" y="4967675"/>
              <a:ext cx="528320" cy="124199"/>
            </a:xfrm>
            <a:prstGeom prst="rect">
              <a:avLst/>
            </a:prstGeom>
            <a:noFill/>
            <a:ln>
              <a:noFill/>
            </a:ln>
          </p:spPr>
        </p:pic>
      </p:grpSp>
      <p:sp>
        <p:nvSpPr>
          <p:cNvPr id="2927" name="Google Shape;2927;p275"/>
          <p:cNvSpPr txBox="1"/>
          <p:nvPr/>
        </p:nvSpPr>
        <p:spPr>
          <a:xfrm>
            <a:off x="764595" y="582500"/>
            <a:ext cx="80448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OUR </a:t>
            </a:r>
            <a:r>
              <a:rPr b="1" lang="en" sz="2400">
                <a:latin typeface="Heebo"/>
                <a:ea typeface="Heebo"/>
                <a:cs typeface="Heebo"/>
                <a:sym typeface="Heebo"/>
              </a:rPr>
              <a:t>STUDIOS</a:t>
            </a:r>
            <a:endParaRPr b="1" sz="2400">
              <a:solidFill>
                <a:srgbClr val="BFD732"/>
              </a:solidFill>
              <a:latin typeface="Heebo"/>
              <a:ea typeface="Heebo"/>
              <a:cs typeface="Heebo"/>
              <a:sym typeface="Heebo"/>
            </a:endParaRPr>
          </a:p>
        </p:txBody>
      </p:sp>
      <p:grpSp>
        <p:nvGrpSpPr>
          <p:cNvPr id="2928" name="Google Shape;2928;p275"/>
          <p:cNvGrpSpPr/>
          <p:nvPr/>
        </p:nvGrpSpPr>
        <p:grpSpPr>
          <a:xfrm>
            <a:off x="785725" y="1349725"/>
            <a:ext cx="7572549" cy="3243814"/>
            <a:chOff x="700675" y="1502125"/>
            <a:chExt cx="7572549" cy="3243814"/>
          </a:xfrm>
        </p:grpSpPr>
        <p:sp>
          <p:nvSpPr>
            <p:cNvPr id="2929" name="Google Shape;2929;p275"/>
            <p:cNvSpPr/>
            <p:nvPr/>
          </p:nvSpPr>
          <p:spPr>
            <a:xfrm>
              <a:off x="3226742" y="2945920"/>
              <a:ext cx="2439600" cy="1236600"/>
            </a:xfrm>
            <a:prstGeom prst="roundRect">
              <a:avLst>
                <a:gd fmla="val 11615"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0" name="Google Shape;2930;p275"/>
            <p:cNvPicPr preferRelativeResize="0"/>
            <p:nvPr/>
          </p:nvPicPr>
          <p:blipFill>
            <a:blip r:embed="rId4">
              <a:alphaModFix/>
            </a:blip>
            <a:stretch>
              <a:fillRect/>
            </a:stretch>
          </p:blipFill>
          <p:spPr>
            <a:xfrm>
              <a:off x="3417714" y="3357830"/>
              <a:ext cx="807472" cy="252110"/>
            </a:xfrm>
            <a:prstGeom prst="rect">
              <a:avLst/>
            </a:prstGeom>
            <a:noFill/>
            <a:ln>
              <a:noFill/>
            </a:ln>
          </p:spPr>
        </p:pic>
        <p:sp>
          <p:nvSpPr>
            <p:cNvPr id="2931" name="Google Shape;2931;p275"/>
            <p:cNvSpPr/>
            <p:nvPr/>
          </p:nvSpPr>
          <p:spPr>
            <a:xfrm>
              <a:off x="5784425" y="1502125"/>
              <a:ext cx="2488800" cy="2747100"/>
            </a:xfrm>
            <a:prstGeom prst="roundRect">
              <a:avLst>
                <a:gd fmla="val 7304"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2" name="Google Shape;2932;p275"/>
            <p:cNvPicPr preferRelativeResize="0"/>
            <p:nvPr/>
          </p:nvPicPr>
          <p:blipFill>
            <a:blip r:embed="rId5">
              <a:alphaModFix/>
            </a:blip>
            <a:stretch>
              <a:fillRect/>
            </a:stretch>
          </p:blipFill>
          <p:spPr>
            <a:xfrm>
              <a:off x="7050619" y="2896159"/>
              <a:ext cx="1038824" cy="263471"/>
            </a:xfrm>
            <a:prstGeom prst="rect">
              <a:avLst/>
            </a:prstGeom>
            <a:noFill/>
            <a:ln>
              <a:noFill/>
            </a:ln>
          </p:spPr>
        </p:pic>
        <p:sp>
          <p:nvSpPr>
            <p:cNvPr id="2933" name="Google Shape;2933;p275"/>
            <p:cNvSpPr/>
            <p:nvPr/>
          </p:nvSpPr>
          <p:spPr>
            <a:xfrm>
              <a:off x="3226742" y="1502125"/>
              <a:ext cx="2439600" cy="1320600"/>
            </a:xfrm>
            <a:prstGeom prst="roundRect">
              <a:avLst>
                <a:gd fmla="val 13050"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275"/>
            <p:cNvSpPr/>
            <p:nvPr/>
          </p:nvSpPr>
          <p:spPr>
            <a:xfrm>
              <a:off x="700675" y="1502125"/>
              <a:ext cx="2439600" cy="1120800"/>
            </a:xfrm>
            <a:prstGeom prst="roundRect">
              <a:avLst>
                <a:gd fmla="val 16667"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275"/>
            <p:cNvSpPr/>
            <p:nvPr/>
          </p:nvSpPr>
          <p:spPr>
            <a:xfrm>
              <a:off x="700675" y="2750339"/>
              <a:ext cx="2439600" cy="1995600"/>
            </a:xfrm>
            <a:prstGeom prst="roundRect">
              <a:avLst>
                <a:gd fmla="val 9569"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275"/>
            <p:cNvSpPr txBox="1"/>
            <p:nvPr/>
          </p:nvSpPr>
          <p:spPr>
            <a:xfrm>
              <a:off x="776382" y="1535606"/>
              <a:ext cx="194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Sustainable Business Strategy</a:t>
              </a:r>
              <a:endParaRPr sz="1000">
                <a:solidFill>
                  <a:srgbClr val="666666"/>
                </a:solidFill>
                <a:latin typeface="Heebo"/>
                <a:ea typeface="Heebo"/>
                <a:cs typeface="Heebo"/>
                <a:sym typeface="Heebo"/>
              </a:endParaRPr>
            </a:p>
          </p:txBody>
        </p:sp>
        <p:pic>
          <p:nvPicPr>
            <p:cNvPr id="2937" name="Google Shape;2937;p275"/>
            <p:cNvPicPr preferRelativeResize="0"/>
            <p:nvPr/>
          </p:nvPicPr>
          <p:blipFill>
            <a:blip r:embed="rId6">
              <a:alphaModFix/>
            </a:blip>
            <a:stretch>
              <a:fillRect/>
            </a:stretch>
          </p:blipFill>
          <p:spPr>
            <a:xfrm>
              <a:off x="5996540" y="2878142"/>
              <a:ext cx="837165" cy="265526"/>
            </a:xfrm>
            <a:prstGeom prst="rect">
              <a:avLst/>
            </a:prstGeom>
            <a:noFill/>
            <a:ln>
              <a:noFill/>
            </a:ln>
          </p:spPr>
        </p:pic>
        <p:sp>
          <p:nvSpPr>
            <p:cNvPr id="2938" name="Google Shape;2938;p275"/>
            <p:cNvSpPr txBox="1"/>
            <p:nvPr/>
          </p:nvSpPr>
          <p:spPr>
            <a:xfrm>
              <a:off x="5897630" y="1535586"/>
              <a:ext cx="165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Technology And Data</a:t>
              </a:r>
              <a:endParaRPr sz="1000">
                <a:solidFill>
                  <a:srgbClr val="666666"/>
                </a:solidFill>
                <a:latin typeface="Heebo"/>
                <a:ea typeface="Heebo"/>
                <a:cs typeface="Heebo"/>
                <a:sym typeface="Heebo"/>
              </a:endParaRPr>
            </a:p>
          </p:txBody>
        </p:sp>
        <p:pic>
          <p:nvPicPr>
            <p:cNvPr id="2939" name="Google Shape;2939;p275"/>
            <p:cNvPicPr preferRelativeResize="0"/>
            <p:nvPr/>
          </p:nvPicPr>
          <p:blipFill>
            <a:blip r:embed="rId7">
              <a:alphaModFix/>
            </a:blip>
            <a:stretch>
              <a:fillRect/>
            </a:stretch>
          </p:blipFill>
          <p:spPr>
            <a:xfrm>
              <a:off x="865110" y="3957199"/>
              <a:ext cx="664578" cy="270211"/>
            </a:xfrm>
            <a:prstGeom prst="rect">
              <a:avLst/>
            </a:prstGeom>
            <a:noFill/>
            <a:ln>
              <a:noFill/>
            </a:ln>
          </p:spPr>
        </p:pic>
        <p:sp>
          <p:nvSpPr>
            <p:cNvPr id="2940" name="Google Shape;2940;p275"/>
            <p:cNvSpPr txBox="1"/>
            <p:nvPr/>
          </p:nvSpPr>
          <p:spPr>
            <a:xfrm>
              <a:off x="783335" y="2750344"/>
              <a:ext cx="165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Engaging Experiences</a:t>
              </a:r>
              <a:endParaRPr sz="1000">
                <a:solidFill>
                  <a:srgbClr val="666666"/>
                </a:solidFill>
                <a:latin typeface="Heebo"/>
                <a:ea typeface="Heebo"/>
                <a:cs typeface="Heebo"/>
                <a:sym typeface="Heebo"/>
              </a:endParaRPr>
            </a:p>
          </p:txBody>
        </p:sp>
        <p:pic>
          <p:nvPicPr>
            <p:cNvPr id="2941" name="Google Shape;2941;p275"/>
            <p:cNvPicPr preferRelativeResize="0"/>
            <p:nvPr/>
          </p:nvPicPr>
          <p:blipFill>
            <a:blip r:embed="rId8">
              <a:alphaModFix/>
            </a:blip>
            <a:stretch>
              <a:fillRect/>
            </a:stretch>
          </p:blipFill>
          <p:spPr>
            <a:xfrm>
              <a:off x="3385219" y="2333385"/>
              <a:ext cx="918382" cy="269430"/>
            </a:xfrm>
            <a:prstGeom prst="rect">
              <a:avLst/>
            </a:prstGeom>
            <a:noFill/>
            <a:ln>
              <a:noFill/>
            </a:ln>
          </p:spPr>
        </p:pic>
        <p:sp>
          <p:nvSpPr>
            <p:cNvPr id="2942" name="Google Shape;2942;p275"/>
            <p:cNvSpPr txBox="1"/>
            <p:nvPr/>
          </p:nvSpPr>
          <p:spPr>
            <a:xfrm>
              <a:off x="3303455" y="1538727"/>
              <a:ext cx="165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Culture &amp; Agility</a:t>
              </a:r>
              <a:endParaRPr sz="1000">
                <a:solidFill>
                  <a:srgbClr val="666666"/>
                </a:solidFill>
                <a:latin typeface="Heebo"/>
                <a:ea typeface="Heebo"/>
                <a:cs typeface="Heebo"/>
                <a:sym typeface="Heebo"/>
              </a:endParaRPr>
            </a:p>
          </p:txBody>
        </p:sp>
        <p:sp>
          <p:nvSpPr>
            <p:cNvPr id="2943" name="Google Shape;2943;p275"/>
            <p:cNvSpPr txBox="1"/>
            <p:nvPr/>
          </p:nvSpPr>
          <p:spPr>
            <a:xfrm>
              <a:off x="3349874" y="2960610"/>
              <a:ext cx="165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Adaptive Organizations</a:t>
              </a:r>
              <a:endParaRPr sz="1000">
                <a:solidFill>
                  <a:srgbClr val="666666"/>
                </a:solidFill>
                <a:latin typeface="Heebo"/>
                <a:ea typeface="Heebo"/>
                <a:cs typeface="Heebo"/>
                <a:sym typeface="Heebo"/>
              </a:endParaRPr>
            </a:p>
          </p:txBody>
        </p:sp>
        <p:grpSp>
          <p:nvGrpSpPr>
            <p:cNvPr id="2944" name="Google Shape;2944;p275"/>
            <p:cNvGrpSpPr/>
            <p:nvPr/>
          </p:nvGrpSpPr>
          <p:grpSpPr>
            <a:xfrm>
              <a:off x="5938370" y="3831910"/>
              <a:ext cx="953473" cy="280410"/>
              <a:chOff x="542176" y="4227150"/>
              <a:chExt cx="1151676" cy="338700"/>
            </a:xfrm>
          </p:grpSpPr>
          <p:pic>
            <p:nvPicPr>
              <p:cNvPr id="2945" name="Google Shape;2945;p275"/>
              <p:cNvPicPr preferRelativeResize="0"/>
              <p:nvPr/>
            </p:nvPicPr>
            <p:blipFill rotWithShape="1">
              <a:blip r:embed="rId9">
                <a:alphaModFix/>
              </a:blip>
              <a:srcRect b="0" l="33096" r="0" t="0"/>
              <a:stretch/>
            </p:blipFill>
            <p:spPr>
              <a:xfrm>
                <a:off x="971753" y="4256650"/>
                <a:ext cx="722099" cy="279700"/>
              </a:xfrm>
              <a:prstGeom prst="rect">
                <a:avLst/>
              </a:prstGeom>
              <a:noFill/>
              <a:ln>
                <a:noFill/>
              </a:ln>
            </p:spPr>
          </p:pic>
          <p:pic>
            <p:nvPicPr>
              <p:cNvPr id="2946" name="Google Shape;2946;p275"/>
              <p:cNvPicPr preferRelativeResize="0"/>
              <p:nvPr/>
            </p:nvPicPr>
            <p:blipFill rotWithShape="1">
              <a:blip r:embed="rId9">
                <a:alphaModFix/>
              </a:blip>
              <a:srcRect b="0" l="0" r="67132" t="0"/>
              <a:stretch/>
            </p:blipFill>
            <p:spPr>
              <a:xfrm>
                <a:off x="542176" y="4227150"/>
                <a:ext cx="429581" cy="338700"/>
              </a:xfrm>
              <a:prstGeom prst="rect">
                <a:avLst/>
              </a:prstGeom>
              <a:noFill/>
              <a:ln>
                <a:noFill/>
              </a:ln>
            </p:spPr>
          </p:pic>
        </p:grpSp>
        <p:pic>
          <p:nvPicPr>
            <p:cNvPr id="2947" name="Google Shape;2947;p275"/>
            <p:cNvPicPr preferRelativeResize="0"/>
            <p:nvPr/>
          </p:nvPicPr>
          <p:blipFill>
            <a:blip r:embed="rId10">
              <a:alphaModFix/>
            </a:blip>
            <a:stretch>
              <a:fillRect/>
            </a:stretch>
          </p:blipFill>
          <p:spPr>
            <a:xfrm>
              <a:off x="1887343" y="3511952"/>
              <a:ext cx="983616" cy="258420"/>
            </a:xfrm>
            <a:prstGeom prst="rect">
              <a:avLst/>
            </a:prstGeom>
            <a:noFill/>
            <a:ln>
              <a:noFill/>
            </a:ln>
          </p:spPr>
        </p:pic>
        <p:pic>
          <p:nvPicPr>
            <p:cNvPr id="2948" name="Google Shape;2948;p275"/>
            <p:cNvPicPr preferRelativeResize="0"/>
            <p:nvPr/>
          </p:nvPicPr>
          <p:blipFill>
            <a:blip r:embed="rId11">
              <a:alphaModFix/>
            </a:blip>
            <a:stretch>
              <a:fillRect/>
            </a:stretch>
          </p:blipFill>
          <p:spPr>
            <a:xfrm>
              <a:off x="5964510" y="2414311"/>
              <a:ext cx="789683" cy="277280"/>
            </a:xfrm>
            <a:prstGeom prst="rect">
              <a:avLst/>
            </a:prstGeom>
            <a:noFill/>
            <a:ln>
              <a:noFill/>
            </a:ln>
          </p:spPr>
        </p:pic>
        <p:pic>
          <p:nvPicPr>
            <p:cNvPr id="2949" name="Google Shape;2949;p275"/>
            <p:cNvPicPr preferRelativeResize="0"/>
            <p:nvPr/>
          </p:nvPicPr>
          <p:blipFill>
            <a:blip r:embed="rId12">
              <a:alphaModFix/>
            </a:blip>
            <a:stretch>
              <a:fillRect/>
            </a:stretch>
          </p:blipFill>
          <p:spPr>
            <a:xfrm>
              <a:off x="7057527" y="2453463"/>
              <a:ext cx="744215" cy="203828"/>
            </a:xfrm>
            <a:prstGeom prst="rect">
              <a:avLst/>
            </a:prstGeom>
            <a:noFill/>
            <a:ln>
              <a:noFill/>
            </a:ln>
          </p:spPr>
        </p:pic>
        <p:pic>
          <p:nvPicPr>
            <p:cNvPr id="2950" name="Google Shape;2950;p275"/>
            <p:cNvPicPr preferRelativeResize="0"/>
            <p:nvPr/>
          </p:nvPicPr>
          <p:blipFill>
            <a:blip r:embed="rId13">
              <a:alphaModFix/>
            </a:blip>
            <a:stretch>
              <a:fillRect/>
            </a:stretch>
          </p:blipFill>
          <p:spPr>
            <a:xfrm>
              <a:off x="7057527" y="3364496"/>
              <a:ext cx="1139932" cy="262687"/>
            </a:xfrm>
            <a:prstGeom prst="rect">
              <a:avLst/>
            </a:prstGeom>
            <a:noFill/>
            <a:ln>
              <a:noFill/>
            </a:ln>
          </p:spPr>
        </p:pic>
        <p:pic>
          <p:nvPicPr>
            <p:cNvPr id="2951" name="Google Shape;2951;p275"/>
            <p:cNvPicPr preferRelativeResize="0"/>
            <p:nvPr/>
          </p:nvPicPr>
          <p:blipFill>
            <a:blip r:embed="rId14">
              <a:alphaModFix/>
            </a:blip>
            <a:stretch>
              <a:fillRect/>
            </a:stretch>
          </p:blipFill>
          <p:spPr>
            <a:xfrm>
              <a:off x="5959506" y="3381297"/>
              <a:ext cx="812168" cy="245888"/>
            </a:xfrm>
            <a:prstGeom prst="rect">
              <a:avLst/>
            </a:prstGeom>
            <a:noFill/>
            <a:ln>
              <a:noFill/>
            </a:ln>
          </p:spPr>
        </p:pic>
        <p:pic>
          <p:nvPicPr>
            <p:cNvPr id="2952" name="Google Shape;2952;p275"/>
            <p:cNvPicPr preferRelativeResize="0"/>
            <p:nvPr/>
          </p:nvPicPr>
          <p:blipFill>
            <a:blip r:embed="rId15">
              <a:alphaModFix/>
            </a:blip>
            <a:stretch>
              <a:fillRect/>
            </a:stretch>
          </p:blipFill>
          <p:spPr>
            <a:xfrm>
              <a:off x="4557800" y="1893101"/>
              <a:ext cx="918369" cy="263464"/>
            </a:xfrm>
            <a:prstGeom prst="rect">
              <a:avLst/>
            </a:prstGeom>
            <a:noFill/>
            <a:ln>
              <a:noFill/>
            </a:ln>
          </p:spPr>
        </p:pic>
        <p:pic>
          <p:nvPicPr>
            <p:cNvPr id="2953" name="Google Shape;2953;p275"/>
            <p:cNvPicPr preferRelativeResize="0"/>
            <p:nvPr/>
          </p:nvPicPr>
          <p:blipFill>
            <a:blip r:embed="rId16">
              <a:alphaModFix/>
            </a:blip>
            <a:stretch>
              <a:fillRect/>
            </a:stretch>
          </p:blipFill>
          <p:spPr>
            <a:xfrm>
              <a:off x="3385226" y="3773506"/>
              <a:ext cx="807471" cy="263471"/>
            </a:xfrm>
            <a:prstGeom prst="rect">
              <a:avLst/>
            </a:prstGeom>
            <a:noFill/>
            <a:ln>
              <a:noFill/>
            </a:ln>
          </p:spPr>
        </p:pic>
        <p:pic>
          <p:nvPicPr>
            <p:cNvPr id="2954" name="Google Shape;2954;p275"/>
            <p:cNvPicPr preferRelativeResize="0"/>
            <p:nvPr/>
          </p:nvPicPr>
          <p:blipFill>
            <a:blip r:embed="rId17">
              <a:alphaModFix/>
            </a:blip>
            <a:stretch>
              <a:fillRect/>
            </a:stretch>
          </p:blipFill>
          <p:spPr>
            <a:xfrm>
              <a:off x="4621759" y="3346317"/>
              <a:ext cx="910945" cy="251527"/>
            </a:xfrm>
            <a:prstGeom prst="rect">
              <a:avLst/>
            </a:prstGeom>
            <a:noFill/>
            <a:ln>
              <a:noFill/>
            </a:ln>
          </p:spPr>
        </p:pic>
        <p:pic>
          <p:nvPicPr>
            <p:cNvPr id="2955" name="Google Shape;2955;p275"/>
            <p:cNvPicPr preferRelativeResize="0"/>
            <p:nvPr/>
          </p:nvPicPr>
          <p:blipFill>
            <a:blip r:embed="rId18">
              <a:alphaModFix/>
            </a:blip>
            <a:stretch>
              <a:fillRect/>
            </a:stretch>
          </p:blipFill>
          <p:spPr>
            <a:xfrm>
              <a:off x="845995" y="1826622"/>
              <a:ext cx="750231" cy="324838"/>
            </a:xfrm>
            <a:prstGeom prst="rect">
              <a:avLst/>
            </a:prstGeom>
            <a:noFill/>
            <a:ln>
              <a:noFill/>
            </a:ln>
          </p:spPr>
        </p:pic>
        <p:pic>
          <p:nvPicPr>
            <p:cNvPr id="2956" name="Google Shape;2956;p275"/>
            <p:cNvPicPr preferRelativeResize="0"/>
            <p:nvPr/>
          </p:nvPicPr>
          <p:blipFill>
            <a:blip r:embed="rId19">
              <a:alphaModFix/>
            </a:blip>
            <a:stretch>
              <a:fillRect/>
            </a:stretch>
          </p:blipFill>
          <p:spPr>
            <a:xfrm>
              <a:off x="1883529" y="1855239"/>
              <a:ext cx="846137" cy="267605"/>
            </a:xfrm>
            <a:prstGeom prst="rect">
              <a:avLst/>
            </a:prstGeom>
            <a:noFill/>
            <a:ln>
              <a:noFill/>
            </a:ln>
          </p:spPr>
        </p:pic>
        <p:pic>
          <p:nvPicPr>
            <p:cNvPr id="2957" name="Google Shape;2957;p275"/>
            <p:cNvPicPr preferRelativeResize="0"/>
            <p:nvPr/>
          </p:nvPicPr>
          <p:blipFill>
            <a:blip r:embed="rId20">
              <a:alphaModFix/>
            </a:blip>
            <a:stretch>
              <a:fillRect/>
            </a:stretch>
          </p:blipFill>
          <p:spPr>
            <a:xfrm>
              <a:off x="1895151" y="3106203"/>
              <a:ext cx="1061017" cy="215026"/>
            </a:xfrm>
            <a:prstGeom prst="rect">
              <a:avLst/>
            </a:prstGeom>
            <a:noFill/>
            <a:ln>
              <a:noFill/>
            </a:ln>
          </p:spPr>
        </p:pic>
        <p:pic>
          <p:nvPicPr>
            <p:cNvPr id="2958" name="Google Shape;2958;p275"/>
            <p:cNvPicPr preferRelativeResize="0"/>
            <p:nvPr/>
          </p:nvPicPr>
          <p:blipFill>
            <a:blip r:embed="rId21">
              <a:alphaModFix/>
            </a:blip>
            <a:stretch>
              <a:fillRect/>
            </a:stretch>
          </p:blipFill>
          <p:spPr>
            <a:xfrm>
              <a:off x="858292" y="3514035"/>
              <a:ext cx="674908" cy="254264"/>
            </a:xfrm>
            <a:prstGeom prst="rect">
              <a:avLst/>
            </a:prstGeom>
            <a:noFill/>
            <a:ln>
              <a:noFill/>
            </a:ln>
          </p:spPr>
        </p:pic>
        <p:pic>
          <p:nvPicPr>
            <p:cNvPr id="2959" name="Google Shape;2959;p275"/>
            <p:cNvPicPr preferRelativeResize="0"/>
            <p:nvPr/>
          </p:nvPicPr>
          <p:blipFill>
            <a:blip r:embed="rId22">
              <a:alphaModFix/>
            </a:blip>
            <a:stretch>
              <a:fillRect/>
            </a:stretch>
          </p:blipFill>
          <p:spPr>
            <a:xfrm>
              <a:off x="5975644" y="1890129"/>
              <a:ext cx="767424" cy="269421"/>
            </a:xfrm>
            <a:prstGeom prst="rect">
              <a:avLst/>
            </a:prstGeom>
            <a:noFill/>
            <a:ln>
              <a:noFill/>
            </a:ln>
          </p:spPr>
        </p:pic>
        <p:pic>
          <p:nvPicPr>
            <p:cNvPr id="2960" name="Google Shape;2960;p275"/>
            <p:cNvPicPr preferRelativeResize="0"/>
            <p:nvPr/>
          </p:nvPicPr>
          <p:blipFill>
            <a:blip r:embed="rId23">
              <a:alphaModFix/>
            </a:blip>
            <a:stretch>
              <a:fillRect/>
            </a:stretch>
          </p:blipFill>
          <p:spPr>
            <a:xfrm>
              <a:off x="7057528" y="1914761"/>
              <a:ext cx="860477" cy="220164"/>
            </a:xfrm>
            <a:prstGeom prst="rect">
              <a:avLst/>
            </a:prstGeom>
            <a:noFill/>
            <a:ln>
              <a:noFill/>
            </a:ln>
          </p:spPr>
        </p:pic>
        <p:pic>
          <p:nvPicPr>
            <p:cNvPr id="2961" name="Google Shape;2961;p275"/>
            <p:cNvPicPr preferRelativeResize="0"/>
            <p:nvPr/>
          </p:nvPicPr>
          <p:blipFill>
            <a:blip r:embed="rId24">
              <a:alphaModFix/>
            </a:blip>
            <a:stretch>
              <a:fillRect/>
            </a:stretch>
          </p:blipFill>
          <p:spPr>
            <a:xfrm>
              <a:off x="858274" y="4368159"/>
              <a:ext cx="966432" cy="266770"/>
            </a:xfrm>
            <a:prstGeom prst="rect">
              <a:avLst/>
            </a:prstGeom>
            <a:noFill/>
            <a:ln>
              <a:noFill/>
            </a:ln>
          </p:spPr>
        </p:pic>
        <p:pic>
          <p:nvPicPr>
            <p:cNvPr id="2962" name="Google Shape;2962;p275"/>
            <p:cNvPicPr preferRelativeResize="0"/>
            <p:nvPr/>
          </p:nvPicPr>
          <p:blipFill>
            <a:blip r:embed="rId25">
              <a:alphaModFix/>
            </a:blip>
            <a:stretch>
              <a:fillRect/>
            </a:stretch>
          </p:blipFill>
          <p:spPr>
            <a:xfrm>
              <a:off x="1877799" y="3933296"/>
              <a:ext cx="957336" cy="272004"/>
            </a:xfrm>
            <a:prstGeom prst="rect">
              <a:avLst/>
            </a:prstGeom>
            <a:noFill/>
            <a:ln>
              <a:noFill/>
            </a:ln>
          </p:spPr>
        </p:pic>
        <p:pic>
          <p:nvPicPr>
            <p:cNvPr id="2963" name="Google Shape;2963;p275"/>
            <p:cNvPicPr preferRelativeResize="0"/>
            <p:nvPr/>
          </p:nvPicPr>
          <p:blipFill>
            <a:blip r:embed="rId26">
              <a:alphaModFix/>
            </a:blip>
            <a:stretch>
              <a:fillRect/>
            </a:stretch>
          </p:blipFill>
          <p:spPr>
            <a:xfrm>
              <a:off x="855623" y="3104035"/>
              <a:ext cx="639862" cy="221099"/>
            </a:xfrm>
            <a:prstGeom prst="rect">
              <a:avLst/>
            </a:prstGeom>
            <a:noFill/>
            <a:ln>
              <a:noFill/>
            </a:ln>
          </p:spPr>
        </p:pic>
        <p:pic>
          <p:nvPicPr>
            <p:cNvPr id="2964" name="Google Shape;2964;p275"/>
            <p:cNvPicPr preferRelativeResize="0"/>
            <p:nvPr/>
          </p:nvPicPr>
          <p:blipFill>
            <a:blip r:embed="rId27">
              <a:alphaModFix/>
            </a:blip>
            <a:stretch>
              <a:fillRect/>
            </a:stretch>
          </p:blipFill>
          <p:spPr>
            <a:xfrm>
              <a:off x="3353048" y="1892512"/>
              <a:ext cx="705278" cy="272959"/>
            </a:xfrm>
            <a:prstGeom prst="rect">
              <a:avLst/>
            </a:prstGeom>
            <a:noFill/>
            <a:ln>
              <a:noFill/>
            </a:ln>
          </p:spPr>
        </p:pic>
        <p:pic>
          <p:nvPicPr>
            <p:cNvPr id="2965" name="Google Shape;2965;p275"/>
            <p:cNvPicPr preferRelativeResize="0"/>
            <p:nvPr/>
          </p:nvPicPr>
          <p:blipFill rotWithShape="1">
            <a:blip r:embed="rId28">
              <a:alphaModFix/>
            </a:blip>
            <a:srcRect b="0" l="4829" r="3871" t="0"/>
            <a:stretch/>
          </p:blipFill>
          <p:spPr>
            <a:xfrm>
              <a:off x="825785" y="2230819"/>
              <a:ext cx="918394" cy="277281"/>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69" name="Shape 2969"/>
        <p:cNvGrpSpPr/>
        <p:nvPr/>
      </p:nvGrpSpPr>
      <p:grpSpPr>
        <a:xfrm>
          <a:off x="0" y="0"/>
          <a:ext cx="0" cy="0"/>
          <a:chOff x="0" y="0"/>
          <a:chExt cx="0" cy="0"/>
        </a:xfrm>
      </p:grpSpPr>
      <p:sp>
        <p:nvSpPr>
          <p:cNvPr id="2970" name="Google Shape;2970;p276"/>
          <p:cNvSpPr/>
          <p:nvPr/>
        </p:nvSpPr>
        <p:spPr>
          <a:xfrm flipH="1" rot="-5400000">
            <a:off x="2723300" y="124475"/>
            <a:ext cx="231300" cy="866400"/>
          </a:xfrm>
          <a:prstGeom prst="roundRect">
            <a:avLst>
              <a:gd fmla="val 50000" name="adj"/>
            </a:avLst>
          </a:pr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276"/>
          <p:cNvSpPr/>
          <p:nvPr/>
        </p:nvSpPr>
        <p:spPr>
          <a:xfrm>
            <a:off x="5910700" y="3679175"/>
            <a:ext cx="4932000" cy="4932000"/>
          </a:xfrm>
          <a:prstGeom prst="ellipse">
            <a:avLst/>
          </a:prstGeom>
          <a:gradFill>
            <a:gsLst>
              <a:gs pos="0">
                <a:srgbClr val="A6CE39"/>
              </a:gs>
              <a:gs pos="100000">
                <a:srgbClr val="39B54A"/>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276"/>
          <p:cNvSpPr/>
          <p:nvPr/>
        </p:nvSpPr>
        <p:spPr>
          <a:xfrm flipH="1" rot="-5400000">
            <a:off x="327750" y="759325"/>
            <a:ext cx="231300" cy="470100"/>
          </a:xfrm>
          <a:prstGeom prst="roundRect">
            <a:avLst>
              <a:gd fmla="val 50000" name="adj"/>
            </a:avLst>
          </a:pr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276"/>
          <p:cNvSpPr txBox="1"/>
          <p:nvPr/>
        </p:nvSpPr>
        <p:spPr>
          <a:xfrm>
            <a:off x="266325" y="290725"/>
            <a:ext cx="12891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Heebo"/>
                <a:ea typeface="Heebo"/>
                <a:cs typeface="Heebo"/>
                <a:sym typeface="Heebo"/>
              </a:rPr>
              <a:t>ABOUT </a:t>
            </a:r>
            <a:r>
              <a:rPr b="1" lang="en" sz="1000">
                <a:solidFill>
                  <a:schemeClr val="dk1"/>
                </a:solidFill>
                <a:latin typeface="Heebo"/>
                <a:ea typeface="Heebo"/>
                <a:cs typeface="Heebo"/>
                <a:sym typeface="Heebo"/>
              </a:rPr>
              <a:t>GLOBANT</a:t>
            </a:r>
            <a:endParaRPr sz="1000">
              <a:solidFill>
                <a:schemeClr val="dk1"/>
              </a:solidFill>
              <a:latin typeface="Heebo"/>
              <a:ea typeface="Heebo"/>
              <a:cs typeface="Heebo"/>
              <a:sym typeface="Heebo"/>
            </a:endParaRPr>
          </a:p>
        </p:txBody>
      </p:sp>
      <p:sp>
        <p:nvSpPr>
          <p:cNvPr id="2974" name="Google Shape;2974;p276"/>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grpSp>
        <p:nvGrpSpPr>
          <p:cNvPr id="2975" name="Google Shape;2975;p276"/>
          <p:cNvGrpSpPr/>
          <p:nvPr/>
        </p:nvGrpSpPr>
        <p:grpSpPr>
          <a:xfrm>
            <a:off x="130260" y="4956874"/>
            <a:ext cx="8808594" cy="145800"/>
            <a:chOff x="130260" y="4956874"/>
            <a:chExt cx="8808594" cy="145800"/>
          </a:xfrm>
        </p:grpSpPr>
        <p:sp>
          <p:nvSpPr>
            <p:cNvPr id="2976" name="Google Shape;2976;p276"/>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chemeClr val="dk1"/>
                  </a:solidFill>
                  <a:latin typeface="Heebo"/>
                  <a:ea typeface="Heebo"/>
                  <a:cs typeface="Heebo"/>
                  <a:sym typeface="Heebo"/>
                </a:rPr>
                <a:t>Globant Proprietary | Confidential information</a:t>
              </a:r>
              <a:endParaRPr sz="600">
                <a:solidFill>
                  <a:schemeClr val="dk1"/>
                </a:solidFill>
                <a:latin typeface="Heebo"/>
                <a:ea typeface="Heebo"/>
                <a:cs typeface="Heebo"/>
                <a:sym typeface="Heebo"/>
              </a:endParaRPr>
            </a:p>
          </p:txBody>
        </p:sp>
        <p:pic>
          <p:nvPicPr>
            <p:cNvPr id="2977" name="Google Shape;2977;p276"/>
            <p:cNvPicPr preferRelativeResize="0"/>
            <p:nvPr/>
          </p:nvPicPr>
          <p:blipFill rotWithShape="1">
            <a:blip r:embed="rId3">
              <a:alphaModFix/>
            </a:blip>
            <a:srcRect b="9598" l="0" r="0" t="9606"/>
            <a:stretch/>
          </p:blipFill>
          <p:spPr>
            <a:xfrm>
              <a:off x="8410534" y="4967675"/>
              <a:ext cx="528320" cy="124199"/>
            </a:xfrm>
            <a:prstGeom prst="rect">
              <a:avLst/>
            </a:prstGeom>
            <a:noFill/>
            <a:ln>
              <a:noFill/>
            </a:ln>
          </p:spPr>
        </p:pic>
      </p:grpSp>
      <p:grpSp>
        <p:nvGrpSpPr>
          <p:cNvPr id="2978" name="Google Shape;2978;p276"/>
          <p:cNvGrpSpPr/>
          <p:nvPr/>
        </p:nvGrpSpPr>
        <p:grpSpPr>
          <a:xfrm>
            <a:off x="801200" y="800125"/>
            <a:ext cx="1428900" cy="388500"/>
            <a:chOff x="801200" y="876325"/>
            <a:chExt cx="1428900" cy="388500"/>
          </a:xfrm>
        </p:grpSpPr>
        <p:sp>
          <p:nvSpPr>
            <p:cNvPr id="2979" name="Google Shape;2979;p276"/>
            <p:cNvSpPr/>
            <p:nvPr/>
          </p:nvSpPr>
          <p:spPr>
            <a:xfrm rot="10800000">
              <a:off x="1269375" y="912475"/>
              <a:ext cx="911100" cy="316200"/>
            </a:xfrm>
            <a:prstGeom prst="roundRect">
              <a:avLst>
                <a:gd fmla="val 50000" name="adj"/>
              </a:avLst>
            </a:prstGeom>
            <a:gradFill>
              <a:gsLst>
                <a:gs pos="0">
                  <a:srgbClr val="A6CE39"/>
                </a:gs>
                <a:gs pos="100000">
                  <a:srgbClr val="39B54A"/>
                </a:gs>
              </a:gsLst>
              <a:lin ang="8100019"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276"/>
            <p:cNvSpPr txBox="1"/>
            <p:nvPr/>
          </p:nvSpPr>
          <p:spPr>
            <a:xfrm>
              <a:off x="801200" y="876325"/>
              <a:ext cx="1428900" cy="3885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lang="en" sz="1800">
                  <a:latin typeface="Heebo Light"/>
                  <a:ea typeface="Heebo Light"/>
                  <a:cs typeface="Heebo Light"/>
                  <a:sym typeface="Heebo Light"/>
                </a:rPr>
                <a:t>Our  </a:t>
              </a:r>
              <a:r>
                <a:rPr b="1" lang="en" sz="1800">
                  <a:solidFill>
                    <a:srgbClr val="FFFFFF"/>
                  </a:solidFill>
                  <a:latin typeface="Heebo"/>
                  <a:ea typeface="Heebo"/>
                  <a:cs typeface="Heebo"/>
                  <a:sym typeface="Heebo"/>
                </a:rPr>
                <a:t>Studios</a:t>
              </a:r>
              <a:endParaRPr b="1" sz="1200">
                <a:latin typeface="Heebo"/>
                <a:ea typeface="Heebo"/>
                <a:cs typeface="Heebo"/>
                <a:sym typeface="Heebo"/>
              </a:endParaRPr>
            </a:p>
          </p:txBody>
        </p:sp>
      </p:grpSp>
      <p:grpSp>
        <p:nvGrpSpPr>
          <p:cNvPr id="2981" name="Google Shape;2981;p276"/>
          <p:cNvGrpSpPr/>
          <p:nvPr/>
        </p:nvGrpSpPr>
        <p:grpSpPr>
          <a:xfrm>
            <a:off x="785725" y="1425925"/>
            <a:ext cx="7572549" cy="3243814"/>
            <a:chOff x="700675" y="1502125"/>
            <a:chExt cx="7572549" cy="3243814"/>
          </a:xfrm>
        </p:grpSpPr>
        <p:sp>
          <p:nvSpPr>
            <p:cNvPr id="2982" name="Google Shape;2982;p276"/>
            <p:cNvSpPr/>
            <p:nvPr/>
          </p:nvSpPr>
          <p:spPr>
            <a:xfrm>
              <a:off x="3226742" y="2945920"/>
              <a:ext cx="2439600" cy="1236600"/>
            </a:xfrm>
            <a:prstGeom prst="roundRect">
              <a:avLst>
                <a:gd fmla="val 11615"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3" name="Google Shape;2983;p276"/>
            <p:cNvPicPr preferRelativeResize="0"/>
            <p:nvPr/>
          </p:nvPicPr>
          <p:blipFill>
            <a:blip r:embed="rId4">
              <a:alphaModFix/>
            </a:blip>
            <a:stretch>
              <a:fillRect/>
            </a:stretch>
          </p:blipFill>
          <p:spPr>
            <a:xfrm>
              <a:off x="3417714" y="3357830"/>
              <a:ext cx="807472" cy="252110"/>
            </a:xfrm>
            <a:prstGeom prst="rect">
              <a:avLst/>
            </a:prstGeom>
            <a:noFill/>
            <a:ln>
              <a:noFill/>
            </a:ln>
          </p:spPr>
        </p:pic>
        <p:sp>
          <p:nvSpPr>
            <p:cNvPr id="2984" name="Google Shape;2984;p276"/>
            <p:cNvSpPr/>
            <p:nvPr/>
          </p:nvSpPr>
          <p:spPr>
            <a:xfrm>
              <a:off x="5784425" y="1502125"/>
              <a:ext cx="2488800" cy="2747100"/>
            </a:xfrm>
            <a:prstGeom prst="roundRect">
              <a:avLst>
                <a:gd fmla="val 7304"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5" name="Google Shape;2985;p276"/>
            <p:cNvPicPr preferRelativeResize="0"/>
            <p:nvPr/>
          </p:nvPicPr>
          <p:blipFill>
            <a:blip r:embed="rId5">
              <a:alphaModFix/>
            </a:blip>
            <a:stretch>
              <a:fillRect/>
            </a:stretch>
          </p:blipFill>
          <p:spPr>
            <a:xfrm>
              <a:off x="7050619" y="2896159"/>
              <a:ext cx="1038824" cy="263471"/>
            </a:xfrm>
            <a:prstGeom prst="rect">
              <a:avLst/>
            </a:prstGeom>
            <a:noFill/>
            <a:ln>
              <a:noFill/>
            </a:ln>
          </p:spPr>
        </p:pic>
        <p:sp>
          <p:nvSpPr>
            <p:cNvPr id="2986" name="Google Shape;2986;p276"/>
            <p:cNvSpPr/>
            <p:nvPr/>
          </p:nvSpPr>
          <p:spPr>
            <a:xfrm>
              <a:off x="3226742" y="1502125"/>
              <a:ext cx="2439600" cy="1320600"/>
            </a:xfrm>
            <a:prstGeom prst="roundRect">
              <a:avLst>
                <a:gd fmla="val 13050"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276"/>
            <p:cNvSpPr/>
            <p:nvPr/>
          </p:nvSpPr>
          <p:spPr>
            <a:xfrm>
              <a:off x="700675" y="1502125"/>
              <a:ext cx="2439600" cy="1120800"/>
            </a:xfrm>
            <a:prstGeom prst="roundRect">
              <a:avLst>
                <a:gd fmla="val 16667"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276"/>
            <p:cNvSpPr/>
            <p:nvPr/>
          </p:nvSpPr>
          <p:spPr>
            <a:xfrm>
              <a:off x="700675" y="2750339"/>
              <a:ext cx="2439600" cy="1995600"/>
            </a:xfrm>
            <a:prstGeom prst="roundRect">
              <a:avLst>
                <a:gd fmla="val 9569" name="adj"/>
              </a:avLst>
            </a:prstGeom>
            <a:solidFill>
              <a:srgbClr val="F5F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276"/>
            <p:cNvSpPr txBox="1"/>
            <p:nvPr/>
          </p:nvSpPr>
          <p:spPr>
            <a:xfrm>
              <a:off x="776382" y="1535606"/>
              <a:ext cx="194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Sustainable Business Strategy</a:t>
              </a:r>
              <a:endParaRPr sz="1000">
                <a:solidFill>
                  <a:srgbClr val="666666"/>
                </a:solidFill>
                <a:latin typeface="Heebo"/>
                <a:ea typeface="Heebo"/>
                <a:cs typeface="Heebo"/>
                <a:sym typeface="Heebo"/>
              </a:endParaRPr>
            </a:p>
          </p:txBody>
        </p:sp>
        <p:pic>
          <p:nvPicPr>
            <p:cNvPr id="2990" name="Google Shape;2990;p276"/>
            <p:cNvPicPr preferRelativeResize="0"/>
            <p:nvPr/>
          </p:nvPicPr>
          <p:blipFill>
            <a:blip r:embed="rId6">
              <a:alphaModFix/>
            </a:blip>
            <a:stretch>
              <a:fillRect/>
            </a:stretch>
          </p:blipFill>
          <p:spPr>
            <a:xfrm>
              <a:off x="5996540" y="2878142"/>
              <a:ext cx="837165" cy="265526"/>
            </a:xfrm>
            <a:prstGeom prst="rect">
              <a:avLst/>
            </a:prstGeom>
            <a:noFill/>
            <a:ln>
              <a:noFill/>
            </a:ln>
          </p:spPr>
        </p:pic>
        <p:sp>
          <p:nvSpPr>
            <p:cNvPr id="2991" name="Google Shape;2991;p276"/>
            <p:cNvSpPr txBox="1"/>
            <p:nvPr/>
          </p:nvSpPr>
          <p:spPr>
            <a:xfrm>
              <a:off x="5897630" y="1535586"/>
              <a:ext cx="165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Technology And Data</a:t>
              </a:r>
              <a:endParaRPr sz="1000">
                <a:solidFill>
                  <a:srgbClr val="666666"/>
                </a:solidFill>
                <a:latin typeface="Heebo"/>
                <a:ea typeface="Heebo"/>
                <a:cs typeface="Heebo"/>
                <a:sym typeface="Heebo"/>
              </a:endParaRPr>
            </a:p>
          </p:txBody>
        </p:sp>
        <p:pic>
          <p:nvPicPr>
            <p:cNvPr id="2992" name="Google Shape;2992;p276"/>
            <p:cNvPicPr preferRelativeResize="0"/>
            <p:nvPr/>
          </p:nvPicPr>
          <p:blipFill>
            <a:blip r:embed="rId7">
              <a:alphaModFix/>
            </a:blip>
            <a:stretch>
              <a:fillRect/>
            </a:stretch>
          </p:blipFill>
          <p:spPr>
            <a:xfrm>
              <a:off x="865110" y="3957199"/>
              <a:ext cx="664578" cy="270211"/>
            </a:xfrm>
            <a:prstGeom prst="rect">
              <a:avLst/>
            </a:prstGeom>
            <a:noFill/>
            <a:ln>
              <a:noFill/>
            </a:ln>
          </p:spPr>
        </p:pic>
        <p:sp>
          <p:nvSpPr>
            <p:cNvPr id="2993" name="Google Shape;2993;p276"/>
            <p:cNvSpPr txBox="1"/>
            <p:nvPr/>
          </p:nvSpPr>
          <p:spPr>
            <a:xfrm>
              <a:off x="783335" y="2750344"/>
              <a:ext cx="165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Engaging Experiences</a:t>
              </a:r>
              <a:endParaRPr sz="1000">
                <a:solidFill>
                  <a:srgbClr val="666666"/>
                </a:solidFill>
                <a:latin typeface="Heebo"/>
                <a:ea typeface="Heebo"/>
                <a:cs typeface="Heebo"/>
                <a:sym typeface="Heebo"/>
              </a:endParaRPr>
            </a:p>
          </p:txBody>
        </p:sp>
        <p:pic>
          <p:nvPicPr>
            <p:cNvPr id="2994" name="Google Shape;2994;p276"/>
            <p:cNvPicPr preferRelativeResize="0"/>
            <p:nvPr/>
          </p:nvPicPr>
          <p:blipFill>
            <a:blip r:embed="rId8">
              <a:alphaModFix/>
            </a:blip>
            <a:stretch>
              <a:fillRect/>
            </a:stretch>
          </p:blipFill>
          <p:spPr>
            <a:xfrm>
              <a:off x="3385219" y="2333385"/>
              <a:ext cx="918382" cy="269430"/>
            </a:xfrm>
            <a:prstGeom prst="rect">
              <a:avLst/>
            </a:prstGeom>
            <a:noFill/>
            <a:ln>
              <a:noFill/>
            </a:ln>
          </p:spPr>
        </p:pic>
        <p:sp>
          <p:nvSpPr>
            <p:cNvPr id="2995" name="Google Shape;2995;p276"/>
            <p:cNvSpPr txBox="1"/>
            <p:nvPr/>
          </p:nvSpPr>
          <p:spPr>
            <a:xfrm>
              <a:off x="3303455" y="1538727"/>
              <a:ext cx="165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Culture &amp; Agility</a:t>
              </a:r>
              <a:endParaRPr sz="1000">
                <a:solidFill>
                  <a:srgbClr val="666666"/>
                </a:solidFill>
                <a:latin typeface="Heebo"/>
                <a:ea typeface="Heebo"/>
                <a:cs typeface="Heebo"/>
                <a:sym typeface="Heebo"/>
              </a:endParaRPr>
            </a:p>
          </p:txBody>
        </p:sp>
        <p:sp>
          <p:nvSpPr>
            <p:cNvPr id="2996" name="Google Shape;2996;p276"/>
            <p:cNvSpPr txBox="1"/>
            <p:nvPr/>
          </p:nvSpPr>
          <p:spPr>
            <a:xfrm>
              <a:off x="3349874" y="2960610"/>
              <a:ext cx="1658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66666"/>
                  </a:solidFill>
                  <a:latin typeface="Heebo"/>
                  <a:ea typeface="Heebo"/>
                  <a:cs typeface="Heebo"/>
                  <a:sym typeface="Heebo"/>
                </a:rPr>
                <a:t>Adaptive Organizations</a:t>
              </a:r>
              <a:endParaRPr sz="1000">
                <a:solidFill>
                  <a:srgbClr val="666666"/>
                </a:solidFill>
                <a:latin typeface="Heebo"/>
                <a:ea typeface="Heebo"/>
                <a:cs typeface="Heebo"/>
                <a:sym typeface="Heebo"/>
              </a:endParaRPr>
            </a:p>
          </p:txBody>
        </p:sp>
        <p:grpSp>
          <p:nvGrpSpPr>
            <p:cNvPr id="2997" name="Google Shape;2997;p276"/>
            <p:cNvGrpSpPr/>
            <p:nvPr/>
          </p:nvGrpSpPr>
          <p:grpSpPr>
            <a:xfrm>
              <a:off x="5938370" y="3831910"/>
              <a:ext cx="953473" cy="280410"/>
              <a:chOff x="542176" y="4227150"/>
              <a:chExt cx="1151676" cy="338700"/>
            </a:xfrm>
          </p:grpSpPr>
          <p:pic>
            <p:nvPicPr>
              <p:cNvPr id="2998" name="Google Shape;2998;p276"/>
              <p:cNvPicPr preferRelativeResize="0"/>
              <p:nvPr/>
            </p:nvPicPr>
            <p:blipFill rotWithShape="1">
              <a:blip r:embed="rId9">
                <a:alphaModFix/>
              </a:blip>
              <a:srcRect b="0" l="33096" r="0" t="0"/>
              <a:stretch/>
            </p:blipFill>
            <p:spPr>
              <a:xfrm>
                <a:off x="971753" y="4256650"/>
                <a:ext cx="722099" cy="279700"/>
              </a:xfrm>
              <a:prstGeom prst="rect">
                <a:avLst/>
              </a:prstGeom>
              <a:noFill/>
              <a:ln>
                <a:noFill/>
              </a:ln>
            </p:spPr>
          </p:pic>
          <p:pic>
            <p:nvPicPr>
              <p:cNvPr id="2999" name="Google Shape;2999;p276"/>
              <p:cNvPicPr preferRelativeResize="0"/>
              <p:nvPr/>
            </p:nvPicPr>
            <p:blipFill rotWithShape="1">
              <a:blip r:embed="rId9">
                <a:alphaModFix/>
              </a:blip>
              <a:srcRect b="0" l="0" r="67132" t="0"/>
              <a:stretch/>
            </p:blipFill>
            <p:spPr>
              <a:xfrm>
                <a:off x="542176" y="4227150"/>
                <a:ext cx="429581" cy="338700"/>
              </a:xfrm>
              <a:prstGeom prst="rect">
                <a:avLst/>
              </a:prstGeom>
              <a:noFill/>
              <a:ln>
                <a:noFill/>
              </a:ln>
            </p:spPr>
          </p:pic>
        </p:grpSp>
        <p:pic>
          <p:nvPicPr>
            <p:cNvPr id="3000" name="Google Shape;3000;p276"/>
            <p:cNvPicPr preferRelativeResize="0"/>
            <p:nvPr/>
          </p:nvPicPr>
          <p:blipFill>
            <a:blip r:embed="rId10">
              <a:alphaModFix/>
            </a:blip>
            <a:stretch>
              <a:fillRect/>
            </a:stretch>
          </p:blipFill>
          <p:spPr>
            <a:xfrm>
              <a:off x="1887343" y="3511952"/>
              <a:ext cx="983616" cy="258420"/>
            </a:xfrm>
            <a:prstGeom prst="rect">
              <a:avLst/>
            </a:prstGeom>
            <a:noFill/>
            <a:ln>
              <a:noFill/>
            </a:ln>
          </p:spPr>
        </p:pic>
        <p:pic>
          <p:nvPicPr>
            <p:cNvPr id="3001" name="Google Shape;3001;p276"/>
            <p:cNvPicPr preferRelativeResize="0"/>
            <p:nvPr/>
          </p:nvPicPr>
          <p:blipFill>
            <a:blip r:embed="rId11">
              <a:alphaModFix/>
            </a:blip>
            <a:stretch>
              <a:fillRect/>
            </a:stretch>
          </p:blipFill>
          <p:spPr>
            <a:xfrm>
              <a:off x="5964510" y="2414311"/>
              <a:ext cx="789683" cy="277280"/>
            </a:xfrm>
            <a:prstGeom prst="rect">
              <a:avLst/>
            </a:prstGeom>
            <a:noFill/>
            <a:ln>
              <a:noFill/>
            </a:ln>
          </p:spPr>
        </p:pic>
        <p:pic>
          <p:nvPicPr>
            <p:cNvPr id="3002" name="Google Shape;3002;p276"/>
            <p:cNvPicPr preferRelativeResize="0"/>
            <p:nvPr/>
          </p:nvPicPr>
          <p:blipFill>
            <a:blip r:embed="rId12">
              <a:alphaModFix/>
            </a:blip>
            <a:stretch>
              <a:fillRect/>
            </a:stretch>
          </p:blipFill>
          <p:spPr>
            <a:xfrm>
              <a:off x="7057527" y="2453463"/>
              <a:ext cx="744215" cy="203828"/>
            </a:xfrm>
            <a:prstGeom prst="rect">
              <a:avLst/>
            </a:prstGeom>
            <a:noFill/>
            <a:ln>
              <a:noFill/>
            </a:ln>
          </p:spPr>
        </p:pic>
        <p:pic>
          <p:nvPicPr>
            <p:cNvPr id="3003" name="Google Shape;3003;p276"/>
            <p:cNvPicPr preferRelativeResize="0"/>
            <p:nvPr/>
          </p:nvPicPr>
          <p:blipFill>
            <a:blip r:embed="rId13">
              <a:alphaModFix/>
            </a:blip>
            <a:stretch>
              <a:fillRect/>
            </a:stretch>
          </p:blipFill>
          <p:spPr>
            <a:xfrm>
              <a:off x="7057527" y="3364496"/>
              <a:ext cx="1139932" cy="262687"/>
            </a:xfrm>
            <a:prstGeom prst="rect">
              <a:avLst/>
            </a:prstGeom>
            <a:noFill/>
            <a:ln>
              <a:noFill/>
            </a:ln>
          </p:spPr>
        </p:pic>
        <p:pic>
          <p:nvPicPr>
            <p:cNvPr id="3004" name="Google Shape;3004;p276"/>
            <p:cNvPicPr preferRelativeResize="0"/>
            <p:nvPr/>
          </p:nvPicPr>
          <p:blipFill>
            <a:blip r:embed="rId14">
              <a:alphaModFix/>
            </a:blip>
            <a:stretch>
              <a:fillRect/>
            </a:stretch>
          </p:blipFill>
          <p:spPr>
            <a:xfrm>
              <a:off x="5959506" y="3381297"/>
              <a:ext cx="812168" cy="245888"/>
            </a:xfrm>
            <a:prstGeom prst="rect">
              <a:avLst/>
            </a:prstGeom>
            <a:noFill/>
            <a:ln>
              <a:noFill/>
            </a:ln>
          </p:spPr>
        </p:pic>
        <p:pic>
          <p:nvPicPr>
            <p:cNvPr id="3005" name="Google Shape;3005;p276"/>
            <p:cNvPicPr preferRelativeResize="0"/>
            <p:nvPr/>
          </p:nvPicPr>
          <p:blipFill>
            <a:blip r:embed="rId15">
              <a:alphaModFix/>
            </a:blip>
            <a:stretch>
              <a:fillRect/>
            </a:stretch>
          </p:blipFill>
          <p:spPr>
            <a:xfrm>
              <a:off x="4557800" y="1893101"/>
              <a:ext cx="918369" cy="263464"/>
            </a:xfrm>
            <a:prstGeom prst="rect">
              <a:avLst/>
            </a:prstGeom>
            <a:noFill/>
            <a:ln>
              <a:noFill/>
            </a:ln>
          </p:spPr>
        </p:pic>
        <p:pic>
          <p:nvPicPr>
            <p:cNvPr id="3006" name="Google Shape;3006;p276"/>
            <p:cNvPicPr preferRelativeResize="0"/>
            <p:nvPr/>
          </p:nvPicPr>
          <p:blipFill>
            <a:blip r:embed="rId16">
              <a:alphaModFix/>
            </a:blip>
            <a:stretch>
              <a:fillRect/>
            </a:stretch>
          </p:blipFill>
          <p:spPr>
            <a:xfrm>
              <a:off x="3385226" y="3773506"/>
              <a:ext cx="807471" cy="263471"/>
            </a:xfrm>
            <a:prstGeom prst="rect">
              <a:avLst/>
            </a:prstGeom>
            <a:noFill/>
            <a:ln>
              <a:noFill/>
            </a:ln>
          </p:spPr>
        </p:pic>
        <p:pic>
          <p:nvPicPr>
            <p:cNvPr id="3007" name="Google Shape;3007;p276"/>
            <p:cNvPicPr preferRelativeResize="0"/>
            <p:nvPr/>
          </p:nvPicPr>
          <p:blipFill>
            <a:blip r:embed="rId17">
              <a:alphaModFix/>
            </a:blip>
            <a:stretch>
              <a:fillRect/>
            </a:stretch>
          </p:blipFill>
          <p:spPr>
            <a:xfrm>
              <a:off x="4621759" y="3346317"/>
              <a:ext cx="910945" cy="251527"/>
            </a:xfrm>
            <a:prstGeom prst="rect">
              <a:avLst/>
            </a:prstGeom>
            <a:noFill/>
            <a:ln>
              <a:noFill/>
            </a:ln>
          </p:spPr>
        </p:pic>
        <p:pic>
          <p:nvPicPr>
            <p:cNvPr id="3008" name="Google Shape;3008;p276"/>
            <p:cNvPicPr preferRelativeResize="0"/>
            <p:nvPr/>
          </p:nvPicPr>
          <p:blipFill>
            <a:blip r:embed="rId18">
              <a:alphaModFix/>
            </a:blip>
            <a:stretch>
              <a:fillRect/>
            </a:stretch>
          </p:blipFill>
          <p:spPr>
            <a:xfrm>
              <a:off x="845995" y="1826622"/>
              <a:ext cx="750231" cy="324838"/>
            </a:xfrm>
            <a:prstGeom prst="rect">
              <a:avLst/>
            </a:prstGeom>
            <a:noFill/>
            <a:ln>
              <a:noFill/>
            </a:ln>
          </p:spPr>
        </p:pic>
        <p:pic>
          <p:nvPicPr>
            <p:cNvPr id="3009" name="Google Shape;3009;p276"/>
            <p:cNvPicPr preferRelativeResize="0"/>
            <p:nvPr/>
          </p:nvPicPr>
          <p:blipFill>
            <a:blip r:embed="rId19">
              <a:alphaModFix/>
            </a:blip>
            <a:stretch>
              <a:fillRect/>
            </a:stretch>
          </p:blipFill>
          <p:spPr>
            <a:xfrm>
              <a:off x="1883529" y="1855239"/>
              <a:ext cx="846137" cy="267605"/>
            </a:xfrm>
            <a:prstGeom prst="rect">
              <a:avLst/>
            </a:prstGeom>
            <a:noFill/>
            <a:ln>
              <a:noFill/>
            </a:ln>
          </p:spPr>
        </p:pic>
        <p:pic>
          <p:nvPicPr>
            <p:cNvPr id="3010" name="Google Shape;3010;p276"/>
            <p:cNvPicPr preferRelativeResize="0"/>
            <p:nvPr/>
          </p:nvPicPr>
          <p:blipFill>
            <a:blip r:embed="rId20">
              <a:alphaModFix/>
            </a:blip>
            <a:stretch>
              <a:fillRect/>
            </a:stretch>
          </p:blipFill>
          <p:spPr>
            <a:xfrm>
              <a:off x="1895151" y="3106203"/>
              <a:ext cx="1061017" cy="215026"/>
            </a:xfrm>
            <a:prstGeom prst="rect">
              <a:avLst/>
            </a:prstGeom>
            <a:noFill/>
            <a:ln>
              <a:noFill/>
            </a:ln>
          </p:spPr>
        </p:pic>
        <p:pic>
          <p:nvPicPr>
            <p:cNvPr id="3011" name="Google Shape;3011;p276"/>
            <p:cNvPicPr preferRelativeResize="0"/>
            <p:nvPr/>
          </p:nvPicPr>
          <p:blipFill>
            <a:blip r:embed="rId21">
              <a:alphaModFix/>
            </a:blip>
            <a:stretch>
              <a:fillRect/>
            </a:stretch>
          </p:blipFill>
          <p:spPr>
            <a:xfrm>
              <a:off x="858292" y="3514035"/>
              <a:ext cx="674908" cy="254264"/>
            </a:xfrm>
            <a:prstGeom prst="rect">
              <a:avLst/>
            </a:prstGeom>
            <a:noFill/>
            <a:ln>
              <a:noFill/>
            </a:ln>
          </p:spPr>
        </p:pic>
        <p:pic>
          <p:nvPicPr>
            <p:cNvPr id="3012" name="Google Shape;3012;p276"/>
            <p:cNvPicPr preferRelativeResize="0"/>
            <p:nvPr/>
          </p:nvPicPr>
          <p:blipFill>
            <a:blip r:embed="rId22">
              <a:alphaModFix/>
            </a:blip>
            <a:stretch>
              <a:fillRect/>
            </a:stretch>
          </p:blipFill>
          <p:spPr>
            <a:xfrm>
              <a:off x="5975644" y="1890129"/>
              <a:ext cx="767424" cy="269421"/>
            </a:xfrm>
            <a:prstGeom prst="rect">
              <a:avLst/>
            </a:prstGeom>
            <a:noFill/>
            <a:ln>
              <a:noFill/>
            </a:ln>
          </p:spPr>
        </p:pic>
        <p:pic>
          <p:nvPicPr>
            <p:cNvPr id="3013" name="Google Shape;3013;p276"/>
            <p:cNvPicPr preferRelativeResize="0"/>
            <p:nvPr/>
          </p:nvPicPr>
          <p:blipFill>
            <a:blip r:embed="rId23">
              <a:alphaModFix/>
            </a:blip>
            <a:stretch>
              <a:fillRect/>
            </a:stretch>
          </p:blipFill>
          <p:spPr>
            <a:xfrm>
              <a:off x="7057528" y="1914761"/>
              <a:ext cx="860477" cy="220164"/>
            </a:xfrm>
            <a:prstGeom prst="rect">
              <a:avLst/>
            </a:prstGeom>
            <a:noFill/>
            <a:ln>
              <a:noFill/>
            </a:ln>
          </p:spPr>
        </p:pic>
        <p:pic>
          <p:nvPicPr>
            <p:cNvPr id="3014" name="Google Shape;3014;p276"/>
            <p:cNvPicPr preferRelativeResize="0"/>
            <p:nvPr/>
          </p:nvPicPr>
          <p:blipFill>
            <a:blip r:embed="rId24">
              <a:alphaModFix/>
            </a:blip>
            <a:stretch>
              <a:fillRect/>
            </a:stretch>
          </p:blipFill>
          <p:spPr>
            <a:xfrm>
              <a:off x="858274" y="4368159"/>
              <a:ext cx="966432" cy="266770"/>
            </a:xfrm>
            <a:prstGeom prst="rect">
              <a:avLst/>
            </a:prstGeom>
            <a:noFill/>
            <a:ln>
              <a:noFill/>
            </a:ln>
          </p:spPr>
        </p:pic>
        <p:pic>
          <p:nvPicPr>
            <p:cNvPr id="3015" name="Google Shape;3015;p276"/>
            <p:cNvPicPr preferRelativeResize="0"/>
            <p:nvPr/>
          </p:nvPicPr>
          <p:blipFill>
            <a:blip r:embed="rId25">
              <a:alphaModFix/>
            </a:blip>
            <a:stretch>
              <a:fillRect/>
            </a:stretch>
          </p:blipFill>
          <p:spPr>
            <a:xfrm>
              <a:off x="1877799" y="3933296"/>
              <a:ext cx="957336" cy="272004"/>
            </a:xfrm>
            <a:prstGeom prst="rect">
              <a:avLst/>
            </a:prstGeom>
            <a:noFill/>
            <a:ln>
              <a:noFill/>
            </a:ln>
          </p:spPr>
        </p:pic>
        <p:pic>
          <p:nvPicPr>
            <p:cNvPr id="3016" name="Google Shape;3016;p276"/>
            <p:cNvPicPr preferRelativeResize="0"/>
            <p:nvPr/>
          </p:nvPicPr>
          <p:blipFill>
            <a:blip r:embed="rId26">
              <a:alphaModFix/>
            </a:blip>
            <a:stretch>
              <a:fillRect/>
            </a:stretch>
          </p:blipFill>
          <p:spPr>
            <a:xfrm>
              <a:off x="855623" y="3104035"/>
              <a:ext cx="639862" cy="221099"/>
            </a:xfrm>
            <a:prstGeom prst="rect">
              <a:avLst/>
            </a:prstGeom>
            <a:noFill/>
            <a:ln>
              <a:noFill/>
            </a:ln>
          </p:spPr>
        </p:pic>
        <p:pic>
          <p:nvPicPr>
            <p:cNvPr id="3017" name="Google Shape;3017;p276"/>
            <p:cNvPicPr preferRelativeResize="0"/>
            <p:nvPr/>
          </p:nvPicPr>
          <p:blipFill>
            <a:blip r:embed="rId27">
              <a:alphaModFix/>
            </a:blip>
            <a:stretch>
              <a:fillRect/>
            </a:stretch>
          </p:blipFill>
          <p:spPr>
            <a:xfrm>
              <a:off x="3353048" y="1892512"/>
              <a:ext cx="705278" cy="272959"/>
            </a:xfrm>
            <a:prstGeom prst="rect">
              <a:avLst/>
            </a:prstGeom>
            <a:noFill/>
            <a:ln>
              <a:noFill/>
            </a:ln>
          </p:spPr>
        </p:pic>
        <p:pic>
          <p:nvPicPr>
            <p:cNvPr id="3018" name="Google Shape;3018;p276"/>
            <p:cNvPicPr preferRelativeResize="0"/>
            <p:nvPr/>
          </p:nvPicPr>
          <p:blipFill rotWithShape="1">
            <a:blip r:embed="rId28">
              <a:alphaModFix/>
            </a:blip>
            <a:srcRect b="0" l="4829" r="3871" t="0"/>
            <a:stretch/>
          </p:blipFill>
          <p:spPr>
            <a:xfrm>
              <a:off x="825785" y="2230819"/>
              <a:ext cx="918394" cy="277281"/>
            </a:xfrm>
            <a:prstGeom prst="rect">
              <a:avLst/>
            </a:prstGeom>
            <a:noFill/>
            <a:ln>
              <a:noFill/>
            </a:ln>
          </p:spPr>
        </p:pic>
      </p:grpSp>
      <p:sp>
        <p:nvSpPr>
          <p:cNvPr id="3019" name="Google Shape;3019;p276"/>
          <p:cNvSpPr/>
          <p:nvPr/>
        </p:nvSpPr>
        <p:spPr>
          <a:xfrm>
            <a:off x="2723300" y="442025"/>
            <a:ext cx="231300" cy="2313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276"/>
          <p:cNvSpPr/>
          <p:nvPr/>
        </p:nvSpPr>
        <p:spPr>
          <a:xfrm flipH="1" rot="-5400000">
            <a:off x="1879400" y="91325"/>
            <a:ext cx="231300" cy="470100"/>
          </a:xfrm>
          <a:prstGeom prst="roundRect">
            <a:avLst>
              <a:gd fmla="val 50000" name="adj"/>
            </a:avLst>
          </a:pr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4" name="Shape 3024"/>
        <p:cNvGrpSpPr/>
        <p:nvPr/>
      </p:nvGrpSpPr>
      <p:grpSpPr>
        <a:xfrm>
          <a:off x="0" y="0"/>
          <a:ext cx="0" cy="0"/>
          <a:chOff x="0" y="0"/>
          <a:chExt cx="0" cy="0"/>
        </a:xfrm>
      </p:grpSpPr>
      <p:sp>
        <p:nvSpPr>
          <p:cNvPr id="3025" name="Google Shape;3025;p277"/>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Our </a:t>
            </a:r>
            <a:r>
              <a:rPr b="1" lang="en" sz="2400">
                <a:solidFill>
                  <a:srgbClr val="549E39"/>
                </a:solidFill>
                <a:latin typeface="Heebo"/>
                <a:ea typeface="Heebo"/>
                <a:cs typeface="Heebo"/>
                <a:sym typeface="Heebo"/>
              </a:rPr>
              <a:t>User/Client/</a:t>
            </a:r>
            <a:r>
              <a:rPr b="1" lang="en" sz="2400">
                <a:solidFill>
                  <a:srgbClr val="549E39"/>
                </a:solidFill>
                <a:latin typeface="Heebo"/>
                <a:ea typeface="Heebo"/>
                <a:cs typeface="Heebo"/>
                <a:sym typeface="Heebo"/>
              </a:rPr>
              <a:t>Customer</a:t>
            </a:r>
            <a:endParaRPr b="1" sz="1200">
              <a:latin typeface="Heebo"/>
              <a:ea typeface="Heebo"/>
              <a:cs typeface="Heebo"/>
              <a:sym typeface="Heebo"/>
            </a:endParaRPr>
          </a:p>
        </p:txBody>
      </p:sp>
      <p:sp>
        <p:nvSpPr>
          <p:cNvPr id="3026" name="Google Shape;3026;p277"/>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09090"/>
                </a:solidFill>
                <a:latin typeface="Heebo"/>
                <a:ea typeface="Heebo"/>
                <a:cs typeface="Heebo"/>
                <a:sym typeface="Heebo"/>
              </a:rPr>
              <a:t>Globant Property | Confidential Information</a:t>
            </a:r>
            <a:endParaRPr sz="600">
              <a:solidFill>
                <a:srgbClr val="909090"/>
              </a:solidFill>
              <a:latin typeface="Heebo"/>
              <a:ea typeface="Heebo"/>
              <a:cs typeface="Heebo"/>
              <a:sym typeface="Heebo"/>
            </a:endParaRPr>
          </a:p>
        </p:txBody>
      </p:sp>
      <p:sp>
        <p:nvSpPr>
          <p:cNvPr id="3027" name="Google Shape;3027;p277"/>
          <p:cNvSpPr/>
          <p:nvPr/>
        </p:nvSpPr>
        <p:spPr>
          <a:xfrm>
            <a:off x="5362223" y="1516281"/>
            <a:ext cx="3006600" cy="3004200"/>
          </a:xfrm>
          <a:prstGeom prst="ellipse">
            <a:avLst/>
          </a:prstGeom>
          <a:solidFill>
            <a:srgbClr val="E6A96C">
              <a:alpha val="27060"/>
            </a:srgbClr>
          </a:solidFill>
          <a:ln cap="flat" cmpd="sng" w="25400">
            <a:solidFill>
              <a:srgbClr val="CC6328"/>
            </a:solidFill>
            <a:prstDash val="solid"/>
            <a:miter lim="400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b="0" i="0" sz="3599" u="none" cap="none" strike="noStrike">
              <a:solidFill>
                <a:srgbClr val="FFFFFF"/>
              </a:solidFill>
              <a:latin typeface="Arial"/>
              <a:ea typeface="Arial"/>
              <a:cs typeface="Arial"/>
              <a:sym typeface="Arial"/>
            </a:endParaRPr>
          </a:p>
        </p:txBody>
      </p:sp>
      <p:sp>
        <p:nvSpPr>
          <p:cNvPr id="3028" name="Google Shape;3028;p277"/>
          <p:cNvSpPr/>
          <p:nvPr/>
        </p:nvSpPr>
        <p:spPr>
          <a:xfrm flipH="1">
            <a:off x="5839642" y="2003108"/>
            <a:ext cx="2042400" cy="2040900"/>
          </a:xfrm>
          <a:prstGeom prst="ellipse">
            <a:avLst/>
          </a:prstGeom>
          <a:solidFill>
            <a:srgbClr val="FAAB69"/>
          </a:solidFill>
          <a:ln cap="flat" cmpd="sng" w="63500">
            <a:solidFill>
              <a:srgbClr val="CC6328"/>
            </a:solidFill>
            <a:prstDash val="solid"/>
            <a:miter lim="400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b="0" i="0" sz="3599" u="none" cap="none" strike="noStrike">
              <a:solidFill>
                <a:srgbClr val="FFFFFF"/>
              </a:solidFill>
              <a:latin typeface="Arial"/>
              <a:ea typeface="Arial"/>
              <a:cs typeface="Arial"/>
              <a:sym typeface="Arial"/>
            </a:endParaRPr>
          </a:p>
        </p:txBody>
      </p:sp>
      <p:pic>
        <p:nvPicPr>
          <p:cNvPr descr="Image" id="3029" name="Google Shape;3029;p277"/>
          <p:cNvPicPr preferRelativeResize="0"/>
          <p:nvPr/>
        </p:nvPicPr>
        <p:blipFill rotWithShape="1">
          <a:blip r:embed="rId3">
            <a:alphaModFix/>
          </a:blip>
          <a:srcRect b="0" l="0" r="0" t="0"/>
          <a:stretch/>
        </p:blipFill>
        <p:spPr>
          <a:xfrm>
            <a:off x="5643294" y="1788164"/>
            <a:ext cx="2439710" cy="2531060"/>
          </a:xfrm>
          <a:prstGeom prst="rect">
            <a:avLst/>
          </a:prstGeom>
          <a:noFill/>
          <a:ln>
            <a:noFill/>
          </a:ln>
        </p:spPr>
      </p:pic>
      <p:pic>
        <p:nvPicPr>
          <p:cNvPr descr="180529_Ticketmaster_Kat_Frederick_131.png" id="3030" name="Google Shape;3030;p277"/>
          <p:cNvPicPr preferRelativeResize="0"/>
          <p:nvPr/>
        </p:nvPicPr>
        <p:blipFill rotWithShape="1">
          <a:blip r:embed="rId4">
            <a:alphaModFix/>
          </a:blip>
          <a:srcRect b="47770" l="6327" r="10526" t="10629"/>
          <a:stretch/>
        </p:blipFill>
        <p:spPr>
          <a:xfrm>
            <a:off x="5830180" y="1992782"/>
            <a:ext cx="2039532" cy="2037978"/>
          </a:xfrm>
          <a:custGeom>
            <a:rect b="b" l="l" r="r" t="t"/>
            <a:pathLst>
              <a:path extrusionOk="0" h="20595" w="19679">
                <a:moveTo>
                  <a:pt x="9839" y="0"/>
                </a:moveTo>
                <a:cubicBezTo>
                  <a:pt x="7321" y="0"/>
                  <a:pt x="4803" y="1005"/>
                  <a:pt x="2882" y="3016"/>
                </a:cubicBezTo>
                <a:cubicBezTo>
                  <a:pt x="-961" y="7037"/>
                  <a:pt x="-961" y="13557"/>
                  <a:pt x="2882" y="17579"/>
                </a:cubicBezTo>
                <a:cubicBezTo>
                  <a:pt x="6724" y="21600"/>
                  <a:pt x="12954" y="21600"/>
                  <a:pt x="16796" y="17579"/>
                </a:cubicBezTo>
                <a:cubicBezTo>
                  <a:pt x="20639" y="13557"/>
                  <a:pt x="20639" y="7037"/>
                  <a:pt x="16796" y="3016"/>
                </a:cubicBezTo>
                <a:cubicBezTo>
                  <a:pt x="14875" y="1005"/>
                  <a:pt x="12357" y="0"/>
                  <a:pt x="9839" y="0"/>
                </a:cubicBezTo>
                <a:close/>
              </a:path>
            </a:pathLst>
          </a:custGeom>
          <a:noFill/>
          <a:ln>
            <a:noFill/>
          </a:ln>
        </p:spPr>
      </p:pic>
      <p:pic>
        <p:nvPicPr>
          <p:cNvPr descr="180529_Ticketmaster_Kat_Frederick_131.png" id="3031" name="Google Shape;3031;p277"/>
          <p:cNvPicPr preferRelativeResize="0"/>
          <p:nvPr/>
        </p:nvPicPr>
        <p:blipFill rotWithShape="1">
          <a:blip r:embed="rId4">
            <a:alphaModFix/>
          </a:blip>
          <a:srcRect b="68838" l="30915" r="35192" t="3469"/>
          <a:stretch/>
        </p:blipFill>
        <p:spPr>
          <a:xfrm>
            <a:off x="6433314" y="1642072"/>
            <a:ext cx="831305" cy="1356560"/>
          </a:xfrm>
          <a:prstGeom prst="rect">
            <a:avLst/>
          </a:prstGeom>
          <a:noFill/>
          <a:ln>
            <a:noFill/>
          </a:ln>
        </p:spPr>
      </p:pic>
      <p:sp>
        <p:nvSpPr>
          <p:cNvPr id="3032" name="Google Shape;3032;p277"/>
          <p:cNvSpPr/>
          <p:nvPr/>
        </p:nvSpPr>
        <p:spPr>
          <a:xfrm>
            <a:off x="6061765" y="3648591"/>
            <a:ext cx="1598076" cy="391907"/>
          </a:xfrm>
          <a:custGeom>
            <a:rect b="b" l="l" r="r" t="t"/>
            <a:pathLst>
              <a:path extrusionOk="0" h="17598" w="21600">
                <a:moveTo>
                  <a:pt x="0" y="0"/>
                </a:moveTo>
                <a:cubicBezTo>
                  <a:pt x="461" y="1968"/>
                  <a:pt x="972" y="3844"/>
                  <a:pt x="1543" y="5591"/>
                </a:cubicBezTo>
                <a:cubicBezTo>
                  <a:pt x="6774" y="21600"/>
                  <a:pt x="14826" y="21600"/>
                  <a:pt x="20057" y="5591"/>
                </a:cubicBezTo>
                <a:cubicBezTo>
                  <a:pt x="20628" y="3844"/>
                  <a:pt x="21139" y="1968"/>
                  <a:pt x="21600" y="0"/>
                </a:cubicBezTo>
                <a:lnTo>
                  <a:pt x="0" y="0"/>
                </a:lnTo>
                <a:close/>
              </a:path>
            </a:pathLst>
          </a:custGeom>
          <a:solidFill>
            <a:srgbClr val="B46330"/>
          </a:solidFill>
          <a:ln>
            <a:noFill/>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b="1" i="0" sz="1200" u="none" cap="none" strike="noStrike">
              <a:solidFill>
                <a:srgbClr val="7D7D7D"/>
              </a:solidFill>
              <a:latin typeface="Arial"/>
              <a:ea typeface="Arial"/>
              <a:cs typeface="Arial"/>
              <a:sym typeface="Arial"/>
            </a:endParaRPr>
          </a:p>
        </p:txBody>
      </p:sp>
      <p:sp>
        <p:nvSpPr>
          <p:cNvPr id="3033" name="Google Shape;3033;p277"/>
          <p:cNvSpPr txBox="1"/>
          <p:nvPr/>
        </p:nvSpPr>
        <p:spPr>
          <a:xfrm>
            <a:off x="6449794" y="3659012"/>
            <a:ext cx="822300" cy="362400"/>
          </a:xfrm>
          <a:prstGeom prst="rect">
            <a:avLst/>
          </a:prstGeom>
          <a:noFill/>
          <a:ln>
            <a:noFill/>
          </a:ln>
        </p:spPr>
        <p:txBody>
          <a:bodyPr anchorCtr="0" anchor="ctr" bIns="35700" lIns="35700" spcFirstLastPara="1" rIns="35700" wrap="square" tIns="35700">
            <a:noAutofit/>
          </a:bodyPr>
          <a:lstStyle/>
          <a:p>
            <a:pPr indent="0" lvl="0" marL="0" marR="0" rtl="0" algn="ctr">
              <a:lnSpc>
                <a:spcPct val="90000"/>
              </a:lnSpc>
              <a:spcBef>
                <a:spcPts val="0"/>
              </a:spcBef>
              <a:spcAft>
                <a:spcPts val="0"/>
              </a:spcAft>
              <a:buNone/>
            </a:pPr>
            <a:r>
              <a:rPr b="1" i="0" lang="en" sz="1000" u="none" cap="none" strike="noStrike">
                <a:solidFill>
                  <a:srgbClr val="FFFEFD"/>
                </a:solidFill>
                <a:latin typeface="Arial"/>
                <a:ea typeface="Arial"/>
                <a:cs typeface="Arial"/>
                <a:sym typeface="Arial"/>
              </a:rPr>
              <a:t>Kathryn Frederick</a:t>
            </a:r>
            <a:endParaRPr/>
          </a:p>
          <a:p>
            <a:pPr indent="0" lvl="0" marL="0" marR="0" rtl="0" algn="ctr">
              <a:lnSpc>
                <a:spcPct val="90000"/>
              </a:lnSpc>
              <a:spcBef>
                <a:spcPts val="300"/>
              </a:spcBef>
              <a:spcAft>
                <a:spcPts val="0"/>
              </a:spcAft>
              <a:buNone/>
            </a:pPr>
            <a:r>
              <a:rPr b="0" i="0" lang="en" sz="850" u="none" cap="none" strike="noStrike">
                <a:solidFill>
                  <a:srgbClr val="FFFEFD"/>
                </a:solidFill>
                <a:latin typeface="Arial"/>
                <a:ea typeface="Arial"/>
                <a:cs typeface="Arial"/>
                <a:sym typeface="Arial"/>
              </a:rPr>
              <a:t>EVP, Growth &amp; Insights</a:t>
            </a:r>
            <a:br>
              <a:rPr b="0" i="0" lang="en" sz="850" u="none" cap="none" strike="noStrike">
                <a:solidFill>
                  <a:srgbClr val="FFFEFD"/>
                </a:solidFill>
                <a:latin typeface="Arial"/>
                <a:ea typeface="Arial"/>
                <a:cs typeface="Arial"/>
                <a:sym typeface="Arial"/>
              </a:rPr>
            </a:br>
            <a:r>
              <a:rPr b="0" i="0" lang="en" sz="850" u="none" cap="none" strike="noStrike">
                <a:solidFill>
                  <a:srgbClr val="FFFEFD"/>
                </a:solidFill>
                <a:latin typeface="Arial"/>
                <a:ea typeface="Arial"/>
                <a:cs typeface="Arial"/>
                <a:sym typeface="Arial"/>
              </a:rPr>
              <a:t>Ticketmaster</a:t>
            </a:r>
            <a:endParaRPr/>
          </a:p>
        </p:txBody>
      </p:sp>
      <p:pic>
        <p:nvPicPr>
          <p:cNvPr descr="Image" id="3034" name="Google Shape;3034;p277"/>
          <p:cNvPicPr preferRelativeResize="0"/>
          <p:nvPr/>
        </p:nvPicPr>
        <p:blipFill rotWithShape="1">
          <a:blip r:embed="rId5">
            <a:alphaModFix/>
          </a:blip>
          <a:srcRect b="8744" l="9485" r="48508" t="43984"/>
          <a:stretch/>
        </p:blipFill>
        <p:spPr>
          <a:xfrm>
            <a:off x="5865678" y="2768781"/>
            <a:ext cx="783561" cy="881066"/>
          </a:xfrm>
          <a:prstGeom prst="rect">
            <a:avLst/>
          </a:prstGeom>
          <a:noFill/>
          <a:ln>
            <a:noFill/>
          </a:ln>
        </p:spPr>
      </p:pic>
      <p:sp>
        <p:nvSpPr>
          <p:cNvPr id="3035" name="Google Shape;3035;p277"/>
          <p:cNvSpPr txBox="1"/>
          <p:nvPr/>
        </p:nvSpPr>
        <p:spPr>
          <a:xfrm>
            <a:off x="2992723" y="1955525"/>
            <a:ext cx="2521500" cy="198900"/>
          </a:xfrm>
          <a:prstGeom prst="rect">
            <a:avLst/>
          </a:prstGeom>
          <a:noFill/>
          <a:ln>
            <a:noFill/>
          </a:ln>
        </p:spPr>
        <p:txBody>
          <a:bodyPr anchorCtr="0" anchor="ctr" bIns="35700" lIns="35700" spcFirstLastPara="1" rIns="35700" wrap="square" tIns="35700">
            <a:noAutofit/>
          </a:bodyPr>
          <a:lstStyle/>
          <a:p>
            <a:pPr indent="0" lvl="0" marL="0" marR="0" rtl="0" algn="r">
              <a:lnSpc>
                <a:spcPct val="90000"/>
              </a:lnSpc>
              <a:spcBef>
                <a:spcPts val="0"/>
              </a:spcBef>
              <a:spcAft>
                <a:spcPts val="0"/>
              </a:spcAft>
              <a:buClr>
                <a:srgbClr val="434448"/>
              </a:buClr>
              <a:buSzPts val="1400"/>
              <a:buFont typeface="Arial"/>
              <a:buNone/>
            </a:pPr>
            <a:r>
              <a:rPr lang="en" sz="1200">
                <a:solidFill>
                  <a:srgbClr val="434448"/>
                </a:solidFill>
                <a:latin typeface="Montserrat"/>
                <a:ea typeface="Montserrat"/>
                <a:cs typeface="Montserrat"/>
                <a:sym typeface="Montserrat"/>
              </a:rPr>
              <a:t>Journey Builder</a:t>
            </a:r>
            <a:endParaRPr i="0" sz="1200" u="none" cap="none" strike="noStrike">
              <a:solidFill>
                <a:srgbClr val="434448"/>
              </a:solidFill>
              <a:latin typeface="Montserrat"/>
              <a:ea typeface="Montserrat"/>
              <a:cs typeface="Montserrat"/>
              <a:sym typeface="Montserrat"/>
            </a:endParaRPr>
          </a:p>
        </p:txBody>
      </p:sp>
      <p:sp>
        <p:nvSpPr>
          <p:cNvPr id="3036" name="Google Shape;3036;p277"/>
          <p:cNvSpPr/>
          <p:nvPr/>
        </p:nvSpPr>
        <p:spPr>
          <a:xfrm>
            <a:off x="5589861" y="1957618"/>
            <a:ext cx="196500" cy="196500"/>
          </a:xfrm>
          <a:prstGeom prst="ellipse">
            <a:avLst/>
          </a:prstGeom>
          <a:solidFill>
            <a:srgbClr val="B45F06"/>
          </a:solidFill>
          <a:ln cap="flat" cmpd="sng" w="38100">
            <a:solidFill>
              <a:srgbClr val="C85414"/>
            </a:solidFill>
            <a:prstDash val="solid"/>
            <a:miter lim="8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sz="3599">
              <a:solidFill>
                <a:srgbClr val="434448"/>
              </a:solidFill>
            </a:endParaRPr>
          </a:p>
        </p:txBody>
      </p:sp>
      <p:sp>
        <p:nvSpPr>
          <p:cNvPr id="3037" name="Google Shape;3037;p277"/>
          <p:cNvSpPr txBox="1"/>
          <p:nvPr/>
        </p:nvSpPr>
        <p:spPr>
          <a:xfrm>
            <a:off x="2985675" y="2557600"/>
            <a:ext cx="2252700" cy="198900"/>
          </a:xfrm>
          <a:prstGeom prst="rect">
            <a:avLst/>
          </a:prstGeom>
          <a:noFill/>
          <a:ln>
            <a:noFill/>
          </a:ln>
        </p:spPr>
        <p:txBody>
          <a:bodyPr anchorCtr="0" anchor="ctr" bIns="35700" lIns="35700" spcFirstLastPara="1" rIns="35700" wrap="square" tIns="35700">
            <a:noAutofit/>
          </a:bodyPr>
          <a:lstStyle/>
          <a:p>
            <a:pPr indent="0" lvl="0" marL="0" marR="0" rtl="0" algn="r">
              <a:lnSpc>
                <a:spcPct val="90000"/>
              </a:lnSpc>
              <a:spcBef>
                <a:spcPts val="0"/>
              </a:spcBef>
              <a:spcAft>
                <a:spcPts val="0"/>
              </a:spcAft>
              <a:buClr>
                <a:srgbClr val="434448"/>
              </a:buClr>
              <a:buSzPts val="1400"/>
              <a:buFont typeface="Arial"/>
              <a:buNone/>
            </a:pPr>
            <a:r>
              <a:rPr lang="en" sz="1200">
                <a:solidFill>
                  <a:srgbClr val="434448"/>
                </a:solidFill>
                <a:latin typeface="Montserrat"/>
                <a:ea typeface="Montserrat"/>
                <a:cs typeface="Montserrat"/>
                <a:sym typeface="Montserrat"/>
              </a:rPr>
              <a:t>Audience Studio</a:t>
            </a:r>
            <a:endParaRPr sz="1200">
              <a:latin typeface="Montserrat"/>
              <a:ea typeface="Montserrat"/>
              <a:cs typeface="Montserrat"/>
              <a:sym typeface="Montserrat"/>
            </a:endParaRPr>
          </a:p>
        </p:txBody>
      </p:sp>
      <p:sp>
        <p:nvSpPr>
          <p:cNvPr id="3038" name="Google Shape;3038;p277"/>
          <p:cNvSpPr/>
          <p:nvPr/>
        </p:nvSpPr>
        <p:spPr>
          <a:xfrm>
            <a:off x="5311357" y="2558794"/>
            <a:ext cx="196500" cy="196500"/>
          </a:xfrm>
          <a:prstGeom prst="ellipse">
            <a:avLst/>
          </a:prstGeom>
          <a:solidFill>
            <a:srgbClr val="B45F06"/>
          </a:solidFill>
          <a:ln cap="flat" cmpd="sng" w="38100">
            <a:solidFill>
              <a:srgbClr val="C85414"/>
            </a:solidFill>
            <a:prstDash val="solid"/>
            <a:miter lim="8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sz="3599">
              <a:solidFill>
                <a:srgbClr val="434448"/>
              </a:solidFill>
            </a:endParaRPr>
          </a:p>
        </p:txBody>
      </p:sp>
      <p:sp>
        <p:nvSpPr>
          <p:cNvPr id="3039" name="Google Shape;3039;p277"/>
          <p:cNvSpPr txBox="1"/>
          <p:nvPr/>
        </p:nvSpPr>
        <p:spPr>
          <a:xfrm>
            <a:off x="2992725" y="2858625"/>
            <a:ext cx="2200800" cy="198900"/>
          </a:xfrm>
          <a:prstGeom prst="rect">
            <a:avLst/>
          </a:prstGeom>
          <a:noFill/>
          <a:ln>
            <a:noFill/>
          </a:ln>
        </p:spPr>
        <p:txBody>
          <a:bodyPr anchorCtr="0" anchor="ctr" bIns="35700" lIns="35700" spcFirstLastPara="1" rIns="35700" wrap="square" tIns="35700">
            <a:noAutofit/>
          </a:bodyPr>
          <a:lstStyle/>
          <a:p>
            <a:pPr indent="0" lvl="0" marL="0" marR="0" rtl="0" algn="r">
              <a:lnSpc>
                <a:spcPct val="90000"/>
              </a:lnSpc>
              <a:spcBef>
                <a:spcPts val="0"/>
              </a:spcBef>
              <a:spcAft>
                <a:spcPts val="0"/>
              </a:spcAft>
              <a:buClr>
                <a:srgbClr val="434448"/>
              </a:buClr>
              <a:buSzPts val="1400"/>
              <a:buFont typeface="Arial"/>
              <a:buNone/>
            </a:pPr>
            <a:r>
              <a:rPr i="0" lang="en" sz="1200" u="none" cap="none" strike="noStrike">
                <a:solidFill>
                  <a:srgbClr val="434448"/>
                </a:solidFill>
                <a:latin typeface="Montserrat"/>
                <a:ea typeface="Montserrat"/>
                <a:cs typeface="Montserrat"/>
                <a:sym typeface="Montserrat"/>
              </a:rPr>
              <a:t>Advertising Studio</a:t>
            </a:r>
            <a:endParaRPr sz="1200">
              <a:latin typeface="Montserrat"/>
              <a:ea typeface="Montserrat"/>
              <a:cs typeface="Montserrat"/>
              <a:sym typeface="Montserrat"/>
            </a:endParaRPr>
          </a:p>
        </p:txBody>
      </p:sp>
      <p:sp>
        <p:nvSpPr>
          <p:cNvPr id="3040" name="Google Shape;3040;p277"/>
          <p:cNvSpPr/>
          <p:nvPr/>
        </p:nvSpPr>
        <p:spPr>
          <a:xfrm>
            <a:off x="5258993" y="2869922"/>
            <a:ext cx="196500" cy="196500"/>
          </a:xfrm>
          <a:prstGeom prst="ellipse">
            <a:avLst/>
          </a:prstGeom>
          <a:solidFill>
            <a:srgbClr val="B45F06"/>
          </a:solidFill>
          <a:ln cap="flat" cmpd="sng" w="38100">
            <a:solidFill>
              <a:srgbClr val="C85414"/>
            </a:solidFill>
            <a:prstDash val="solid"/>
            <a:miter lim="8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sz="3599">
              <a:solidFill>
                <a:srgbClr val="434448"/>
              </a:solidFill>
            </a:endParaRPr>
          </a:p>
        </p:txBody>
      </p:sp>
      <p:sp>
        <p:nvSpPr>
          <p:cNvPr id="3041" name="Google Shape;3041;p277"/>
          <p:cNvSpPr txBox="1"/>
          <p:nvPr/>
        </p:nvSpPr>
        <p:spPr>
          <a:xfrm>
            <a:off x="3003700" y="3460700"/>
            <a:ext cx="2252700" cy="198900"/>
          </a:xfrm>
          <a:prstGeom prst="rect">
            <a:avLst/>
          </a:prstGeom>
          <a:noFill/>
          <a:ln>
            <a:noFill/>
          </a:ln>
        </p:spPr>
        <p:txBody>
          <a:bodyPr anchorCtr="0" anchor="ctr" bIns="35700" lIns="35700" spcFirstLastPara="1" rIns="35700" wrap="square" tIns="35700">
            <a:noAutofit/>
          </a:bodyPr>
          <a:lstStyle/>
          <a:p>
            <a:pPr indent="0" lvl="0" marL="0" marR="0" rtl="0" algn="r">
              <a:lnSpc>
                <a:spcPct val="90000"/>
              </a:lnSpc>
              <a:spcBef>
                <a:spcPts val="0"/>
              </a:spcBef>
              <a:spcAft>
                <a:spcPts val="0"/>
              </a:spcAft>
              <a:buClr>
                <a:srgbClr val="434448"/>
              </a:buClr>
              <a:buSzPts val="1400"/>
              <a:buFont typeface="Arial"/>
              <a:buNone/>
            </a:pPr>
            <a:r>
              <a:rPr lang="en" sz="1200">
                <a:solidFill>
                  <a:srgbClr val="434448"/>
                </a:solidFill>
                <a:latin typeface="Montserrat"/>
                <a:ea typeface="Montserrat"/>
                <a:cs typeface="Montserrat"/>
                <a:sym typeface="Montserrat"/>
              </a:rPr>
              <a:t>Customer 360 Audiences</a:t>
            </a:r>
            <a:endParaRPr i="0" sz="1200" u="none" cap="none" strike="noStrike">
              <a:solidFill>
                <a:srgbClr val="434448"/>
              </a:solidFill>
              <a:latin typeface="Montserrat"/>
              <a:ea typeface="Montserrat"/>
              <a:cs typeface="Montserrat"/>
              <a:sym typeface="Montserrat"/>
            </a:endParaRPr>
          </a:p>
        </p:txBody>
      </p:sp>
      <p:sp>
        <p:nvSpPr>
          <p:cNvPr id="3042" name="Google Shape;3042;p277"/>
          <p:cNvSpPr txBox="1"/>
          <p:nvPr/>
        </p:nvSpPr>
        <p:spPr>
          <a:xfrm>
            <a:off x="3003698" y="3159650"/>
            <a:ext cx="2200800" cy="198900"/>
          </a:xfrm>
          <a:prstGeom prst="rect">
            <a:avLst/>
          </a:prstGeom>
          <a:noFill/>
          <a:ln>
            <a:noFill/>
          </a:ln>
        </p:spPr>
        <p:txBody>
          <a:bodyPr anchorCtr="0" anchor="ctr" bIns="35700" lIns="35700" spcFirstLastPara="1" rIns="35700" wrap="square" tIns="35700">
            <a:noAutofit/>
          </a:bodyPr>
          <a:lstStyle/>
          <a:p>
            <a:pPr indent="0" lvl="0" marL="0" marR="0" rtl="0" algn="r">
              <a:lnSpc>
                <a:spcPct val="90000"/>
              </a:lnSpc>
              <a:spcBef>
                <a:spcPts val="0"/>
              </a:spcBef>
              <a:spcAft>
                <a:spcPts val="0"/>
              </a:spcAft>
              <a:buClr>
                <a:srgbClr val="434448"/>
              </a:buClr>
              <a:buSzPts val="1400"/>
              <a:buFont typeface="Arial"/>
              <a:buNone/>
            </a:pPr>
            <a:r>
              <a:rPr i="0" lang="en" sz="1200" u="none" cap="none" strike="noStrike">
                <a:solidFill>
                  <a:srgbClr val="434448"/>
                </a:solidFill>
                <a:latin typeface="Montserrat"/>
                <a:ea typeface="Montserrat"/>
                <a:cs typeface="Montserrat"/>
                <a:sym typeface="Montserrat"/>
              </a:rPr>
              <a:t>Social Studio</a:t>
            </a:r>
            <a:endParaRPr sz="1200">
              <a:latin typeface="Montserrat"/>
              <a:ea typeface="Montserrat"/>
              <a:cs typeface="Montserrat"/>
              <a:sym typeface="Montserrat"/>
            </a:endParaRPr>
          </a:p>
        </p:txBody>
      </p:sp>
      <p:sp>
        <p:nvSpPr>
          <p:cNvPr id="3043" name="Google Shape;3043;p277"/>
          <p:cNvSpPr/>
          <p:nvPr/>
        </p:nvSpPr>
        <p:spPr>
          <a:xfrm>
            <a:off x="5295090" y="3160870"/>
            <a:ext cx="196500" cy="196500"/>
          </a:xfrm>
          <a:prstGeom prst="ellipse">
            <a:avLst/>
          </a:prstGeom>
          <a:solidFill>
            <a:srgbClr val="B45F06"/>
          </a:solidFill>
          <a:ln cap="flat" cmpd="sng" w="38100">
            <a:solidFill>
              <a:srgbClr val="C85414"/>
            </a:solidFill>
            <a:prstDash val="solid"/>
            <a:miter lim="8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sz="3599">
              <a:solidFill>
                <a:srgbClr val="434448"/>
              </a:solidFill>
            </a:endParaRPr>
          </a:p>
        </p:txBody>
      </p:sp>
      <p:sp>
        <p:nvSpPr>
          <p:cNvPr id="3044" name="Google Shape;3044;p277"/>
          <p:cNvSpPr txBox="1"/>
          <p:nvPr/>
        </p:nvSpPr>
        <p:spPr>
          <a:xfrm>
            <a:off x="3003698" y="1654475"/>
            <a:ext cx="2809200" cy="198900"/>
          </a:xfrm>
          <a:prstGeom prst="rect">
            <a:avLst/>
          </a:prstGeom>
          <a:noFill/>
          <a:ln>
            <a:noFill/>
          </a:ln>
        </p:spPr>
        <p:txBody>
          <a:bodyPr anchorCtr="0" anchor="ctr" bIns="35700" lIns="35700" spcFirstLastPara="1" rIns="35700" wrap="square" tIns="35700">
            <a:noAutofit/>
          </a:bodyPr>
          <a:lstStyle/>
          <a:p>
            <a:pPr indent="0" lvl="0" marL="0" marR="0" rtl="0" algn="r">
              <a:lnSpc>
                <a:spcPct val="90000"/>
              </a:lnSpc>
              <a:spcBef>
                <a:spcPts val="0"/>
              </a:spcBef>
              <a:spcAft>
                <a:spcPts val="0"/>
              </a:spcAft>
              <a:buClr>
                <a:srgbClr val="434448"/>
              </a:buClr>
              <a:buSzPts val="1400"/>
              <a:buFont typeface="Arial"/>
              <a:buNone/>
            </a:pPr>
            <a:r>
              <a:rPr lang="en" sz="1200">
                <a:solidFill>
                  <a:srgbClr val="434448"/>
                </a:solidFill>
                <a:latin typeface="Montserrat"/>
                <a:ea typeface="Montserrat"/>
                <a:cs typeface="Montserrat"/>
                <a:sym typeface="Montserrat"/>
              </a:rPr>
              <a:t>Email, Mobile &amp; Web Studio</a:t>
            </a:r>
            <a:endParaRPr sz="1200">
              <a:latin typeface="Montserrat"/>
              <a:ea typeface="Montserrat"/>
              <a:cs typeface="Montserrat"/>
              <a:sym typeface="Montserrat"/>
            </a:endParaRPr>
          </a:p>
        </p:txBody>
      </p:sp>
      <p:sp>
        <p:nvSpPr>
          <p:cNvPr id="3045" name="Google Shape;3045;p277"/>
          <p:cNvSpPr/>
          <p:nvPr/>
        </p:nvSpPr>
        <p:spPr>
          <a:xfrm>
            <a:off x="5925647" y="1676257"/>
            <a:ext cx="196500" cy="196500"/>
          </a:xfrm>
          <a:prstGeom prst="ellipse">
            <a:avLst/>
          </a:prstGeom>
          <a:solidFill>
            <a:srgbClr val="B45F06"/>
          </a:solidFill>
          <a:ln cap="flat" cmpd="sng" w="38100">
            <a:solidFill>
              <a:srgbClr val="C85414"/>
            </a:solidFill>
            <a:prstDash val="solid"/>
            <a:miter lim="8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sz="3599">
              <a:solidFill>
                <a:srgbClr val="434448"/>
              </a:solidFill>
            </a:endParaRPr>
          </a:p>
        </p:txBody>
      </p:sp>
      <p:sp>
        <p:nvSpPr>
          <p:cNvPr id="3046" name="Google Shape;3046;p277"/>
          <p:cNvSpPr/>
          <p:nvPr/>
        </p:nvSpPr>
        <p:spPr>
          <a:xfrm>
            <a:off x="5806970" y="4066526"/>
            <a:ext cx="194400" cy="193800"/>
          </a:xfrm>
          <a:prstGeom prst="ellipse">
            <a:avLst/>
          </a:prstGeom>
          <a:solidFill>
            <a:srgbClr val="B45F06"/>
          </a:solidFill>
          <a:ln cap="flat" cmpd="sng" w="38100">
            <a:solidFill>
              <a:srgbClr val="C85414"/>
            </a:solidFill>
            <a:prstDash val="solid"/>
            <a:miter lim="400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b="0" i="0" sz="3599" u="none" cap="none" strike="noStrike">
              <a:solidFill>
                <a:srgbClr val="434448"/>
              </a:solidFill>
              <a:latin typeface="Arial"/>
              <a:ea typeface="Arial"/>
              <a:cs typeface="Arial"/>
              <a:sym typeface="Arial"/>
            </a:endParaRPr>
          </a:p>
        </p:txBody>
      </p:sp>
      <p:sp>
        <p:nvSpPr>
          <p:cNvPr id="3047" name="Google Shape;3047;p277"/>
          <p:cNvSpPr/>
          <p:nvPr/>
        </p:nvSpPr>
        <p:spPr>
          <a:xfrm>
            <a:off x="5367211" y="3461895"/>
            <a:ext cx="196500" cy="196500"/>
          </a:xfrm>
          <a:prstGeom prst="ellipse">
            <a:avLst/>
          </a:prstGeom>
          <a:solidFill>
            <a:srgbClr val="B45F06"/>
          </a:solidFill>
          <a:ln cap="flat" cmpd="sng" w="38100">
            <a:solidFill>
              <a:srgbClr val="C85414"/>
            </a:solidFill>
            <a:prstDash val="solid"/>
            <a:miter lim="8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sz="3599">
              <a:solidFill>
                <a:srgbClr val="434448"/>
              </a:solidFill>
            </a:endParaRPr>
          </a:p>
        </p:txBody>
      </p:sp>
      <p:sp>
        <p:nvSpPr>
          <p:cNvPr id="3048" name="Google Shape;3048;p277"/>
          <p:cNvSpPr txBox="1"/>
          <p:nvPr/>
        </p:nvSpPr>
        <p:spPr>
          <a:xfrm>
            <a:off x="2992725" y="2256550"/>
            <a:ext cx="2309400" cy="198900"/>
          </a:xfrm>
          <a:prstGeom prst="rect">
            <a:avLst/>
          </a:prstGeom>
          <a:noFill/>
          <a:ln>
            <a:noFill/>
          </a:ln>
        </p:spPr>
        <p:txBody>
          <a:bodyPr anchorCtr="0" anchor="ctr" bIns="35700" lIns="35700" spcFirstLastPara="1" rIns="35700" wrap="square" tIns="35700">
            <a:noAutofit/>
          </a:bodyPr>
          <a:lstStyle/>
          <a:p>
            <a:pPr indent="0" lvl="0" marL="0" rtl="0" algn="r">
              <a:lnSpc>
                <a:spcPct val="90000"/>
              </a:lnSpc>
              <a:spcBef>
                <a:spcPts val="0"/>
              </a:spcBef>
              <a:spcAft>
                <a:spcPts val="0"/>
              </a:spcAft>
              <a:buClr>
                <a:srgbClr val="434448"/>
              </a:buClr>
              <a:buSzPts val="1400"/>
              <a:buFont typeface="Arial"/>
              <a:buNone/>
            </a:pPr>
            <a:r>
              <a:rPr lang="en" sz="1200">
                <a:solidFill>
                  <a:srgbClr val="434448"/>
                </a:solidFill>
                <a:latin typeface="Montserrat"/>
                <a:ea typeface="Montserrat"/>
                <a:cs typeface="Montserrat"/>
                <a:sym typeface="Montserrat"/>
              </a:rPr>
              <a:t>Interaction Studio</a:t>
            </a:r>
            <a:endParaRPr sz="1200">
              <a:latin typeface="Montserrat"/>
              <a:ea typeface="Montserrat"/>
              <a:cs typeface="Montserrat"/>
              <a:sym typeface="Montserrat"/>
            </a:endParaRPr>
          </a:p>
        </p:txBody>
      </p:sp>
      <p:sp>
        <p:nvSpPr>
          <p:cNvPr id="3049" name="Google Shape;3049;p277"/>
          <p:cNvSpPr/>
          <p:nvPr/>
        </p:nvSpPr>
        <p:spPr>
          <a:xfrm>
            <a:off x="5424217" y="2258365"/>
            <a:ext cx="196500" cy="196500"/>
          </a:xfrm>
          <a:prstGeom prst="ellipse">
            <a:avLst/>
          </a:prstGeom>
          <a:solidFill>
            <a:srgbClr val="B45F06"/>
          </a:solidFill>
          <a:ln cap="flat" cmpd="sng" w="38100">
            <a:solidFill>
              <a:srgbClr val="C85414"/>
            </a:solidFill>
            <a:prstDash val="solid"/>
            <a:miter lim="8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sz="3599">
              <a:solidFill>
                <a:srgbClr val="434448"/>
              </a:solidFill>
            </a:endParaRPr>
          </a:p>
        </p:txBody>
      </p:sp>
      <p:sp>
        <p:nvSpPr>
          <p:cNvPr id="3050" name="Google Shape;3050;p277"/>
          <p:cNvSpPr txBox="1"/>
          <p:nvPr/>
        </p:nvSpPr>
        <p:spPr>
          <a:xfrm>
            <a:off x="3003699" y="4062775"/>
            <a:ext cx="2683500" cy="201300"/>
          </a:xfrm>
          <a:prstGeom prst="rect">
            <a:avLst/>
          </a:prstGeom>
          <a:noFill/>
          <a:ln>
            <a:noFill/>
          </a:ln>
        </p:spPr>
        <p:txBody>
          <a:bodyPr anchorCtr="0" anchor="ctr" bIns="35700" lIns="35700" spcFirstLastPara="1" rIns="35700" wrap="square" tIns="35700">
            <a:noAutofit/>
          </a:bodyPr>
          <a:lstStyle/>
          <a:p>
            <a:pPr indent="0" lvl="0" marL="0" marR="0" rtl="0" algn="r">
              <a:lnSpc>
                <a:spcPct val="90000"/>
              </a:lnSpc>
              <a:spcBef>
                <a:spcPts val="0"/>
              </a:spcBef>
              <a:spcAft>
                <a:spcPts val="0"/>
              </a:spcAft>
              <a:buClr>
                <a:srgbClr val="434448"/>
              </a:buClr>
              <a:buSzPts val="1400"/>
              <a:buFont typeface="Arial"/>
              <a:buNone/>
            </a:pPr>
            <a:r>
              <a:rPr i="0" lang="en" sz="1200" u="none" cap="none" strike="noStrike">
                <a:solidFill>
                  <a:srgbClr val="434448"/>
                </a:solidFill>
                <a:latin typeface="Montserrat"/>
                <a:ea typeface="Montserrat"/>
                <a:cs typeface="Montserrat"/>
                <a:sym typeface="Montserrat"/>
              </a:rPr>
              <a:t>Datorama</a:t>
            </a:r>
            <a:r>
              <a:rPr lang="en" sz="1200">
                <a:solidFill>
                  <a:srgbClr val="434448"/>
                </a:solidFill>
                <a:latin typeface="Montserrat"/>
                <a:ea typeface="Montserrat"/>
                <a:cs typeface="Montserrat"/>
                <a:sym typeface="Montserrat"/>
              </a:rPr>
              <a:t> </a:t>
            </a:r>
            <a:r>
              <a:rPr i="0" lang="en" sz="1200" u="none" cap="none" strike="noStrike">
                <a:solidFill>
                  <a:srgbClr val="434448"/>
                </a:solidFill>
                <a:latin typeface="Montserrat"/>
                <a:ea typeface="Montserrat"/>
                <a:cs typeface="Montserrat"/>
                <a:sym typeface="Montserrat"/>
              </a:rPr>
              <a:t>Marketing Intelligence</a:t>
            </a:r>
            <a:endParaRPr i="0" sz="1200" u="none" cap="none" strike="noStrike">
              <a:solidFill>
                <a:srgbClr val="434448"/>
              </a:solidFill>
              <a:latin typeface="Montserrat"/>
              <a:ea typeface="Montserrat"/>
              <a:cs typeface="Montserrat"/>
              <a:sym typeface="Montserrat"/>
            </a:endParaRPr>
          </a:p>
        </p:txBody>
      </p:sp>
      <p:sp>
        <p:nvSpPr>
          <p:cNvPr id="3051" name="Google Shape;3051;p277"/>
          <p:cNvSpPr txBox="1"/>
          <p:nvPr/>
        </p:nvSpPr>
        <p:spPr>
          <a:xfrm>
            <a:off x="2691625" y="3761725"/>
            <a:ext cx="2750400" cy="198900"/>
          </a:xfrm>
          <a:prstGeom prst="rect">
            <a:avLst/>
          </a:prstGeom>
          <a:noFill/>
          <a:ln>
            <a:noFill/>
          </a:ln>
        </p:spPr>
        <p:txBody>
          <a:bodyPr anchorCtr="0" anchor="ctr" bIns="35700" lIns="35700" spcFirstLastPara="1" rIns="35700" wrap="square" tIns="35700">
            <a:noAutofit/>
          </a:bodyPr>
          <a:lstStyle/>
          <a:p>
            <a:pPr indent="0" lvl="0" marL="0" marR="0" rtl="0" algn="r">
              <a:lnSpc>
                <a:spcPct val="90000"/>
              </a:lnSpc>
              <a:spcBef>
                <a:spcPts val="0"/>
              </a:spcBef>
              <a:spcAft>
                <a:spcPts val="0"/>
              </a:spcAft>
              <a:buClr>
                <a:srgbClr val="434448"/>
              </a:buClr>
              <a:buSzPts val="1400"/>
              <a:buFont typeface="Arial"/>
              <a:buNone/>
            </a:pPr>
            <a:r>
              <a:rPr i="0" lang="en" sz="1200" u="none" cap="none" strike="noStrike">
                <a:solidFill>
                  <a:srgbClr val="434448"/>
                </a:solidFill>
                <a:latin typeface="Montserrat"/>
                <a:ea typeface="Montserrat"/>
                <a:cs typeface="Montserrat"/>
                <a:sym typeface="Montserrat"/>
              </a:rPr>
              <a:t>Google Analytics 360 integration </a:t>
            </a:r>
            <a:endParaRPr sz="1200">
              <a:latin typeface="Montserrat"/>
              <a:ea typeface="Montserrat"/>
              <a:cs typeface="Montserrat"/>
              <a:sym typeface="Montserrat"/>
            </a:endParaRPr>
          </a:p>
        </p:txBody>
      </p:sp>
      <p:sp>
        <p:nvSpPr>
          <p:cNvPr id="3052" name="Google Shape;3052;p277"/>
          <p:cNvSpPr/>
          <p:nvPr/>
        </p:nvSpPr>
        <p:spPr>
          <a:xfrm>
            <a:off x="5529081" y="3762929"/>
            <a:ext cx="196500" cy="196500"/>
          </a:xfrm>
          <a:prstGeom prst="ellipse">
            <a:avLst/>
          </a:prstGeom>
          <a:solidFill>
            <a:srgbClr val="B45F06"/>
          </a:solidFill>
          <a:ln cap="flat" cmpd="sng" w="38100">
            <a:solidFill>
              <a:srgbClr val="C85414"/>
            </a:solidFill>
            <a:prstDash val="solid"/>
            <a:miter lim="8000"/>
            <a:headEnd len="sm" w="sm" type="none"/>
            <a:tailEnd len="sm" w="sm" type="none"/>
          </a:ln>
        </p:spPr>
        <p:txBody>
          <a:bodyPr anchorCtr="0" anchor="ctr" bIns="38075" lIns="38075" spcFirstLastPara="1" rIns="38075" wrap="square" tIns="38075">
            <a:noAutofit/>
          </a:bodyPr>
          <a:lstStyle/>
          <a:p>
            <a:pPr indent="19043" lvl="0" marL="0" marR="0" rtl="0" algn="ctr">
              <a:lnSpc>
                <a:spcPct val="90000"/>
              </a:lnSpc>
              <a:spcBef>
                <a:spcPts val="0"/>
              </a:spcBef>
              <a:spcAft>
                <a:spcPts val="0"/>
              </a:spcAft>
              <a:buNone/>
            </a:pPr>
            <a:r>
              <a:t/>
            </a:r>
            <a:endParaRPr sz="3599">
              <a:solidFill>
                <a:srgbClr val="434448"/>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6" name="Shape 3056"/>
        <p:cNvGrpSpPr/>
        <p:nvPr/>
      </p:nvGrpSpPr>
      <p:grpSpPr>
        <a:xfrm>
          <a:off x="0" y="0"/>
          <a:ext cx="0" cy="0"/>
          <a:chOff x="0" y="0"/>
          <a:chExt cx="0" cy="0"/>
        </a:xfrm>
      </p:grpSpPr>
      <p:sp>
        <p:nvSpPr>
          <p:cNvPr id="3057" name="Google Shape;3057;p278"/>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Tool</a:t>
            </a:r>
            <a:r>
              <a:rPr b="1" lang="en" sz="2400">
                <a:latin typeface="Heebo"/>
                <a:ea typeface="Heebo"/>
                <a:cs typeface="Heebo"/>
                <a:sym typeface="Heebo"/>
              </a:rPr>
              <a:t> </a:t>
            </a:r>
            <a:r>
              <a:rPr b="1" lang="en" sz="2400">
                <a:solidFill>
                  <a:srgbClr val="549E39"/>
                </a:solidFill>
                <a:latin typeface="Heebo"/>
                <a:ea typeface="Heebo"/>
                <a:cs typeface="Heebo"/>
                <a:sym typeface="Heebo"/>
              </a:rPr>
              <a:t>Mapping </a:t>
            </a:r>
            <a:endParaRPr b="1" sz="1200">
              <a:latin typeface="Heebo"/>
              <a:ea typeface="Heebo"/>
              <a:cs typeface="Heebo"/>
              <a:sym typeface="Heebo"/>
            </a:endParaRPr>
          </a:p>
        </p:txBody>
      </p:sp>
      <p:sp>
        <p:nvSpPr>
          <p:cNvPr id="3058" name="Google Shape;3058;p278"/>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09090"/>
                </a:solidFill>
                <a:latin typeface="Heebo"/>
                <a:ea typeface="Heebo"/>
                <a:cs typeface="Heebo"/>
                <a:sym typeface="Heebo"/>
              </a:rPr>
              <a:t>Globant Property | Confidential Information</a:t>
            </a:r>
            <a:endParaRPr sz="600">
              <a:solidFill>
                <a:srgbClr val="909090"/>
              </a:solidFill>
              <a:latin typeface="Heebo"/>
              <a:ea typeface="Heebo"/>
              <a:cs typeface="Heebo"/>
              <a:sym typeface="Heebo"/>
            </a:endParaRPr>
          </a:p>
        </p:txBody>
      </p:sp>
      <p:sp>
        <p:nvSpPr>
          <p:cNvPr id="3059" name="Google Shape;3059;p278"/>
          <p:cNvSpPr txBox="1"/>
          <p:nvPr/>
        </p:nvSpPr>
        <p:spPr>
          <a:xfrm>
            <a:off x="768646" y="3693317"/>
            <a:ext cx="1697100" cy="5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49E39"/>
                </a:solidFill>
                <a:latin typeface="Montserrat Black"/>
                <a:ea typeface="Montserrat Black"/>
                <a:cs typeface="Montserrat Black"/>
                <a:sym typeface="Montserrat Black"/>
              </a:rPr>
              <a:t>Know</a:t>
            </a:r>
            <a:endParaRPr sz="1800">
              <a:solidFill>
                <a:srgbClr val="549E39"/>
              </a:solidFill>
              <a:latin typeface="Montserrat Light"/>
              <a:ea typeface="Montserrat Light"/>
              <a:cs typeface="Montserrat Light"/>
              <a:sym typeface="Montserrat Light"/>
            </a:endParaRPr>
          </a:p>
        </p:txBody>
      </p:sp>
      <p:sp>
        <p:nvSpPr>
          <p:cNvPr id="3060" name="Google Shape;3060;p278"/>
          <p:cNvSpPr txBox="1"/>
          <p:nvPr/>
        </p:nvSpPr>
        <p:spPr>
          <a:xfrm>
            <a:off x="768646" y="2475318"/>
            <a:ext cx="1697100" cy="5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49E39"/>
                </a:solidFill>
                <a:latin typeface="Montserrat Black"/>
                <a:ea typeface="Montserrat Black"/>
                <a:cs typeface="Montserrat Black"/>
                <a:sym typeface="Montserrat Black"/>
              </a:rPr>
              <a:t>Execute</a:t>
            </a:r>
            <a:endParaRPr sz="1800">
              <a:solidFill>
                <a:srgbClr val="549E39"/>
              </a:solidFill>
              <a:latin typeface="Montserrat Light"/>
              <a:ea typeface="Montserrat Light"/>
              <a:cs typeface="Montserrat Light"/>
              <a:sym typeface="Montserrat Light"/>
            </a:endParaRPr>
          </a:p>
        </p:txBody>
      </p:sp>
      <p:sp>
        <p:nvSpPr>
          <p:cNvPr id="3061" name="Google Shape;3061;p278"/>
          <p:cNvSpPr txBox="1"/>
          <p:nvPr/>
        </p:nvSpPr>
        <p:spPr>
          <a:xfrm>
            <a:off x="768646" y="1318317"/>
            <a:ext cx="1697100" cy="57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549E39"/>
                </a:solidFill>
                <a:latin typeface="Montserrat Black"/>
                <a:ea typeface="Montserrat Black"/>
                <a:cs typeface="Montserrat Black"/>
                <a:sym typeface="Montserrat Black"/>
              </a:rPr>
              <a:t>Learn</a:t>
            </a:r>
            <a:endParaRPr sz="1800">
              <a:solidFill>
                <a:srgbClr val="549E39"/>
              </a:solidFill>
              <a:latin typeface="Montserrat SemiBold"/>
              <a:ea typeface="Montserrat SemiBold"/>
              <a:cs typeface="Montserrat SemiBold"/>
              <a:sym typeface="Montserrat SemiBold"/>
            </a:endParaRPr>
          </a:p>
        </p:txBody>
      </p:sp>
      <p:cxnSp>
        <p:nvCxnSpPr>
          <p:cNvPr id="3062" name="Google Shape;3062;p278"/>
          <p:cNvCxnSpPr/>
          <p:nvPr/>
        </p:nvCxnSpPr>
        <p:spPr>
          <a:xfrm>
            <a:off x="339900" y="2172517"/>
            <a:ext cx="8464200" cy="0"/>
          </a:xfrm>
          <a:prstGeom prst="straightConnector1">
            <a:avLst/>
          </a:prstGeom>
          <a:noFill/>
          <a:ln cap="flat" cmpd="sng" w="19050">
            <a:solidFill>
              <a:schemeClr val="dk2"/>
            </a:solidFill>
            <a:prstDash val="dot"/>
            <a:round/>
            <a:headEnd len="med" w="med" type="none"/>
            <a:tailEnd len="med" w="med" type="none"/>
          </a:ln>
        </p:spPr>
      </p:cxnSp>
      <p:sp>
        <p:nvSpPr>
          <p:cNvPr id="3063" name="Google Shape;3063;p278"/>
          <p:cNvSpPr txBox="1"/>
          <p:nvPr/>
        </p:nvSpPr>
        <p:spPr>
          <a:xfrm>
            <a:off x="3332150" y="3540117"/>
            <a:ext cx="2782500" cy="859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Customer 360 audiences</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Audience Studio</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Advertising Studio</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Interaction Studio</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GA 360 connector for SFMC</a:t>
            </a:r>
            <a:endParaRPr sz="1000">
              <a:solidFill>
                <a:schemeClr val="dk1"/>
              </a:solidFill>
              <a:latin typeface="Montserrat"/>
              <a:ea typeface="Montserrat"/>
              <a:cs typeface="Montserrat"/>
              <a:sym typeface="Montserrat"/>
            </a:endParaRPr>
          </a:p>
        </p:txBody>
      </p:sp>
      <p:cxnSp>
        <p:nvCxnSpPr>
          <p:cNvPr id="3064" name="Google Shape;3064;p278"/>
          <p:cNvCxnSpPr/>
          <p:nvPr/>
        </p:nvCxnSpPr>
        <p:spPr>
          <a:xfrm>
            <a:off x="339900" y="3391717"/>
            <a:ext cx="8464200" cy="0"/>
          </a:xfrm>
          <a:prstGeom prst="straightConnector1">
            <a:avLst/>
          </a:prstGeom>
          <a:noFill/>
          <a:ln cap="flat" cmpd="sng" w="19050">
            <a:solidFill>
              <a:schemeClr val="dk2"/>
            </a:solidFill>
            <a:prstDash val="dot"/>
            <a:round/>
            <a:headEnd len="med" w="med" type="none"/>
            <a:tailEnd len="med" w="med" type="none"/>
          </a:ln>
        </p:spPr>
      </p:cxnSp>
      <p:sp>
        <p:nvSpPr>
          <p:cNvPr id="3065" name="Google Shape;3065;p278"/>
          <p:cNvSpPr txBox="1"/>
          <p:nvPr/>
        </p:nvSpPr>
        <p:spPr>
          <a:xfrm>
            <a:off x="3332150" y="2358099"/>
            <a:ext cx="2782500" cy="859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chemeClr val="dk1"/>
                </a:solidFill>
                <a:latin typeface="Montserrat"/>
                <a:ea typeface="Montserrat"/>
                <a:cs typeface="Montserrat"/>
                <a:sym typeface="Montserrat"/>
              </a:rPr>
              <a:t>Journey Builder</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Email Studio</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Mobile Studio</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Social Studio</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Advertising Studio</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Web Studio</a:t>
            </a:r>
            <a:endParaRPr sz="1000">
              <a:solidFill>
                <a:schemeClr val="dk1"/>
              </a:solidFill>
              <a:latin typeface="Montserrat"/>
              <a:ea typeface="Montserrat"/>
              <a:cs typeface="Montserrat"/>
              <a:sym typeface="Montserrat"/>
            </a:endParaRPr>
          </a:p>
        </p:txBody>
      </p:sp>
      <p:sp>
        <p:nvSpPr>
          <p:cNvPr id="3066" name="Google Shape;3066;p278"/>
          <p:cNvSpPr txBox="1"/>
          <p:nvPr/>
        </p:nvSpPr>
        <p:spPr>
          <a:xfrm>
            <a:off x="3332150" y="1177917"/>
            <a:ext cx="2782500" cy="8598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solidFill>
                  <a:schemeClr val="dk1"/>
                </a:solidFill>
                <a:latin typeface="Montserrat"/>
                <a:ea typeface="Montserrat"/>
                <a:cs typeface="Montserrat"/>
                <a:sym typeface="Montserrat"/>
              </a:rPr>
              <a:t>Datorama</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Einstein Analytics</a:t>
            </a:r>
            <a:endParaRPr sz="1000">
              <a:solidFill>
                <a:schemeClr val="dk1"/>
              </a:solidFill>
              <a:latin typeface="Montserrat"/>
              <a:ea typeface="Montserrat"/>
              <a:cs typeface="Montserrat"/>
              <a:sym typeface="Montserrat"/>
            </a:endParaRPr>
          </a:p>
          <a:p>
            <a:pPr indent="0" lvl="0" marL="0" rtl="0" algn="just">
              <a:spcBef>
                <a:spcPts val="0"/>
              </a:spcBef>
              <a:spcAft>
                <a:spcPts val="0"/>
              </a:spcAft>
              <a:buNone/>
            </a:pPr>
            <a:r>
              <a:rPr lang="en" sz="1000">
                <a:solidFill>
                  <a:schemeClr val="dk1"/>
                </a:solidFill>
                <a:latin typeface="Montserrat"/>
                <a:ea typeface="Montserrat"/>
                <a:cs typeface="Montserrat"/>
                <a:sym typeface="Montserrat"/>
              </a:rPr>
              <a:t>Tableau</a:t>
            </a:r>
            <a:endParaRPr sz="1000">
              <a:solidFill>
                <a:schemeClr val="dk1"/>
              </a:solidFill>
              <a:latin typeface="Montserrat"/>
              <a:ea typeface="Montserrat"/>
              <a:cs typeface="Montserrat"/>
              <a:sym typeface="Montserrat"/>
            </a:endParaRPr>
          </a:p>
        </p:txBody>
      </p:sp>
      <p:grpSp>
        <p:nvGrpSpPr>
          <p:cNvPr id="3067" name="Google Shape;3067;p278"/>
          <p:cNvGrpSpPr/>
          <p:nvPr/>
        </p:nvGrpSpPr>
        <p:grpSpPr>
          <a:xfrm>
            <a:off x="6418520" y="3493748"/>
            <a:ext cx="1513842" cy="913525"/>
            <a:chOff x="3802413" y="1417038"/>
            <a:chExt cx="4963415" cy="2995163"/>
          </a:xfrm>
        </p:grpSpPr>
        <p:sp>
          <p:nvSpPr>
            <p:cNvPr id="3068" name="Google Shape;3068;p278"/>
            <p:cNvSpPr/>
            <p:nvPr/>
          </p:nvSpPr>
          <p:spPr>
            <a:xfrm>
              <a:off x="3802413" y="2337894"/>
              <a:ext cx="1095900" cy="1095900"/>
            </a:xfrm>
            <a:prstGeom prst="ellipse">
              <a:avLst/>
            </a:prstGeom>
            <a:solidFill>
              <a:srgbClr val="BF9000"/>
            </a:solidFill>
            <a:ln>
              <a:noFill/>
            </a:ln>
          </p:spPr>
          <p:txBody>
            <a:bodyPr anchorCtr="0" anchor="ctr" bIns="9125" lIns="0" spcFirstLastPara="1" rIns="0" wrap="square" tIns="9125">
              <a:noAutofit/>
            </a:bodyPr>
            <a:lstStyle/>
            <a:p>
              <a:pPr indent="0" lvl="0" marL="0" rtl="0" algn="ctr">
                <a:spcBef>
                  <a:spcPts val="0"/>
                </a:spcBef>
                <a:spcAft>
                  <a:spcPts val="0"/>
                </a:spcAft>
                <a:buClr>
                  <a:srgbClr val="000000"/>
                </a:buClr>
                <a:buSzPts val="1100"/>
                <a:buFont typeface="Arial"/>
                <a:buNone/>
              </a:pPr>
              <a:r>
                <a:t/>
              </a:r>
              <a:endParaRPr sz="1100">
                <a:solidFill>
                  <a:srgbClr val="FFFFFF"/>
                </a:solidFill>
                <a:latin typeface="Montserrat"/>
                <a:ea typeface="Montserrat"/>
                <a:cs typeface="Montserrat"/>
                <a:sym typeface="Montserrat"/>
              </a:endParaRPr>
            </a:p>
          </p:txBody>
        </p:sp>
        <p:sp>
          <p:nvSpPr>
            <p:cNvPr id="3069" name="Google Shape;3069;p278"/>
            <p:cNvSpPr/>
            <p:nvPr/>
          </p:nvSpPr>
          <p:spPr>
            <a:xfrm>
              <a:off x="4552632" y="3316301"/>
              <a:ext cx="1095900" cy="1095900"/>
            </a:xfrm>
            <a:prstGeom prst="ellipse">
              <a:avLst/>
            </a:prstGeom>
            <a:solidFill>
              <a:srgbClr val="38761D"/>
            </a:solidFill>
            <a:ln>
              <a:noFill/>
            </a:ln>
          </p:spPr>
          <p:txBody>
            <a:bodyPr anchorCtr="0" anchor="ctr" bIns="9125" lIns="0" spcFirstLastPara="1" rIns="0" wrap="square" tIns="9125">
              <a:noAutofit/>
            </a:bodyPr>
            <a:lstStyle/>
            <a:p>
              <a:pPr indent="0" lvl="0" marL="0" rtl="0" algn="ctr">
                <a:spcBef>
                  <a:spcPts val="0"/>
                </a:spcBef>
                <a:spcAft>
                  <a:spcPts val="0"/>
                </a:spcAft>
                <a:buClr>
                  <a:srgbClr val="000000"/>
                </a:buClr>
                <a:buSzPts val="1100"/>
                <a:buFont typeface="Arial"/>
                <a:buNone/>
              </a:pPr>
              <a:r>
                <a:t/>
              </a:r>
              <a:endParaRPr sz="1100">
                <a:solidFill>
                  <a:srgbClr val="FFFFFF"/>
                </a:solidFill>
                <a:latin typeface="Montserrat"/>
                <a:ea typeface="Montserrat"/>
                <a:cs typeface="Montserrat"/>
                <a:sym typeface="Montserrat"/>
              </a:endParaRPr>
            </a:p>
          </p:txBody>
        </p:sp>
        <p:sp>
          <p:nvSpPr>
            <p:cNvPr id="3070" name="Google Shape;3070;p278"/>
            <p:cNvSpPr/>
            <p:nvPr/>
          </p:nvSpPr>
          <p:spPr>
            <a:xfrm>
              <a:off x="4552632" y="1417038"/>
              <a:ext cx="1095900" cy="1095900"/>
            </a:xfrm>
            <a:prstGeom prst="ellipse">
              <a:avLst/>
            </a:prstGeom>
            <a:solidFill>
              <a:srgbClr val="CC0000"/>
            </a:solid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t/>
              </a:r>
              <a:endParaRPr b="1" sz="1100">
                <a:solidFill>
                  <a:srgbClr val="FFFFFF"/>
                </a:solidFill>
                <a:latin typeface="Montserrat"/>
                <a:ea typeface="Montserrat"/>
                <a:cs typeface="Montserrat"/>
                <a:sym typeface="Montserrat"/>
              </a:endParaRPr>
            </a:p>
          </p:txBody>
        </p:sp>
        <p:pic>
          <p:nvPicPr>
            <p:cNvPr id="3071" name="Google Shape;3071;p278"/>
            <p:cNvPicPr preferRelativeResize="0"/>
            <p:nvPr/>
          </p:nvPicPr>
          <p:blipFill rotWithShape="1">
            <a:blip r:embed="rId3">
              <a:alphaModFix/>
            </a:blip>
            <a:srcRect b="0" l="14911" r="28839" t="0"/>
            <a:stretch/>
          </p:blipFill>
          <p:spPr>
            <a:xfrm>
              <a:off x="5790185" y="2376705"/>
              <a:ext cx="1018200" cy="1018200"/>
            </a:xfrm>
            <a:prstGeom prst="ellipse">
              <a:avLst/>
            </a:prstGeom>
            <a:noFill/>
            <a:ln cap="flat" cmpd="sng" w="28575">
              <a:solidFill>
                <a:srgbClr val="549E39"/>
              </a:solidFill>
              <a:prstDash val="solid"/>
              <a:round/>
              <a:headEnd len="sm" w="sm" type="none"/>
              <a:tailEnd len="sm" w="sm" type="none"/>
            </a:ln>
          </p:spPr>
        </p:pic>
        <p:sp>
          <p:nvSpPr>
            <p:cNvPr id="3072" name="Google Shape;3072;p278"/>
            <p:cNvSpPr/>
            <p:nvPr/>
          </p:nvSpPr>
          <p:spPr>
            <a:xfrm>
              <a:off x="7669928" y="2337873"/>
              <a:ext cx="1095900" cy="1095900"/>
            </a:xfrm>
            <a:prstGeom prst="ellipse">
              <a:avLst/>
            </a:prstGeom>
            <a:solidFill>
              <a:srgbClr val="0B5394"/>
            </a:solidFill>
            <a:ln>
              <a:noFill/>
            </a:ln>
          </p:spPr>
          <p:txBody>
            <a:bodyPr anchorCtr="0" anchor="ctr" bIns="9125" lIns="0" spcFirstLastPara="1" rIns="0" wrap="square" tIns="9125">
              <a:noAutofit/>
            </a:bodyPr>
            <a:lstStyle/>
            <a:p>
              <a:pPr indent="0" lvl="0" marL="0" marR="0" rtl="0" algn="ctr">
                <a:lnSpc>
                  <a:spcPct val="100000"/>
                </a:lnSpc>
                <a:spcBef>
                  <a:spcPts val="0"/>
                </a:spcBef>
                <a:spcAft>
                  <a:spcPts val="0"/>
                </a:spcAft>
                <a:buNone/>
              </a:pPr>
              <a:r>
                <a:t/>
              </a:r>
              <a:endParaRPr sz="1100">
                <a:solidFill>
                  <a:srgbClr val="FFFFFF"/>
                </a:solidFill>
                <a:latin typeface="Montserrat"/>
                <a:ea typeface="Montserrat"/>
                <a:cs typeface="Montserrat"/>
                <a:sym typeface="Montserrat"/>
              </a:endParaRPr>
            </a:p>
          </p:txBody>
        </p:sp>
        <p:sp>
          <p:nvSpPr>
            <p:cNvPr id="3073" name="Google Shape;3073;p278"/>
            <p:cNvSpPr/>
            <p:nvPr/>
          </p:nvSpPr>
          <p:spPr>
            <a:xfrm>
              <a:off x="4967444" y="2743736"/>
              <a:ext cx="638100" cy="284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278"/>
            <p:cNvSpPr/>
            <p:nvPr/>
          </p:nvSpPr>
          <p:spPr>
            <a:xfrm rot="2700000">
              <a:off x="5513309" y="2313310"/>
              <a:ext cx="241831" cy="28425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278"/>
            <p:cNvSpPr/>
            <p:nvPr/>
          </p:nvSpPr>
          <p:spPr>
            <a:xfrm rot="-2700000">
              <a:off x="5524826" y="3232407"/>
              <a:ext cx="241831" cy="28425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278"/>
            <p:cNvSpPr/>
            <p:nvPr/>
          </p:nvSpPr>
          <p:spPr>
            <a:xfrm>
              <a:off x="6970890" y="2743736"/>
              <a:ext cx="638100" cy="2841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7" name="Google Shape;3077;p278"/>
          <p:cNvGrpSpPr/>
          <p:nvPr/>
        </p:nvGrpSpPr>
        <p:grpSpPr>
          <a:xfrm>
            <a:off x="6296993" y="2270148"/>
            <a:ext cx="1756896" cy="1002929"/>
            <a:chOff x="1986825" y="1143830"/>
            <a:chExt cx="5114691" cy="2919736"/>
          </a:xfrm>
        </p:grpSpPr>
        <p:grpSp>
          <p:nvGrpSpPr>
            <p:cNvPr id="3078" name="Google Shape;3078;p278"/>
            <p:cNvGrpSpPr/>
            <p:nvPr/>
          </p:nvGrpSpPr>
          <p:grpSpPr>
            <a:xfrm>
              <a:off x="1986825" y="1143830"/>
              <a:ext cx="5112280" cy="2917303"/>
              <a:chOff x="1974835" y="915230"/>
              <a:chExt cx="5112280" cy="2917303"/>
            </a:xfrm>
          </p:grpSpPr>
          <p:sp>
            <p:nvSpPr>
              <p:cNvPr id="3079" name="Google Shape;3079;p278"/>
              <p:cNvSpPr/>
              <p:nvPr/>
            </p:nvSpPr>
            <p:spPr>
              <a:xfrm rot="8125654">
                <a:off x="4860418" y="1695884"/>
                <a:ext cx="284265" cy="441003"/>
              </a:xfrm>
              <a:prstGeom prst="homePlate">
                <a:avLst>
                  <a:gd fmla="val 37244" name="adj"/>
                </a:avLst>
              </a:prstGeom>
              <a:solidFill>
                <a:srgbClr val="B7B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80" name="Google Shape;3080;p278"/>
              <p:cNvSpPr/>
              <p:nvPr/>
            </p:nvSpPr>
            <p:spPr>
              <a:xfrm rot="2668993">
                <a:off x="4791675" y="2602551"/>
                <a:ext cx="352790" cy="456936"/>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81" name="Google Shape;3081;p278"/>
              <p:cNvSpPr/>
              <p:nvPr/>
            </p:nvSpPr>
            <p:spPr>
              <a:xfrm flipH="1" rot="-2688826">
                <a:off x="4636158" y="1381997"/>
                <a:ext cx="2023114" cy="2023114"/>
              </a:xfrm>
              <a:prstGeom prst="blockArc">
                <a:avLst>
                  <a:gd fmla="val 10550408" name="adj1"/>
                  <a:gd fmla="val 16230892" name="adj2"/>
                  <a:gd fmla="val 21816" name="adj3"/>
                </a:avLst>
              </a:prstGeom>
              <a:solidFill>
                <a:srgbClr val="B7B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82" name="Google Shape;3082;p278"/>
              <p:cNvSpPr/>
              <p:nvPr/>
            </p:nvSpPr>
            <p:spPr>
              <a:xfrm flipH="1" rot="2989203">
                <a:off x="4636573" y="1381382"/>
                <a:ext cx="2022194" cy="2024378"/>
              </a:xfrm>
              <a:prstGeom prst="blockArc">
                <a:avLst>
                  <a:gd fmla="val 10800000" name="adj1"/>
                  <a:gd fmla="val 16263446" name="adj2"/>
                  <a:gd fmla="val 22074" name="adj3"/>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83" name="Google Shape;3083;p278"/>
              <p:cNvSpPr/>
              <p:nvPr/>
            </p:nvSpPr>
            <p:spPr>
              <a:xfrm rot="-2499016">
                <a:off x="6125493" y="2716404"/>
                <a:ext cx="170634" cy="457097"/>
              </a:xfrm>
              <a:prstGeom prst="homePlate">
                <a:avLst>
                  <a:gd fmla="val 50000" name="adj"/>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84" name="Google Shape;3084;p278"/>
              <p:cNvSpPr/>
              <p:nvPr/>
            </p:nvSpPr>
            <p:spPr>
              <a:xfrm rot="-7845189">
                <a:off x="6114513" y="1600455"/>
                <a:ext cx="171875" cy="456078"/>
              </a:xfrm>
              <a:prstGeom prst="homePlate">
                <a:avLst>
                  <a:gd fmla="val 50000" name="adj"/>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85" name="Google Shape;3085;p278"/>
              <p:cNvSpPr/>
              <p:nvPr/>
            </p:nvSpPr>
            <p:spPr>
              <a:xfrm flipH="1" rot="8111142">
                <a:off x="4605739" y="1319344"/>
                <a:ext cx="2029054" cy="2106271"/>
              </a:xfrm>
              <a:prstGeom prst="blockArc">
                <a:avLst>
                  <a:gd fmla="val 10800000" name="adj1"/>
                  <a:gd fmla="val 15900771" name="adj2"/>
                  <a:gd fmla="val 22762" name="adj3"/>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86" name="Google Shape;3086;p278"/>
              <p:cNvSpPr/>
              <p:nvPr/>
            </p:nvSpPr>
            <p:spPr>
              <a:xfrm>
                <a:off x="4295248" y="1517603"/>
                <a:ext cx="500100" cy="249600"/>
              </a:xfrm>
              <a:prstGeom prst="downArrow">
                <a:avLst>
                  <a:gd fmla="val 99961" name="adj1"/>
                  <a:gd fmla="val 55800" name="adj2"/>
                </a:avLst>
              </a:prstGeom>
              <a:solidFill>
                <a:srgbClr val="B7B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87" name="Google Shape;3087;p278"/>
              <p:cNvSpPr/>
              <p:nvPr/>
            </p:nvSpPr>
            <p:spPr>
              <a:xfrm rot="-2689223">
                <a:off x="3895204" y="2609925"/>
                <a:ext cx="406023" cy="446540"/>
              </a:xfrm>
              <a:prstGeom prst="rect">
                <a:avLst/>
              </a:prstGeom>
              <a:solidFill>
                <a:srgbClr val="B7B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88" name="Google Shape;3088;p278"/>
              <p:cNvSpPr/>
              <p:nvPr/>
            </p:nvSpPr>
            <p:spPr>
              <a:xfrm rot="-8410948">
                <a:off x="2397833" y="1395509"/>
                <a:ext cx="2024378" cy="2022194"/>
              </a:xfrm>
              <a:prstGeom prst="blockArc">
                <a:avLst>
                  <a:gd fmla="val 10800000" name="adj1"/>
                  <a:gd fmla="val 16263445" name="adj2"/>
                  <a:gd fmla="val 22074" name="adj3"/>
                </a:avLst>
              </a:prstGeom>
              <a:solidFill>
                <a:srgbClr val="B7B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89" name="Google Shape;3089;p278"/>
              <p:cNvSpPr/>
              <p:nvPr/>
            </p:nvSpPr>
            <p:spPr>
              <a:xfrm rot="-2989203">
                <a:off x="2398994" y="1394450"/>
                <a:ext cx="2022194" cy="2024378"/>
              </a:xfrm>
              <a:prstGeom prst="blockArc">
                <a:avLst>
                  <a:gd fmla="val 10800000" name="adj1"/>
                  <a:gd fmla="val 16263445" name="adj2"/>
                  <a:gd fmla="val 22074" name="adj3"/>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90" name="Google Shape;3090;p278"/>
              <p:cNvSpPr/>
              <p:nvPr/>
            </p:nvSpPr>
            <p:spPr>
              <a:xfrm rot="2688826">
                <a:off x="2398478" y="1395076"/>
                <a:ext cx="2023114" cy="2023114"/>
              </a:xfrm>
              <a:prstGeom prst="blockArc">
                <a:avLst>
                  <a:gd fmla="val 10800000" name="adj1"/>
                  <a:gd fmla="val 16263445" name="adj2"/>
                  <a:gd fmla="val 22074" name="adj3"/>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91" name="Google Shape;3091;p278"/>
              <p:cNvSpPr/>
              <p:nvPr/>
            </p:nvSpPr>
            <p:spPr>
              <a:xfrm rot="-8411666">
                <a:off x="2755419" y="2731179"/>
                <a:ext cx="171044" cy="447691"/>
              </a:xfrm>
              <a:prstGeom prst="homePlate">
                <a:avLst>
                  <a:gd fmla="val 50000" name="adj"/>
                </a:avLst>
              </a:prstGeom>
              <a:solidFill>
                <a:srgbClr val="B7B7B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92" name="Google Shape;3092;p278"/>
              <p:cNvSpPr/>
              <p:nvPr/>
            </p:nvSpPr>
            <p:spPr>
              <a:xfrm rot="-2992235">
                <a:off x="2776841" y="1609990"/>
                <a:ext cx="169895" cy="447950"/>
              </a:xfrm>
              <a:prstGeom prst="homePlate">
                <a:avLst>
                  <a:gd fmla="val 50000" name="adj"/>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93" name="Google Shape;3093;p278"/>
              <p:cNvSpPr/>
              <p:nvPr/>
            </p:nvSpPr>
            <p:spPr>
              <a:xfrm rot="2672309">
                <a:off x="3876215" y="1719810"/>
                <a:ext cx="368697" cy="444430"/>
              </a:xfrm>
              <a:prstGeom prst="homePlate">
                <a:avLst>
                  <a:gd fmla="val 28505" name="adj"/>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nvGrpSpPr>
            <p:cNvPr id="3094" name="Google Shape;3094;p278"/>
            <p:cNvGrpSpPr/>
            <p:nvPr/>
          </p:nvGrpSpPr>
          <p:grpSpPr>
            <a:xfrm>
              <a:off x="4167816" y="1146263"/>
              <a:ext cx="2933700" cy="2914500"/>
              <a:chOff x="4167816" y="905674"/>
              <a:chExt cx="2933700" cy="2914500"/>
            </a:xfrm>
          </p:grpSpPr>
          <p:sp>
            <p:nvSpPr>
              <p:cNvPr id="3095" name="Google Shape;3095;p278"/>
              <p:cNvSpPr/>
              <p:nvPr/>
            </p:nvSpPr>
            <p:spPr>
              <a:xfrm rot="8125654">
                <a:off x="4874818" y="1686328"/>
                <a:ext cx="284265" cy="441003"/>
              </a:xfrm>
              <a:prstGeom prst="homePlate">
                <a:avLst>
                  <a:gd fmla="val 37244" name="adj"/>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096" name="Google Shape;3096;p278"/>
              <p:cNvSpPr/>
              <p:nvPr/>
            </p:nvSpPr>
            <p:spPr>
              <a:xfrm rot="2668993">
                <a:off x="4806075" y="2592995"/>
                <a:ext cx="352790" cy="456936"/>
              </a:xfrm>
              <a:prstGeom prst="rect">
                <a:avLst/>
              </a:prstGeom>
              <a:solidFill>
                <a:srgbClr val="00AE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97" name="Google Shape;3097;p278"/>
              <p:cNvSpPr/>
              <p:nvPr/>
            </p:nvSpPr>
            <p:spPr>
              <a:xfrm flipH="1" rot="-2688826">
                <a:off x="4650558" y="1372441"/>
                <a:ext cx="2023114" cy="2023114"/>
              </a:xfrm>
              <a:prstGeom prst="blockArc">
                <a:avLst>
                  <a:gd fmla="val 10550408" name="adj1"/>
                  <a:gd fmla="val 16230892" name="adj2"/>
                  <a:gd fmla="val 21816" name="adj3"/>
                </a:avLst>
              </a:prstGeom>
              <a:solidFill>
                <a:srgbClr val="0B539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98" name="Google Shape;3098;p278"/>
              <p:cNvSpPr/>
              <p:nvPr/>
            </p:nvSpPr>
            <p:spPr>
              <a:xfrm flipH="1" rot="2989203">
                <a:off x="4650973" y="1371826"/>
                <a:ext cx="2022194" cy="2024378"/>
              </a:xfrm>
              <a:prstGeom prst="blockArc">
                <a:avLst>
                  <a:gd fmla="val 10800000" name="adj1"/>
                  <a:gd fmla="val 16263446" name="adj2"/>
                  <a:gd fmla="val 22074" name="adj3"/>
                </a:avLst>
              </a:prstGeom>
              <a:solidFill>
                <a:srgbClr val="0069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99" name="Google Shape;3099;p278"/>
              <p:cNvSpPr/>
              <p:nvPr/>
            </p:nvSpPr>
            <p:spPr>
              <a:xfrm rot="-2499016">
                <a:off x="6139893" y="2706848"/>
                <a:ext cx="170634" cy="457097"/>
              </a:xfrm>
              <a:prstGeom prst="homePlate">
                <a:avLst>
                  <a:gd fmla="val 50000" name="adj"/>
                </a:avLst>
              </a:prstGeom>
              <a:solidFill>
                <a:srgbClr val="00AE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00" name="Google Shape;3100;p278"/>
              <p:cNvSpPr/>
              <p:nvPr/>
            </p:nvSpPr>
            <p:spPr>
              <a:xfrm rot="-7845189">
                <a:off x="6128913" y="1590899"/>
                <a:ext cx="171875" cy="456078"/>
              </a:xfrm>
              <a:prstGeom prst="homePlate">
                <a:avLst>
                  <a:gd fmla="val 50000" name="adj"/>
                </a:avLst>
              </a:prstGeom>
              <a:solidFill>
                <a:srgbClr val="0069B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01" name="Google Shape;3101;p278"/>
              <p:cNvSpPr/>
              <p:nvPr/>
            </p:nvSpPr>
            <p:spPr>
              <a:xfrm flipH="1" rot="8111142">
                <a:off x="4620139" y="1309788"/>
                <a:ext cx="2029054" cy="2106271"/>
              </a:xfrm>
              <a:prstGeom prst="blockArc">
                <a:avLst>
                  <a:gd fmla="val 10800000" name="adj1"/>
                  <a:gd fmla="val 15900771" name="adj2"/>
                  <a:gd fmla="val 22762" name="adj3"/>
                </a:avLst>
              </a:prstGeom>
              <a:solidFill>
                <a:srgbClr val="00AE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grpSp>
        <p:grpSp>
          <p:nvGrpSpPr>
            <p:cNvPr id="3102" name="Google Shape;3102;p278"/>
            <p:cNvGrpSpPr/>
            <p:nvPr/>
          </p:nvGrpSpPr>
          <p:grpSpPr>
            <a:xfrm>
              <a:off x="4309648" y="1318912"/>
              <a:ext cx="500100" cy="679325"/>
              <a:chOff x="4309648" y="1078322"/>
              <a:chExt cx="500100" cy="679325"/>
            </a:xfrm>
          </p:grpSpPr>
          <p:sp>
            <p:nvSpPr>
              <p:cNvPr id="3103" name="Google Shape;3103;p278"/>
              <p:cNvSpPr/>
              <p:nvPr/>
            </p:nvSpPr>
            <p:spPr>
              <a:xfrm>
                <a:off x="4309648" y="1508047"/>
                <a:ext cx="500100" cy="249600"/>
              </a:xfrm>
              <a:prstGeom prst="downArrow">
                <a:avLst>
                  <a:gd fmla="val 99961" name="adj1"/>
                  <a:gd fmla="val 55800" name="adj2"/>
                </a:avLst>
              </a:prstGeom>
              <a:solidFill>
                <a:srgbClr val="387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pic>
            <p:nvPicPr>
              <p:cNvPr id="3104" name="Google Shape;3104;p278"/>
              <p:cNvPicPr preferRelativeResize="0"/>
              <p:nvPr/>
            </p:nvPicPr>
            <p:blipFill>
              <a:blip r:embed="rId4">
                <a:alphaModFix/>
              </a:blip>
              <a:stretch>
                <a:fillRect/>
              </a:stretch>
            </p:blipFill>
            <p:spPr>
              <a:xfrm>
                <a:off x="4334136" y="1078322"/>
                <a:ext cx="452541" cy="452541"/>
              </a:xfrm>
              <a:prstGeom prst="rect">
                <a:avLst/>
              </a:prstGeom>
              <a:noFill/>
              <a:ln>
                <a:noFill/>
              </a:ln>
            </p:spPr>
          </p:pic>
        </p:grpSp>
        <p:pic>
          <p:nvPicPr>
            <p:cNvPr id="3105" name="Google Shape;3105;p278"/>
            <p:cNvPicPr preferRelativeResize="0"/>
            <p:nvPr/>
          </p:nvPicPr>
          <p:blipFill>
            <a:blip r:embed="rId5">
              <a:alphaModFix/>
            </a:blip>
            <a:stretch>
              <a:fillRect/>
            </a:stretch>
          </p:blipFill>
          <p:spPr>
            <a:xfrm>
              <a:off x="5422789" y="2407542"/>
              <a:ext cx="452541" cy="452541"/>
            </a:xfrm>
            <a:prstGeom prst="rect">
              <a:avLst/>
            </a:prstGeom>
            <a:noFill/>
            <a:ln>
              <a:noFill/>
            </a:ln>
          </p:spPr>
        </p:pic>
        <p:pic>
          <p:nvPicPr>
            <p:cNvPr id="3106" name="Google Shape;3106;p278"/>
            <p:cNvPicPr preferRelativeResize="0"/>
            <p:nvPr/>
          </p:nvPicPr>
          <p:blipFill>
            <a:blip r:embed="rId6">
              <a:alphaModFix/>
            </a:blip>
            <a:stretch>
              <a:fillRect/>
            </a:stretch>
          </p:blipFill>
          <p:spPr>
            <a:xfrm>
              <a:off x="3206099" y="2407537"/>
              <a:ext cx="452541" cy="452541"/>
            </a:xfrm>
            <a:prstGeom prst="rect">
              <a:avLst/>
            </a:prstGeom>
            <a:noFill/>
            <a:ln>
              <a:noFill/>
            </a:ln>
          </p:spPr>
        </p:pic>
        <p:pic>
          <p:nvPicPr>
            <p:cNvPr id="3107" name="Google Shape;3107;p278"/>
            <p:cNvPicPr preferRelativeResize="0"/>
            <p:nvPr/>
          </p:nvPicPr>
          <p:blipFill rotWithShape="1">
            <a:blip r:embed="rId3">
              <a:alphaModFix/>
            </a:blip>
            <a:srcRect b="0" l="14911" r="28839" t="0"/>
            <a:stretch/>
          </p:blipFill>
          <p:spPr>
            <a:xfrm>
              <a:off x="4115918" y="2163091"/>
              <a:ext cx="887700" cy="882000"/>
            </a:xfrm>
            <a:prstGeom prst="ellipse">
              <a:avLst/>
            </a:prstGeom>
            <a:noFill/>
            <a:ln cap="flat" cmpd="sng" w="28575">
              <a:solidFill>
                <a:srgbClr val="549E39"/>
              </a:solidFill>
              <a:prstDash val="solid"/>
              <a:round/>
              <a:headEnd len="sm" w="sm" type="none"/>
              <a:tailEnd len="sm" w="sm" type="none"/>
            </a:ln>
          </p:spPr>
        </p:pic>
        <p:grpSp>
          <p:nvGrpSpPr>
            <p:cNvPr id="3108" name="Google Shape;3108;p278"/>
            <p:cNvGrpSpPr/>
            <p:nvPr/>
          </p:nvGrpSpPr>
          <p:grpSpPr>
            <a:xfrm>
              <a:off x="1989235" y="1211766"/>
              <a:ext cx="2870400" cy="2851800"/>
              <a:chOff x="1989235" y="971176"/>
              <a:chExt cx="2870400" cy="2851800"/>
            </a:xfrm>
          </p:grpSpPr>
          <p:sp>
            <p:nvSpPr>
              <p:cNvPr id="3109" name="Google Shape;3109;p278"/>
              <p:cNvSpPr/>
              <p:nvPr/>
            </p:nvSpPr>
            <p:spPr>
              <a:xfrm rot="-2689357">
                <a:off x="3918826" y="2622713"/>
                <a:ext cx="342595" cy="446540"/>
              </a:xfrm>
              <a:prstGeom prst="rect">
                <a:avLst/>
              </a:prstGeom>
              <a:solidFill>
                <a:srgbClr val="549E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10" name="Google Shape;3110;p278"/>
              <p:cNvSpPr/>
              <p:nvPr/>
            </p:nvSpPr>
            <p:spPr>
              <a:xfrm rot="-8410948">
                <a:off x="2412233" y="1385953"/>
                <a:ext cx="2024378" cy="2022194"/>
              </a:xfrm>
              <a:prstGeom prst="blockArc">
                <a:avLst>
                  <a:gd fmla="val 10800000" name="adj1"/>
                  <a:gd fmla="val 16263445" name="adj2"/>
                  <a:gd fmla="val 22074" name="adj3"/>
                </a:avLst>
              </a:prstGeom>
              <a:solidFill>
                <a:srgbClr val="549E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11" name="Google Shape;3111;p278"/>
              <p:cNvSpPr/>
              <p:nvPr/>
            </p:nvSpPr>
            <p:spPr>
              <a:xfrm rot="-2989203">
                <a:off x="2413394" y="1384894"/>
                <a:ext cx="2022194" cy="2024378"/>
              </a:xfrm>
              <a:prstGeom prst="blockArc">
                <a:avLst>
                  <a:gd fmla="val 10800000" name="adj1"/>
                  <a:gd fmla="val 16263445" name="adj2"/>
                  <a:gd fmla="val 22074" name="adj3"/>
                </a:avLst>
              </a:prstGeom>
              <a:solidFill>
                <a:srgbClr val="7EB5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12" name="Google Shape;3112;p278"/>
              <p:cNvSpPr/>
              <p:nvPr/>
            </p:nvSpPr>
            <p:spPr>
              <a:xfrm rot="2688826">
                <a:off x="2412878" y="1385520"/>
                <a:ext cx="2023114" cy="2023114"/>
              </a:xfrm>
              <a:prstGeom prst="blockArc">
                <a:avLst>
                  <a:gd fmla="val 10800000" name="adj1"/>
                  <a:gd fmla="val 16263445" name="adj2"/>
                  <a:gd fmla="val 22074" name="adj3"/>
                </a:avLst>
              </a:prstGeom>
              <a:solidFill>
                <a:srgbClr val="AFCC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13" name="Google Shape;3113;p278"/>
              <p:cNvSpPr/>
              <p:nvPr/>
            </p:nvSpPr>
            <p:spPr>
              <a:xfrm rot="-8411666">
                <a:off x="2769819" y="2721623"/>
                <a:ext cx="171044" cy="447691"/>
              </a:xfrm>
              <a:prstGeom prst="homePlate">
                <a:avLst>
                  <a:gd fmla="val 50000" name="adj"/>
                </a:avLst>
              </a:prstGeom>
              <a:solidFill>
                <a:srgbClr val="549E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14" name="Google Shape;3114;p278"/>
              <p:cNvSpPr/>
              <p:nvPr/>
            </p:nvSpPr>
            <p:spPr>
              <a:xfrm rot="-2992235">
                <a:off x="2791241" y="1600434"/>
                <a:ext cx="169895" cy="447950"/>
              </a:xfrm>
              <a:prstGeom prst="homePlate">
                <a:avLst>
                  <a:gd fmla="val 50000" name="adj"/>
                </a:avLst>
              </a:prstGeom>
              <a:solidFill>
                <a:srgbClr val="7EB51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3115" name="Google Shape;3115;p278"/>
              <p:cNvSpPr/>
              <p:nvPr/>
            </p:nvSpPr>
            <p:spPr>
              <a:xfrm rot="2672309">
                <a:off x="3890615" y="1710254"/>
                <a:ext cx="368697" cy="444430"/>
              </a:xfrm>
              <a:prstGeom prst="homePlate">
                <a:avLst>
                  <a:gd fmla="val 28505" name="adj"/>
                </a:avLst>
              </a:prstGeom>
              <a:solidFill>
                <a:srgbClr val="AFCC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grpSp>
      </p:grpSp>
      <p:grpSp>
        <p:nvGrpSpPr>
          <p:cNvPr id="3116" name="Google Shape;3116;p278"/>
          <p:cNvGrpSpPr/>
          <p:nvPr/>
        </p:nvGrpSpPr>
        <p:grpSpPr>
          <a:xfrm>
            <a:off x="6714439" y="1174142"/>
            <a:ext cx="922004" cy="881482"/>
            <a:chOff x="3120550" y="1510299"/>
            <a:chExt cx="2809275" cy="2685806"/>
          </a:xfrm>
        </p:grpSpPr>
        <p:sp>
          <p:nvSpPr>
            <p:cNvPr id="3117" name="Google Shape;3117;p278"/>
            <p:cNvSpPr/>
            <p:nvPr/>
          </p:nvSpPr>
          <p:spPr>
            <a:xfrm flipH="1">
              <a:off x="4546175" y="3402905"/>
              <a:ext cx="870000" cy="793200"/>
            </a:xfrm>
            <a:prstGeom prst="curvedRightArrow">
              <a:avLst>
                <a:gd fmla="val 25000" name="adj1"/>
                <a:gd fmla="val 50000" name="adj2"/>
                <a:gd fmla="val 25000" name="adj3"/>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278"/>
            <p:cNvSpPr/>
            <p:nvPr/>
          </p:nvSpPr>
          <p:spPr>
            <a:xfrm>
              <a:off x="3513000" y="2869499"/>
              <a:ext cx="1173300" cy="876900"/>
            </a:xfrm>
            <a:prstGeom prst="curvedRightArrow">
              <a:avLst>
                <a:gd fmla="val 25000" name="adj1"/>
                <a:gd fmla="val 50000" name="adj2"/>
                <a:gd fmla="val 25000" name="adj3"/>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278"/>
            <p:cNvSpPr/>
            <p:nvPr/>
          </p:nvSpPr>
          <p:spPr>
            <a:xfrm flipH="1">
              <a:off x="4457725" y="2223124"/>
              <a:ext cx="1472100" cy="1010100"/>
            </a:xfrm>
            <a:prstGeom prst="curvedRightArrow">
              <a:avLst>
                <a:gd fmla="val 25000" name="adj1"/>
                <a:gd fmla="val 50000" name="adj2"/>
                <a:gd fmla="val 25000" name="adj3"/>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278"/>
            <p:cNvSpPr/>
            <p:nvPr/>
          </p:nvSpPr>
          <p:spPr>
            <a:xfrm>
              <a:off x="3120550" y="1510299"/>
              <a:ext cx="1565700" cy="1115400"/>
            </a:xfrm>
            <a:prstGeom prst="curvedRightArrow">
              <a:avLst>
                <a:gd fmla="val 25000" name="adj1"/>
                <a:gd fmla="val 50000" name="adj2"/>
                <a:gd fmla="val 25000" name="adj3"/>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4" name="Shape 3124"/>
        <p:cNvGrpSpPr/>
        <p:nvPr/>
      </p:nvGrpSpPr>
      <p:grpSpPr>
        <a:xfrm>
          <a:off x="0" y="0"/>
          <a:ext cx="0" cy="0"/>
          <a:chOff x="0" y="0"/>
          <a:chExt cx="0" cy="0"/>
        </a:xfrm>
      </p:grpSpPr>
      <p:sp>
        <p:nvSpPr>
          <p:cNvPr id="3125" name="Google Shape;3125;p279"/>
          <p:cNvSpPr txBox="1"/>
          <p:nvPr/>
        </p:nvSpPr>
        <p:spPr>
          <a:xfrm>
            <a:off x="4012736" y="1566050"/>
            <a:ext cx="4602600" cy="2362200"/>
          </a:xfrm>
          <a:prstGeom prst="rect">
            <a:avLst/>
          </a:prstGeom>
          <a:noFill/>
          <a:ln>
            <a:noFill/>
          </a:ln>
        </p:spPr>
        <p:txBody>
          <a:bodyPr anchorCtr="0" anchor="t" bIns="34275" lIns="68575" spcFirstLastPara="1" rIns="68575" wrap="square" tIns="34275">
            <a:noAutofit/>
          </a:bodyPr>
          <a:lstStyle/>
          <a:p>
            <a:pPr indent="-247650" lvl="0" marL="330200" marR="0" rtl="0" algn="l">
              <a:lnSpc>
                <a:spcPct val="100000"/>
              </a:lnSpc>
              <a:spcBef>
                <a:spcPts val="0"/>
              </a:spcBef>
              <a:spcAft>
                <a:spcPts val="0"/>
              </a:spcAft>
              <a:buClr>
                <a:schemeClr val="accent2"/>
              </a:buClr>
              <a:buSzPts val="1500"/>
              <a:buFont typeface="Heebo"/>
              <a:buChar char="•"/>
            </a:pPr>
            <a:r>
              <a:rPr i="0" lang="en" sz="2100" u="none" cap="none" strike="noStrike">
                <a:solidFill>
                  <a:srgbClr val="252726"/>
                </a:solidFill>
                <a:latin typeface="Heebo Medium"/>
                <a:ea typeface="Heebo Medium"/>
                <a:cs typeface="Heebo Medium"/>
                <a:sym typeface="Heebo Medium"/>
              </a:rPr>
              <a:t>Clients are always connected.</a:t>
            </a:r>
            <a:endParaRPr sz="1100">
              <a:latin typeface="Heebo"/>
              <a:ea typeface="Heebo"/>
              <a:cs typeface="Heebo"/>
              <a:sym typeface="Heebo"/>
            </a:endParaRPr>
          </a:p>
          <a:p>
            <a:pPr indent="0" lvl="0" marL="76200" marR="0" rtl="0" algn="l">
              <a:lnSpc>
                <a:spcPct val="100000"/>
              </a:lnSpc>
              <a:spcBef>
                <a:spcPts val="0"/>
              </a:spcBef>
              <a:spcAft>
                <a:spcPts val="0"/>
              </a:spcAft>
              <a:buNone/>
            </a:pPr>
            <a:r>
              <a:t/>
            </a:r>
            <a:endParaRPr i="0" sz="2100" u="none" cap="none" strike="noStrike">
              <a:solidFill>
                <a:srgbClr val="252726"/>
              </a:solidFill>
              <a:latin typeface="Heebo Medium"/>
              <a:ea typeface="Heebo Medium"/>
              <a:cs typeface="Heebo Medium"/>
              <a:sym typeface="Heebo Medium"/>
            </a:endParaRPr>
          </a:p>
          <a:p>
            <a:pPr indent="-247650" lvl="0" marL="330200" marR="0" rtl="0" algn="l">
              <a:lnSpc>
                <a:spcPct val="100000"/>
              </a:lnSpc>
              <a:spcBef>
                <a:spcPts val="0"/>
              </a:spcBef>
              <a:spcAft>
                <a:spcPts val="0"/>
              </a:spcAft>
              <a:buClr>
                <a:schemeClr val="accent2"/>
              </a:buClr>
              <a:buSzPts val="1500"/>
              <a:buFont typeface="Heebo"/>
              <a:buChar char="•"/>
            </a:pPr>
            <a:r>
              <a:rPr i="0" lang="en" sz="2100" u="none" cap="none" strike="noStrike">
                <a:solidFill>
                  <a:srgbClr val="252726"/>
                </a:solidFill>
                <a:latin typeface="Heebo Medium"/>
                <a:ea typeface="Heebo Medium"/>
                <a:cs typeface="Heebo Medium"/>
                <a:sym typeface="Heebo Medium"/>
              </a:rPr>
              <a:t>They expect instantaneous and  personalized interactions.</a:t>
            </a:r>
            <a:endParaRPr sz="1100">
              <a:latin typeface="Heebo"/>
              <a:ea typeface="Heebo"/>
              <a:cs typeface="Heebo"/>
              <a:sym typeface="Heebo"/>
            </a:endParaRPr>
          </a:p>
          <a:p>
            <a:pPr indent="0" lvl="0" marL="76200" marR="0" rtl="0" algn="l">
              <a:lnSpc>
                <a:spcPct val="100000"/>
              </a:lnSpc>
              <a:spcBef>
                <a:spcPts val="0"/>
              </a:spcBef>
              <a:spcAft>
                <a:spcPts val="0"/>
              </a:spcAft>
              <a:buNone/>
            </a:pPr>
            <a:r>
              <a:t/>
            </a:r>
            <a:endParaRPr i="0" sz="2100" u="none" cap="none" strike="noStrike">
              <a:solidFill>
                <a:srgbClr val="252726"/>
              </a:solidFill>
              <a:latin typeface="Heebo Medium"/>
              <a:ea typeface="Heebo Medium"/>
              <a:cs typeface="Heebo Medium"/>
              <a:sym typeface="Heebo Medium"/>
            </a:endParaRPr>
          </a:p>
          <a:p>
            <a:pPr indent="-247650" lvl="0" marL="330200" marR="0" rtl="0" algn="l">
              <a:lnSpc>
                <a:spcPct val="100000"/>
              </a:lnSpc>
              <a:spcBef>
                <a:spcPts val="0"/>
              </a:spcBef>
              <a:spcAft>
                <a:spcPts val="0"/>
              </a:spcAft>
              <a:buClr>
                <a:schemeClr val="accent2"/>
              </a:buClr>
              <a:buSzPts val="1500"/>
              <a:buFont typeface="Heebo"/>
              <a:buChar char="•"/>
            </a:pPr>
            <a:r>
              <a:rPr i="0" lang="en" sz="2100" u="none" cap="none" strike="noStrike">
                <a:solidFill>
                  <a:srgbClr val="252726"/>
                </a:solidFill>
                <a:latin typeface="Heebo Medium"/>
                <a:ea typeface="Heebo Medium"/>
                <a:cs typeface="Heebo Medium"/>
                <a:sym typeface="Heebo Medium"/>
              </a:rPr>
              <a:t>Regardless of where they are or what device they use.</a:t>
            </a:r>
            <a:endParaRPr i="0" sz="1200" u="none" cap="none" strike="noStrike">
              <a:solidFill>
                <a:srgbClr val="252726"/>
              </a:solidFill>
              <a:latin typeface="Heebo"/>
              <a:ea typeface="Heebo"/>
              <a:cs typeface="Heebo"/>
              <a:sym typeface="Heebo"/>
            </a:endParaRPr>
          </a:p>
        </p:txBody>
      </p:sp>
      <p:pic>
        <p:nvPicPr>
          <p:cNvPr id="3126" name="Google Shape;3126;p279"/>
          <p:cNvPicPr preferRelativeResize="0"/>
          <p:nvPr/>
        </p:nvPicPr>
        <p:blipFill rotWithShape="1">
          <a:blip r:embed="rId3">
            <a:alphaModFix/>
          </a:blip>
          <a:srcRect b="0" l="0" r="0" t="0"/>
          <a:stretch/>
        </p:blipFill>
        <p:spPr>
          <a:xfrm flipH="1">
            <a:off x="528584" y="751408"/>
            <a:ext cx="3196248" cy="4392094"/>
          </a:xfrm>
          <a:prstGeom prst="rect">
            <a:avLst/>
          </a:prstGeom>
          <a:noFill/>
          <a:ln>
            <a:noFill/>
          </a:ln>
        </p:spPr>
      </p:pic>
      <p:pic>
        <p:nvPicPr>
          <p:cNvPr id="3127" name="Google Shape;3127;p279"/>
          <p:cNvPicPr preferRelativeResize="0"/>
          <p:nvPr/>
        </p:nvPicPr>
        <p:blipFill rotWithShape="1">
          <a:blip r:embed="rId4">
            <a:alphaModFix/>
          </a:blip>
          <a:srcRect b="0" l="0" r="0" t="0"/>
          <a:stretch/>
        </p:blipFill>
        <p:spPr>
          <a:xfrm>
            <a:off x="8419299" y="219759"/>
            <a:ext cx="436804" cy="341776"/>
          </a:xfrm>
          <a:prstGeom prst="rect">
            <a:avLst/>
          </a:prstGeom>
          <a:noFill/>
          <a:ln>
            <a:noFill/>
          </a:ln>
        </p:spPr>
      </p:pic>
      <p:sp>
        <p:nvSpPr>
          <p:cNvPr id="3128" name="Google Shape;3128;p279"/>
          <p:cNvSpPr/>
          <p:nvPr/>
        </p:nvSpPr>
        <p:spPr>
          <a:xfrm>
            <a:off x="287913" y="176613"/>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279"/>
          <p:cNvSpPr txBox="1"/>
          <p:nvPr/>
        </p:nvSpPr>
        <p:spPr>
          <a:xfrm>
            <a:off x="451715" y="113344"/>
            <a:ext cx="7620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7EB51E"/>
                </a:solidFill>
                <a:latin typeface="Heebo"/>
                <a:ea typeface="Heebo"/>
                <a:cs typeface="Heebo"/>
                <a:sym typeface="Heebo"/>
              </a:rPr>
              <a:t>4th Industrial </a:t>
            </a:r>
            <a:r>
              <a:rPr lang="en" sz="2300">
                <a:latin typeface="Heebo"/>
                <a:ea typeface="Heebo"/>
                <a:cs typeface="Heebo"/>
                <a:sym typeface="Heebo"/>
              </a:rPr>
              <a:t>Revolution </a:t>
            </a:r>
            <a:endParaRPr sz="2300">
              <a:latin typeface="Heebo"/>
              <a:ea typeface="Heebo"/>
              <a:cs typeface="Heebo"/>
              <a:sym typeface="Heebo"/>
            </a:endParaRPr>
          </a:p>
        </p:txBody>
      </p:sp>
      <p:sp>
        <p:nvSpPr>
          <p:cNvPr id="3130" name="Google Shape;3130;p279"/>
          <p:cNvSpPr txBox="1"/>
          <p:nvPr/>
        </p:nvSpPr>
        <p:spPr>
          <a:xfrm>
            <a:off x="7485366" y="4971824"/>
            <a:ext cx="1549200" cy="109200"/>
          </a:xfrm>
          <a:prstGeom prst="rect">
            <a:avLst/>
          </a:prstGeom>
          <a:noFill/>
          <a:ln>
            <a:noFill/>
          </a:ln>
        </p:spPr>
        <p:txBody>
          <a:bodyPr anchorCtr="0" anchor="ctr" bIns="69225" lIns="69225" spcFirstLastPara="1" rIns="69225" wrap="square" tIns="69225">
            <a:noAutofit/>
          </a:bodyPr>
          <a:lstStyle/>
          <a:p>
            <a:pPr indent="0" lvl="0" marL="0" rtl="0" algn="l">
              <a:spcBef>
                <a:spcPts val="0"/>
              </a:spcBef>
              <a:spcAft>
                <a:spcPts val="0"/>
              </a:spcAft>
              <a:buClr>
                <a:srgbClr val="000000"/>
              </a:buClr>
              <a:buSzPts val="800"/>
              <a:buFont typeface="Arial"/>
              <a:buNone/>
            </a:pPr>
            <a:r>
              <a:rPr lang="en" sz="500">
                <a:solidFill>
                  <a:srgbClr val="909090"/>
                </a:solidFill>
                <a:latin typeface="Montserrat"/>
                <a:ea typeface="Montserrat"/>
                <a:cs typeface="Montserrat"/>
                <a:sym typeface="Montserrat"/>
              </a:rPr>
              <a:t>Globant Property | Confidential Information</a:t>
            </a:r>
            <a:endParaRPr sz="500">
              <a:solidFill>
                <a:srgbClr val="909090"/>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4" name="Shape 3134"/>
        <p:cNvGrpSpPr/>
        <p:nvPr/>
      </p:nvGrpSpPr>
      <p:grpSpPr>
        <a:xfrm>
          <a:off x="0" y="0"/>
          <a:ext cx="0" cy="0"/>
          <a:chOff x="0" y="0"/>
          <a:chExt cx="0" cy="0"/>
        </a:xfrm>
      </p:grpSpPr>
      <p:sp>
        <p:nvSpPr>
          <p:cNvPr id="3135" name="Google Shape;3135;p280"/>
          <p:cNvSpPr/>
          <p:nvPr/>
        </p:nvSpPr>
        <p:spPr>
          <a:xfrm>
            <a:off x="379810" y="1294883"/>
            <a:ext cx="5641500" cy="2017500"/>
          </a:xfrm>
          <a:prstGeom prst="rect">
            <a:avLst/>
          </a:prstGeom>
          <a:noFill/>
          <a:ln>
            <a:noFill/>
          </a:ln>
        </p:spPr>
        <p:txBody>
          <a:bodyPr anchorCtr="0" anchor="ctr" bIns="73150" lIns="73150" spcFirstLastPara="1" rIns="73150" wrap="square" tIns="73150">
            <a:noAutofit/>
          </a:bodyPr>
          <a:lstStyle/>
          <a:p>
            <a:pPr indent="0" lvl="0" marL="685800" marR="0" rtl="0" algn="l">
              <a:lnSpc>
                <a:spcPct val="100000"/>
              </a:lnSpc>
              <a:spcBef>
                <a:spcPts val="0"/>
              </a:spcBef>
              <a:spcAft>
                <a:spcPts val="0"/>
              </a:spcAft>
              <a:buNone/>
            </a:pPr>
            <a:r>
              <a:rPr b="1" lang="en" sz="3300">
                <a:solidFill>
                  <a:schemeClr val="accent2"/>
                </a:solidFill>
                <a:latin typeface="Roboto Medium"/>
                <a:ea typeface="Roboto Medium"/>
                <a:cs typeface="Roboto Medium"/>
                <a:sym typeface="Roboto Medium"/>
              </a:rPr>
              <a:t>R</a:t>
            </a:r>
            <a:r>
              <a:rPr b="1" i="0" lang="en" sz="3300" u="none" cap="none" strike="noStrike">
                <a:solidFill>
                  <a:schemeClr val="accent2"/>
                </a:solidFill>
                <a:latin typeface="Roboto Medium"/>
                <a:ea typeface="Roboto Medium"/>
                <a:cs typeface="Roboto Medium"/>
                <a:sym typeface="Roboto Medium"/>
              </a:rPr>
              <a:t>elevant customer data is in multiple</a:t>
            </a:r>
            <a:r>
              <a:rPr b="1" lang="en" sz="3300">
                <a:solidFill>
                  <a:schemeClr val="accent2"/>
                </a:solidFill>
                <a:latin typeface="Roboto Medium"/>
                <a:ea typeface="Roboto Medium"/>
                <a:cs typeface="Roboto Medium"/>
                <a:sym typeface="Roboto Medium"/>
              </a:rPr>
              <a:t> systems</a:t>
            </a:r>
            <a:endParaRPr b="1" i="0" sz="3300" u="none" cap="none" strike="noStrike">
              <a:solidFill>
                <a:schemeClr val="accent2"/>
              </a:solidFill>
              <a:latin typeface="Roboto Medium"/>
              <a:ea typeface="Roboto Medium"/>
              <a:cs typeface="Roboto Medium"/>
              <a:sym typeface="Roboto Medium"/>
            </a:endParaRPr>
          </a:p>
        </p:txBody>
      </p:sp>
      <p:pic>
        <p:nvPicPr>
          <p:cNvPr id="3136" name="Google Shape;3136;p280"/>
          <p:cNvPicPr preferRelativeResize="0"/>
          <p:nvPr/>
        </p:nvPicPr>
        <p:blipFill rotWithShape="1">
          <a:blip r:embed="rId3">
            <a:alphaModFix/>
          </a:blip>
          <a:srcRect b="7484" l="0" r="6820" t="0"/>
          <a:stretch/>
        </p:blipFill>
        <p:spPr>
          <a:xfrm>
            <a:off x="6344716" y="961006"/>
            <a:ext cx="2864967" cy="4182496"/>
          </a:xfrm>
          <a:prstGeom prst="rect">
            <a:avLst/>
          </a:prstGeom>
          <a:noFill/>
          <a:ln>
            <a:noFill/>
          </a:ln>
        </p:spPr>
      </p:pic>
      <p:pic>
        <p:nvPicPr>
          <p:cNvPr id="3137" name="Google Shape;3137;p280"/>
          <p:cNvPicPr preferRelativeResize="0"/>
          <p:nvPr/>
        </p:nvPicPr>
        <p:blipFill rotWithShape="1">
          <a:blip r:embed="rId4">
            <a:alphaModFix/>
          </a:blip>
          <a:srcRect b="0" l="0" r="0" t="0"/>
          <a:stretch/>
        </p:blipFill>
        <p:spPr>
          <a:xfrm>
            <a:off x="6816788" y="1563020"/>
            <a:ext cx="948844" cy="664181"/>
          </a:xfrm>
          <a:prstGeom prst="rect">
            <a:avLst/>
          </a:prstGeom>
          <a:noFill/>
          <a:ln>
            <a:noFill/>
          </a:ln>
        </p:spPr>
      </p:pic>
      <p:pic>
        <p:nvPicPr>
          <p:cNvPr id="3138" name="Google Shape;3138;p280"/>
          <p:cNvPicPr preferRelativeResize="0"/>
          <p:nvPr/>
        </p:nvPicPr>
        <p:blipFill rotWithShape="1">
          <a:blip r:embed="rId5">
            <a:alphaModFix/>
          </a:blip>
          <a:srcRect b="0" l="0" r="0" t="0"/>
          <a:stretch/>
        </p:blipFill>
        <p:spPr>
          <a:xfrm>
            <a:off x="3540086" y="3727070"/>
            <a:ext cx="1099392" cy="453440"/>
          </a:xfrm>
          <a:prstGeom prst="rect">
            <a:avLst/>
          </a:prstGeom>
          <a:noFill/>
          <a:ln>
            <a:noFill/>
          </a:ln>
        </p:spPr>
      </p:pic>
      <p:pic>
        <p:nvPicPr>
          <p:cNvPr id="3139" name="Google Shape;3139;p280"/>
          <p:cNvPicPr preferRelativeResize="0"/>
          <p:nvPr/>
        </p:nvPicPr>
        <p:blipFill rotWithShape="1">
          <a:blip r:embed="rId6">
            <a:alphaModFix/>
          </a:blip>
          <a:srcRect b="0" l="0" r="0" t="0"/>
          <a:stretch/>
        </p:blipFill>
        <p:spPr>
          <a:xfrm>
            <a:off x="2520287" y="3637322"/>
            <a:ext cx="948844" cy="585670"/>
          </a:xfrm>
          <a:prstGeom prst="rect">
            <a:avLst/>
          </a:prstGeom>
          <a:noFill/>
          <a:ln>
            <a:noFill/>
          </a:ln>
        </p:spPr>
      </p:pic>
      <p:pic>
        <p:nvPicPr>
          <p:cNvPr id="3140" name="Google Shape;3140;p280"/>
          <p:cNvPicPr preferRelativeResize="0"/>
          <p:nvPr/>
        </p:nvPicPr>
        <p:blipFill rotWithShape="1">
          <a:blip r:embed="rId7">
            <a:alphaModFix/>
          </a:blip>
          <a:srcRect b="0" l="0" r="0" t="0"/>
          <a:stretch/>
        </p:blipFill>
        <p:spPr>
          <a:xfrm>
            <a:off x="1785151" y="3707621"/>
            <a:ext cx="664181" cy="375266"/>
          </a:xfrm>
          <a:prstGeom prst="rect">
            <a:avLst/>
          </a:prstGeom>
          <a:noFill/>
          <a:ln>
            <a:noFill/>
          </a:ln>
        </p:spPr>
      </p:pic>
      <p:pic>
        <p:nvPicPr>
          <p:cNvPr id="3141" name="Google Shape;3141;p280"/>
          <p:cNvPicPr preferRelativeResize="0"/>
          <p:nvPr/>
        </p:nvPicPr>
        <p:blipFill rotWithShape="1">
          <a:blip r:embed="rId8">
            <a:alphaModFix/>
          </a:blip>
          <a:srcRect b="0" l="0" r="0" t="0"/>
          <a:stretch/>
        </p:blipFill>
        <p:spPr>
          <a:xfrm>
            <a:off x="5167165" y="3747708"/>
            <a:ext cx="645362" cy="364897"/>
          </a:xfrm>
          <a:prstGeom prst="rect">
            <a:avLst/>
          </a:prstGeom>
          <a:noFill/>
          <a:ln>
            <a:noFill/>
          </a:ln>
        </p:spPr>
      </p:pic>
      <p:pic>
        <p:nvPicPr>
          <p:cNvPr id="3142" name="Google Shape;3142;p280"/>
          <p:cNvPicPr preferRelativeResize="0"/>
          <p:nvPr/>
        </p:nvPicPr>
        <p:blipFill rotWithShape="1">
          <a:blip r:embed="rId9">
            <a:alphaModFix/>
          </a:blip>
          <a:srcRect b="0" l="0" r="0" t="0"/>
          <a:stretch/>
        </p:blipFill>
        <p:spPr>
          <a:xfrm>
            <a:off x="4278692" y="3693508"/>
            <a:ext cx="795230" cy="544774"/>
          </a:xfrm>
          <a:prstGeom prst="rect">
            <a:avLst/>
          </a:prstGeom>
          <a:noFill/>
          <a:ln>
            <a:noFill/>
          </a:ln>
        </p:spPr>
      </p:pic>
      <p:pic>
        <p:nvPicPr>
          <p:cNvPr id="3143" name="Google Shape;3143;p280"/>
          <p:cNvPicPr preferRelativeResize="0"/>
          <p:nvPr/>
        </p:nvPicPr>
        <p:blipFill rotWithShape="1">
          <a:blip r:embed="rId10">
            <a:alphaModFix/>
          </a:blip>
          <a:srcRect b="0" l="0" r="0" t="0"/>
          <a:stretch/>
        </p:blipFill>
        <p:spPr>
          <a:xfrm>
            <a:off x="992099" y="3784841"/>
            <a:ext cx="730247" cy="438150"/>
          </a:xfrm>
          <a:prstGeom prst="rect">
            <a:avLst/>
          </a:prstGeom>
          <a:noFill/>
          <a:ln>
            <a:noFill/>
          </a:ln>
        </p:spPr>
      </p:pic>
      <p:pic>
        <p:nvPicPr>
          <p:cNvPr id="3144" name="Google Shape;3144;p280"/>
          <p:cNvPicPr preferRelativeResize="0"/>
          <p:nvPr/>
        </p:nvPicPr>
        <p:blipFill rotWithShape="1">
          <a:blip r:embed="rId11">
            <a:alphaModFix/>
          </a:blip>
          <a:srcRect b="0" l="0" r="0" t="0"/>
          <a:stretch/>
        </p:blipFill>
        <p:spPr>
          <a:xfrm>
            <a:off x="8419299" y="219759"/>
            <a:ext cx="436804" cy="341776"/>
          </a:xfrm>
          <a:prstGeom prst="rect">
            <a:avLst/>
          </a:prstGeom>
          <a:noFill/>
          <a:ln>
            <a:noFill/>
          </a:ln>
        </p:spPr>
      </p:pic>
      <p:sp>
        <p:nvSpPr>
          <p:cNvPr id="3145" name="Google Shape;3145;p280"/>
          <p:cNvSpPr/>
          <p:nvPr/>
        </p:nvSpPr>
        <p:spPr>
          <a:xfrm>
            <a:off x="287913" y="176613"/>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280"/>
          <p:cNvSpPr txBox="1"/>
          <p:nvPr/>
        </p:nvSpPr>
        <p:spPr>
          <a:xfrm>
            <a:off x="451715" y="113344"/>
            <a:ext cx="7620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7EB51E"/>
                </a:solidFill>
                <a:latin typeface="Heebo"/>
                <a:ea typeface="Heebo"/>
                <a:cs typeface="Heebo"/>
                <a:sym typeface="Heebo"/>
              </a:rPr>
              <a:t>360° </a:t>
            </a:r>
            <a:r>
              <a:rPr lang="en" sz="2300">
                <a:latin typeface="Heebo"/>
                <a:ea typeface="Heebo"/>
                <a:cs typeface="Heebo"/>
                <a:sym typeface="Heebo"/>
              </a:rPr>
              <a:t>Transformation </a:t>
            </a:r>
            <a:endParaRPr sz="2300">
              <a:latin typeface="Heebo"/>
              <a:ea typeface="Heebo"/>
              <a:cs typeface="Heebo"/>
              <a:sym typeface="Heebo"/>
            </a:endParaRPr>
          </a:p>
        </p:txBody>
      </p:sp>
      <p:sp>
        <p:nvSpPr>
          <p:cNvPr id="3147" name="Google Shape;3147;p280"/>
          <p:cNvSpPr txBox="1"/>
          <p:nvPr/>
        </p:nvSpPr>
        <p:spPr>
          <a:xfrm>
            <a:off x="172997" y="4957743"/>
            <a:ext cx="1549200" cy="109200"/>
          </a:xfrm>
          <a:prstGeom prst="rect">
            <a:avLst/>
          </a:prstGeom>
          <a:noFill/>
          <a:ln>
            <a:noFill/>
          </a:ln>
        </p:spPr>
        <p:txBody>
          <a:bodyPr anchorCtr="0" anchor="ctr" bIns="69225" lIns="69225" spcFirstLastPara="1" rIns="69225" wrap="square" tIns="69225">
            <a:noAutofit/>
          </a:bodyPr>
          <a:lstStyle/>
          <a:p>
            <a:pPr indent="0" lvl="0" marL="0" rtl="0" algn="l">
              <a:spcBef>
                <a:spcPts val="0"/>
              </a:spcBef>
              <a:spcAft>
                <a:spcPts val="0"/>
              </a:spcAft>
              <a:buClr>
                <a:srgbClr val="000000"/>
              </a:buClr>
              <a:buSzPts val="800"/>
              <a:buFont typeface="Arial"/>
              <a:buNone/>
            </a:pPr>
            <a:r>
              <a:rPr lang="en" sz="500">
                <a:solidFill>
                  <a:srgbClr val="909090"/>
                </a:solidFill>
                <a:latin typeface="Montserrat"/>
                <a:ea typeface="Montserrat"/>
                <a:cs typeface="Montserrat"/>
                <a:sym typeface="Montserrat"/>
              </a:rPr>
              <a:t>Globant Property | Confidential Information</a:t>
            </a:r>
            <a:endParaRPr sz="500">
              <a:solidFill>
                <a:srgbClr val="909090"/>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227"/>
          <p:cNvSpPr/>
          <p:nvPr/>
        </p:nvSpPr>
        <p:spPr>
          <a:xfrm rot="5400000">
            <a:off x="-1953700" y="289783"/>
            <a:ext cx="5901300" cy="510360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27"/>
          <p:cNvSpPr/>
          <p:nvPr/>
        </p:nvSpPr>
        <p:spPr>
          <a:xfrm>
            <a:off x="5440044" y="2750837"/>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27"/>
          <p:cNvSpPr/>
          <p:nvPr/>
        </p:nvSpPr>
        <p:spPr>
          <a:xfrm>
            <a:off x="5458624" y="1936037"/>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27"/>
          <p:cNvSpPr/>
          <p:nvPr/>
        </p:nvSpPr>
        <p:spPr>
          <a:xfrm>
            <a:off x="604950" y="1277575"/>
            <a:ext cx="3613500" cy="26388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27"/>
          <p:cNvSpPr txBox="1"/>
          <p:nvPr>
            <p:ph idx="4294967295" type="subTitle"/>
          </p:nvPr>
        </p:nvSpPr>
        <p:spPr>
          <a:xfrm>
            <a:off x="796800" y="1430075"/>
            <a:ext cx="3314400" cy="28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FFFFFF"/>
                </a:solidFill>
                <a:latin typeface="Heebo"/>
                <a:ea typeface="Heebo"/>
                <a:cs typeface="Heebo"/>
                <a:sym typeface="Heebo"/>
              </a:rPr>
              <a:t>We dream to make the world a better place, one step at a time. We thrive by transforming organizations to be ready for a digital and cognitive future, providing world-class opportunities for talent around the globe.</a:t>
            </a:r>
            <a:endParaRPr sz="1400">
              <a:solidFill>
                <a:srgbClr val="FFFFFF"/>
              </a:solidFill>
              <a:latin typeface="Heebo"/>
              <a:ea typeface="Heebo"/>
              <a:cs typeface="Heebo"/>
              <a:sym typeface="Heebo"/>
            </a:endParaRPr>
          </a:p>
          <a:p>
            <a:pPr indent="0" lvl="0" marL="0" rtl="0" algn="l">
              <a:spcBef>
                <a:spcPts val="1600"/>
              </a:spcBef>
              <a:spcAft>
                <a:spcPts val="0"/>
              </a:spcAft>
              <a:buClr>
                <a:schemeClr val="dk1"/>
              </a:buClr>
              <a:buSzPts val="1100"/>
              <a:buFont typeface="Arial"/>
              <a:buNone/>
            </a:pPr>
            <a:r>
              <a:rPr b="1" lang="en" sz="1600">
                <a:solidFill>
                  <a:srgbClr val="FFFFFF"/>
                </a:solidFill>
                <a:latin typeface="Heebo"/>
                <a:ea typeface="Heebo"/>
                <a:cs typeface="Heebo"/>
                <a:sym typeface="Heebo"/>
              </a:rPr>
              <a:t>Prepare to show what Globant is all about!</a:t>
            </a:r>
            <a:endParaRPr b="1" sz="1600">
              <a:solidFill>
                <a:srgbClr val="FFFFFF"/>
              </a:solidFill>
              <a:latin typeface="Heebo"/>
              <a:ea typeface="Heebo"/>
              <a:cs typeface="Heebo"/>
              <a:sym typeface="Heebo"/>
            </a:endParaRPr>
          </a:p>
          <a:p>
            <a:pPr indent="0" lvl="0" marL="0" rtl="0" algn="l">
              <a:spcBef>
                <a:spcPts val="1600"/>
              </a:spcBef>
              <a:spcAft>
                <a:spcPts val="0"/>
              </a:spcAft>
              <a:buClr>
                <a:schemeClr val="dk1"/>
              </a:buClr>
              <a:buSzPts val="1100"/>
              <a:buFont typeface="Arial"/>
              <a:buNone/>
            </a:pPr>
            <a:r>
              <a:t/>
            </a:r>
            <a:endParaRPr sz="1400">
              <a:solidFill>
                <a:srgbClr val="FFFFFF"/>
              </a:solidFill>
              <a:latin typeface="Heebo"/>
              <a:ea typeface="Heebo"/>
              <a:cs typeface="Heebo"/>
              <a:sym typeface="Heebo"/>
            </a:endParaRPr>
          </a:p>
          <a:p>
            <a:pPr indent="0" lvl="0" marL="0" rtl="0" algn="l">
              <a:spcBef>
                <a:spcPts val="1600"/>
              </a:spcBef>
              <a:spcAft>
                <a:spcPts val="0"/>
              </a:spcAft>
              <a:buClr>
                <a:schemeClr val="dk1"/>
              </a:buClr>
              <a:buSzPts val="1100"/>
              <a:buFont typeface="Arial"/>
              <a:buNone/>
            </a:pPr>
            <a:r>
              <a:t/>
            </a:r>
            <a:endParaRPr sz="1400">
              <a:solidFill>
                <a:srgbClr val="FFFFFF"/>
              </a:solidFill>
              <a:latin typeface="Heebo"/>
              <a:ea typeface="Heebo"/>
              <a:cs typeface="Heebo"/>
              <a:sym typeface="Heebo"/>
            </a:endParaRPr>
          </a:p>
          <a:p>
            <a:pPr indent="0" lvl="0" marL="0" rtl="0" algn="l">
              <a:spcBef>
                <a:spcPts val="1600"/>
              </a:spcBef>
              <a:spcAft>
                <a:spcPts val="1600"/>
              </a:spcAft>
              <a:buClr>
                <a:schemeClr val="dk1"/>
              </a:buClr>
              <a:buSzPts val="1100"/>
              <a:buFont typeface="Arial"/>
              <a:buNone/>
            </a:pPr>
            <a:r>
              <a:t/>
            </a:r>
            <a:endParaRPr sz="1400">
              <a:solidFill>
                <a:srgbClr val="FFFFFF"/>
              </a:solidFill>
              <a:latin typeface="Heebo"/>
              <a:ea typeface="Heebo"/>
              <a:cs typeface="Heebo"/>
              <a:sym typeface="Heebo"/>
            </a:endParaRPr>
          </a:p>
        </p:txBody>
      </p:sp>
      <p:sp>
        <p:nvSpPr>
          <p:cNvPr id="1052" name="Google Shape;1052;p227">
            <a:hlinkClick r:id="rId3"/>
          </p:cNvPr>
          <p:cNvSpPr/>
          <p:nvPr/>
        </p:nvSpPr>
        <p:spPr>
          <a:xfrm>
            <a:off x="5439000" y="1849900"/>
            <a:ext cx="1703400" cy="684900"/>
          </a:xfrm>
          <a:prstGeom prst="roundRect">
            <a:avLst>
              <a:gd fmla="val 16667" name="adj"/>
            </a:avLst>
          </a:prstGeom>
          <a:noFill/>
          <a:ln>
            <a:noFill/>
          </a:ln>
          <a:effectLst>
            <a:outerShdw blurRad="157163" rotWithShape="0" algn="bl" dir="2220000" dist="104775">
              <a:srgbClr val="B8D900">
                <a:alpha val="2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About Globant</a:t>
            </a:r>
            <a:endParaRPr b="1" sz="1100">
              <a:solidFill>
                <a:srgbClr val="FFFFFF"/>
              </a:solidFill>
              <a:latin typeface="Montserrat"/>
              <a:ea typeface="Montserrat"/>
              <a:cs typeface="Montserrat"/>
              <a:sym typeface="Montserrat"/>
            </a:endParaRPr>
          </a:p>
        </p:txBody>
      </p:sp>
      <p:sp>
        <p:nvSpPr>
          <p:cNvPr id="1053" name="Google Shape;1053;p227"/>
          <p:cNvSpPr/>
          <p:nvPr/>
        </p:nvSpPr>
        <p:spPr>
          <a:xfrm rot="1166780">
            <a:off x="6649661" y="1715800"/>
            <a:ext cx="5901350" cy="510348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27"/>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GET </a:t>
            </a:r>
            <a:r>
              <a:rPr b="1" lang="en" sz="2400">
                <a:solidFill>
                  <a:srgbClr val="BFD732"/>
                </a:solidFill>
                <a:latin typeface="Heebo"/>
                <a:ea typeface="Heebo"/>
                <a:cs typeface="Heebo"/>
                <a:sym typeface="Heebo"/>
              </a:rPr>
              <a:t>PREPARED</a:t>
            </a:r>
            <a:endParaRPr b="1" sz="2400">
              <a:solidFill>
                <a:srgbClr val="BFD732"/>
              </a:solidFill>
              <a:latin typeface="Heebo"/>
              <a:ea typeface="Heebo"/>
              <a:cs typeface="Heebo"/>
              <a:sym typeface="Heebo"/>
            </a:endParaRPr>
          </a:p>
        </p:txBody>
      </p:sp>
      <p:sp>
        <p:nvSpPr>
          <p:cNvPr id="1055" name="Google Shape;1055;p227"/>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
        <p:nvSpPr>
          <p:cNvPr id="1056" name="Google Shape;1056;p227">
            <a:hlinkClick r:id="rId4"/>
          </p:cNvPr>
          <p:cNvSpPr/>
          <p:nvPr/>
        </p:nvSpPr>
        <p:spPr>
          <a:xfrm>
            <a:off x="5439000" y="2659150"/>
            <a:ext cx="1703400" cy="684900"/>
          </a:xfrm>
          <a:prstGeom prst="roundRect">
            <a:avLst>
              <a:gd fmla="val 16667" name="adj"/>
            </a:avLst>
          </a:prstGeom>
          <a:noFill/>
          <a:ln>
            <a:noFill/>
          </a:ln>
          <a:effectLst>
            <a:outerShdw blurRad="157163" rotWithShape="0" algn="bl" dir="2220000" dist="104775">
              <a:srgbClr val="B8D900">
                <a:alpha val="2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Montserrat"/>
                <a:ea typeface="Montserrat"/>
                <a:cs typeface="Montserrat"/>
                <a:sym typeface="Montserrat"/>
              </a:rPr>
              <a:t>Corporate Presentation</a:t>
            </a:r>
            <a:endParaRPr b="1" sz="1100">
              <a:solidFill>
                <a:srgbClr val="FFFFFF"/>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281"/>
          <p:cNvSpPr/>
          <p:nvPr/>
        </p:nvSpPr>
        <p:spPr>
          <a:xfrm>
            <a:off x="4572000" y="1656485"/>
            <a:ext cx="3967800" cy="1965000"/>
          </a:xfrm>
          <a:prstGeom prst="rect">
            <a:avLst/>
          </a:prstGeom>
          <a:noFill/>
          <a:ln>
            <a:noFill/>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None/>
            </a:pPr>
            <a:r>
              <a:rPr b="1" i="0" lang="en" sz="2100" u="none" cap="none" strike="noStrike">
                <a:solidFill>
                  <a:schemeClr val="dk1"/>
                </a:solidFill>
                <a:latin typeface="Roboto Light"/>
                <a:ea typeface="Roboto Light"/>
                <a:cs typeface="Roboto Light"/>
                <a:sym typeface="Roboto Light"/>
              </a:rPr>
              <a:t>What if connecting your data generate</a:t>
            </a:r>
            <a:r>
              <a:rPr b="1" lang="en" sz="2100">
                <a:solidFill>
                  <a:schemeClr val="dk1"/>
                </a:solidFill>
                <a:latin typeface="Roboto Light"/>
                <a:ea typeface="Roboto Light"/>
                <a:cs typeface="Roboto Light"/>
                <a:sym typeface="Roboto Light"/>
              </a:rPr>
              <a:t>s</a:t>
            </a:r>
            <a:r>
              <a:rPr b="1" i="0" lang="en" sz="2100" u="none" cap="none" strike="noStrike">
                <a:solidFill>
                  <a:schemeClr val="dk1"/>
                </a:solidFill>
                <a:latin typeface="Roboto Light"/>
                <a:ea typeface="Roboto Light"/>
                <a:cs typeface="Roboto Light"/>
                <a:sym typeface="Roboto Light"/>
              </a:rPr>
              <a:t> </a:t>
            </a:r>
            <a:r>
              <a:rPr b="1" i="0" lang="en" sz="2100" u="none" cap="none" strike="noStrike">
                <a:solidFill>
                  <a:schemeClr val="accent5"/>
                </a:solidFill>
                <a:latin typeface="Roboto Light"/>
                <a:ea typeface="Roboto Light"/>
                <a:cs typeface="Roboto Light"/>
                <a:sym typeface="Roboto Light"/>
              </a:rPr>
              <a:t>more revenue </a:t>
            </a:r>
            <a:r>
              <a:rPr b="1" i="0" lang="en" sz="2100" u="none" cap="none" strike="noStrike">
                <a:solidFill>
                  <a:schemeClr val="dk1"/>
                </a:solidFill>
                <a:latin typeface="Roboto Light"/>
                <a:ea typeface="Roboto Light"/>
                <a:cs typeface="Roboto Light"/>
                <a:sym typeface="Roboto Light"/>
              </a:rPr>
              <a:t>and create</a:t>
            </a:r>
            <a:r>
              <a:rPr b="1" lang="en" sz="2100">
                <a:solidFill>
                  <a:schemeClr val="dk1"/>
                </a:solidFill>
                <a:latin typeface="Roboto Light"/>
                <a:ea typeface="Roboto Light"/>
                <a:cs typeface="Roboto Light"/>
                <a:sym typeface="Roboto Light"/>
              </a:rPr>
              <a:t>s</a:t>
            </a:r>
            <a:r>
              <a:rPr b="1" i="0" lang="en" sz="2100" u="none" cap="none" strike="noStrike">
                <a:solidFill>
                  <a:schemeClr val="dk1"/>
                </a:solidFill>
                <a:latin typeface="Roboto Light"/>
                <a:ea typeface="Roboto Light"/>
                <a:cs typeface="Roboto Light"/>
                <a:sym typeface="Roboto Light"/>
              </a:rPr>
              <a:t> </a:t>
            </a:r>
            <a:r>
              <a:rPr b="1" i="0" lang="en" sz="2100" u="none" cap="none" strike="noStrike">
                <a:solidFill>
                  <a:schemeClr val="accent5"/>
                </a:solidFill>
                <a:latin typeface="Roboto Light"/>
                <a:ea typeface="Roboto Light"/>
                <a:cs typeface="Roboto Light"/>
                <a:sym typeface="Roboto Light"/>
              </a:rPr>
              <a:t>better customer experiences</a:t>
            </a:r>
            <a:r>
              <a:rPr b="1" i="0" lang="en" sz="2100" u="none" cap="none" strike="noStrike">
                <a:solidFill>
                  <a:schemeClr val="dk1"/>
                </a:solidFill>
                <a:latin typeface="Roboto Light"/>
                <a:ea typeface="Roboto Light"/>
                <a:cs typeface="Roboto Light"/>
                <a:sym typeface="Roboto Light"/>
              </a:rPr>
              <a:t>?</a:t>
            </a:r>
            <a:endParaRPr sz="1100"/>
          </a:p>
        </p:txBody>
      </p:sp>
      <p:sp>
        <p:nvSpPr>
          <p:cNvPr id="3153" name="Google Shape;3153;p281"/>
          <p:cNvSpPr/>
          <p:nvPr/>
        </p:nvSpPr>
        <p:spPr>
          <a:xfrm>
            <a:off x="4200936" y="1943888"/>
            <a:ext cx="202200" cy="1390200"/>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100" u="none" cap="none" strike="noStrike">
              <a:solidFill>
                <a:schemeClr val="lt1"/>
              </a:solidFill>
              <a:latin typeface="Arial"/>
              <a:ea typeface="Arial"/>
              <a:cs typeface="Arial"/>
              <a:sym typeface="Arial"/>
            </a:endParaRPr>
          </a:p>
        </p:txBody>
      </p:sp>
      <p:pic>
        <p:nvPicPr>
          <p:cNvPr id="3154" name="Google Shape;3154;p281"/>
          <p:cNvPicPr preferRelativeResize="0"/>
          <p:nvPr/>
        </p:nvPicPr>
        <p:blipFill rotWithShape="1">
          <a:blip r:embed="rId3">
            <a:alphaModFix/>
          </a:blip>
          <a:srcRect b="0" l="0" r="0" t="0"/>
          <a:stretch/>
        </p:blipFill>
        <p:spPr>
          <a:xfrm>
            <a:off x="1093297" y="913210"/>
            <a:ext cx="2851244" cy="4308431"/>
          </a:xfrm>
          <a:prstGeom prst="rect">
            <a:avLst/>
          </a:prstGeom>
          <a:noFill/>
          <a:ln>
            <a:noFill/>
          </a:ln>
        </p:spPr>
      </p:pic>
      <p:pic>
        <p:nvPicPr>
          <p:cNvPr id="3155" name="Google Shape;3155;p281"/>
          <p:cNvPicPr preferRelativeResize="0"/>
          <p:nvPr/>
        </p:nvPicPr>
        <p:blipFill rotWithShape="1">
          <a:blip r:embed="rId4">
            <a:alphaModFix/>
          </a:blip>
          <a:srcRect b="0" l="0" r="0" t="0"/>
          <a:stretch/>
        </p:blipFill>
        <p:spPr>
          <a:xfrm>
            <a:off x="8419299" y="219759"/>
            <a:ext cx="436804" cy="341776"/>
          </a:xfrm>
          <a:prstGeom prst="rect">
            <a:avLst/>
          </a:prstGeom>
          <a:noFill/>
          <a:ln>
            <a:noFill/>
          </a:ln>
        </p:spPr>
      </p:pic>
      <p:sp>
        <p:nvSpPr>
          <p:cNvPr id="3156" name="Google Shape;3156;p281"/>
          <p:cNvSpPr/>
          <p:nvPr/>
        </p:nvSpPr>
        <p:spPr>
          <a:xfrm>
            <a:off x="287913" y="176613"/>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281"/>
          <p:cNvSpPr txBox="1"/>
          <p:nvPr/>
        </p:nvSpPr>
        <p:spPr>
          <a:xfrm>
            <a:off x="451715" y="113344"/>
            <a:ext cx="76200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latin typeface="Heebo"/>
                <a:ea typeface="Heebo"/>
                <a:cs typeface="Heebo"/>
                <a:sym typeface="Heebo"/>
              </a:rPr>
              <a:t>Connect your</a:t>
            </a:r>
            <a:r>
              <a:rPr b="1" lang="en" sz="2300">
                <a:solidFill>
                  <a:schemeClr val="dk1"/>
                </a:solidFill>
                <a:latin typeface="Heebo"/>
                <a:ea typeface="Heebo"/>
                <a:cs typeface="Heebo"/>
                <a:sym typeface="Heebo"/>
              </a:rPr>
              <a:t> </a:t>
            </a:r>
            <a:r>
              <a:rPr b="1" lang="en" sz="2300">
                <a:solidFill>
                  <a:srgbClr val="7EB51E"/>
                </a:solidFill>
                <a:latin typeface="Heebo"/>
                <a:ea typeface="Heebo"/>
                <a:cs typeface="Heebo"/>
                <a:sym typeface="Heebo"/>
              </a:rPr>
              <a:t>organization </a:t>
            </a:r>
            <a:endParaRPr b="1" sz="2300">
              <a:latin typeface="Heebo"/>
              <a:ea typeface="Heebo"/>
              <a:cs typeface="Heebo"/>
              <a:sym typeface="Heebo"/>
            </a:endParaRPr>
          </a:p>
        </p:txBody>
      </p:sp>
      <p:sp>
        <p:nvSpPr>
          <p:cNvPr id="3158" name="Google Shape;3158;p281"/>
          <p:cNvSpPr txBox="1"/>
          <p:nvPr/>
        </p:nvSpPr>
        <p:spPr>
          <a:xfrm>
            <a:off x="7485366" y="4971824"/>
            <a:ext cx="1549200" cy="109200"/>
          </a:xfrm>
          <a:prstGeom prst="rect">
            <a:avLst/>
          </a:prstGeom>
          <a:noFill/>
          <a:ln>
            <a:noFill/>
          </a:ln>
        </p:spPr>
        <p:txBody>
          <a:bodyPr anchorCtr="0" anchor="ctr" bIns="69225" lIns="69225" spcFirstLastPara="1" rIns="69225" wrap="square" tIns="69225">
            <a:noAutofit/>
          </a:bodyPr>
          <a:lstStyle/>
          <a:p>
            <a:pPr indent="0" lvl="0" marL="0" rtl="0" algn="l">
              <a:spcBef>
                <a:spcPts val="0"/>
              </a:spcBef>
              <a:spcAft>
                <a:spcPts val="0"/>
              </a:spcAft>
              <a:buClr>
                <a:srgbClr val="000000"/>
              </a:buClr>
              <a:buSzPts val="800"/>
              <a:buFont typeface="Arial"/>
              <a:buNone/>
            </a:pPr>
            <a:r>
              <a:rPr lang="en" sz="500">
                <a:solidFill>
                  <a:srgbClr val="909090"/>
                </a:solidFill>
                <a:latin typeface="Montserrat"/>
                <a:ea typeface="Montserrat"/>
                <a:cs typeface="Montserrat"/>
                <a:sym typeface="Montserrat"/>
              </a:rPr>
              <a:t>Globant Property | Confidential Information</a:t>
            </a:r>
            <a:endParaRPr sz="500">
              <a:solidFill>
                <a:srgbClr val="909090"/>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282"/>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Las 4 “A”</a:t>
            </a:r>
            <a:r>
              <a:rPr b="1" lang="en" sz="2400">
                <a:latin typeface="Heebo"/>
                <a:ea typeface="Heebo"/>
                <a:cs typeface="Heebo"/>
                <a:sym typeface="Heebo"/>
              </a:rPr>
              <a:t> </a:t>
            </a:r>
            <a:r>
              <a:rPr b="1" lang="en" sz="2400">
                <a:solidFill>
                  <a:srgbClr val="7EB51E"/>
                </a:solidFill>
                <a:latin typeface="Heebo"/>
                <a:ea typeface="Heebo"/>
                <a:cs typeface="Heebo"/>
                <a:sym typeface="Heebo"/>
              </a:rPr>
              <a:t>del consumidor</a:t>
            </a:r>
            <a:endParaRPr b="1" sz="1200">
              <a:latin typeface="Heebo"/>
              <a:ea typeface="Heebo"/>
              <a:cs typeface="Heebo"/>
              <a:sym typeface="Heebo"/>
            </a:endParaRPr>
          </a:p>
        </p:txBody>
      </p:sp>
      <p:sp>
        <p:nvSpPr>
          <p:cNvPr id="3164" name="Google Shape;3164;p282"/>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09090"/>
                </a:solidFill>
                <a:latin typeface="Heebo"/>
                <a:ea typeface="Heebo"/>
                <a:cs typeface="Heebo"/>
                <a:sym typeface="Heebo"/>
              </a:rPr>
              <a:t>Globant Property | Confidential Information</a:t>
            </a:r>
            <a:endParaRPr sz="600">
              <a:solidFill>
                <a:srgbClr val="909090"/>
              </a:solidFill>
              <a:latin typeface="Heebo"/>
              <a:ea typeface="Heebo"/>
              <a:cs typeface="Heebo"/>
              <a:sym typeface="Heebo"/>
            </a:endParaRPr>
          </a:p>
        </p:txBody>
      </p:sp>
      <p:sp>
        <p:nvSpPr>
          <p:cNvPr id="3165" name="Google Shape;3165;p282"/>
          <p:cNvSpPr/>
          <p:nvPr/>
        </p:nvSpPr>
        <p:spPr>
          <a:xfrm>
            <a:off x="2462175" y="1165975"/>
            <a:ext cx="4042500" cy="4042500"/>
          </a:xfrm>
          <a:prstGeom prst="ellipse">
            <a:avLst/>
          </a:prstGeom>
          <a:noFill/>
          <a:ln cap="flat" cmpd="sng" w="9525">
            <a:solidFill>
              <a:srgbClr val="0083FC"/>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282"/>
          <p:cNvSpPr/>
          <p:nvPr/>
        </p:nvSpPr>
        <p:spPr>
          <a:xfrm>
            <a:off x="1530612" y="1926779"/>
            <a:ext cx="1778100" cy="662100"/>
          </a:xfrm>
          <a:prstGeom prst="rect">
            <a:avLst/>
          </a:prstGeom>
          <a:noFill/>
          <a:ln>
            <a:noFill/>
          </a:ln>
        </p:spPr>
        <p:txBody>
          <a:bodyPr anchorCtr="0" anchor="ctr" bIns="53575" lIns="53575" spcFirstLastPara="1" rIns="53575" wrap="square" tIns="53575">
            <a:noAutofit/>
          </a:bodyPr>
          <a:lstStyle/>
          <a:p>
            <a:pPr indent="0" lvl="0" marL="0" marR="0" rtl="0" algn="ctr">
              <a:spcBef>
                <a:spcPts val="0"/>
              </a:spcBef>
              <a:spcAft>
                <a:spcPts val="0"/>
              </a:spcAft>
              <a:buNone/>
            </a:pPr>
            <a:r>
              <a:rPr b="1" i="0" lang="en" sz="1800" u="none" cap="none" strike="noStrike">
                <a:solidFill>
                  <a:srgbClr val="96B51A"/>
                </a:solidFill>
                <a:latin typeface="Montserrat"/>
                <a:ea typeface="Montserrat"/>
                <a:cs typeface="Montserrat"/>
                <a:sym typeface="Montserrat"/>
              </a:rPr>
              <a:t>anytime</a:t>
            </a:r>
            <a:endParaRPr b="1" i="0" sz="1800" u="none" cap="none" strike="noStrike">
              <a:solidFill>
                <a:srgbClr val="96B51A"/>
              </a:solidFill>
              <a:latin typeface="Montserrat"/>
              <a:ea typeface="Montserrat"/>
              <a:cs typeface="Montserrat"/>
              <a:sym typeface="Montserrat"/>
            </a:endParaRPr>
          </a:p>
        </p:txBody>
      </p:sp>
      <p:sp>
        <p:nvSpPr>
          <p:cNvPr id="3167" name="Google Shape;3167;p282"/>
          <p:cNvSpPr/>
          <p:nvPr/>
        </p:nvSpPr>
        <p:spPr>
          <a:xfrm>
            <a:off x="5842312" y="3869832"/>
            <a:ext cx="1921200" cy="662100"/>
          </a:xfrm>
          <a:prstGeom prst="rect">
            <a:avLst/>
          </a:prstGeom>
          <a:noFill/>
          <a:ln>
            <a:noFill/>
          </a:ln>
        </p:spPr>
        <p:txBody>
          <a:bodyPr anchorCtr="0" anchor="ctr" bIns="53575" lIns="53575" spcFirstLastPara="1" rIns="53575" wrap="square" tIns="53575">
            <a:noAutofit/>
          </a:bodyPr>
          <a:lstStyle/>
          <a:p>
            <a:pPr indent="0" lvl="0" marL="0" marR="0" rtl="0" algn="ctr">
              <a:spcBef>
                <a:spcPts val="0"/>
              </a:spcBef>
              <a:spcAft>
                <a:spcPts val="0"/>
              </a:spcAft>
              <a:buNone/>
            </a:pPr>
            <a:r>
              <a:rPr b="1" i="0" lang="en" sz="1800" u="none" cap="none" strike="noStrike">
                <a:solidFill>
                  <a:srgbClr val="96B51A"/>
                </a:solidFill>
                <a:latin typeface="Montserrat"/>
                <a:ea typeface="Montserrat"/>
                <a:cs typeface="Montserrat"/>
                <a:sym typeface="Montserrat"/>
              </a:rPr>
              <a:t>anything</a:t>
            </a:r>
            <a:endParaRPr b="1" i="0" sz="1800" u="none" cap="none" strike="noStrike">
              <a:solidFill>
                <a:srgbClr val="96B51A"/>
              </a:solidFill>
              <a:latin typeface="Montserrat"/>
              <a:ea typeface="Montserrat"/>
              <a:cs typeface="Montserrat"/>
              <a:sym typeface="Montserrat"/>
            </a:endParaRPr>
          </a:p>
        </p:txBody>
      </p:sp>
      <p:sp>
        <p:nvSpPr>
          <p:cNvPr id="3168" name="Google Shape;3168;p282"/>
          <p:cNvSpPr/>
          <p:nvPr/>
        </p:nvSpPr>
        <p:spPr>
          <a:xfrm>
            <a:off x="1412534" y="3869832"/>
            <a:ext cx="1618500" cy="662100"/>
          </a:xfrm>
          <a:prstGeom prst="rect">
            <a:avLst/>
          </a:prstGeom>
          <a:noFill/>
          <a:ln>
            <a:noFill/>
          </a:ln>
        </p:spPr>
        <p:txBody>
          <a:bodyPr anchorCtr="0" anchor="ctr" bIns="53575" lIns="53575" spcFirstLastPara="1" rIns="53575" wrap="square" tIns="53575">
            <a:noAutofit/>
          </a:bodyPr>
          <a:lstStyle/>
          <a:p>
            <a:pPr indent="0" lvl="0" marL="0" marR="0" rtl="0" algn="ctr">
              <a:spcBef>
                <a:spcPts val="0"/>
              </a:spcBef>
              <a:spcAft>
                <a:spcPts val="0"/>
              </a:spcAft>
              <a:buNone/>
            </a:pPr>
            <a:r>
              <a:rPr b="1" i="0" lang="en" sz="1800" u="none" cap="none" strike="noStrike">
                <a:solidFill>
                  <a:srgbClr val="96B51A"/>
                </a:solidFill>
                <a:latin typeface="Montserrat"/>
                <a:ea typeface="Montserrat"/>
                <a:cs typeface="Montserrat"/>
                <a:sym typeface="Montserrat"/>
              </a:rPr>
              <a:t>anyone</a:t>
            </a:r>
            <a:endParaRPr b="1" i="0" sz="1800" u="none" cap="none" strike="noStrike">
              <a:solidFill>
                <a:srgbClr val="96B51A"/>
              </a:solidFill>
              <a:latin typeface="Montserrat"/>
              <a:ea typeface="Montserrat"/>
              <a:cs typeface="Montserrat"/>
              <a:sym typeface="Montserrat"/>
            </a:endParaRPr>
          </a:p>
        </p:txBody>
      </p:sp>
      <p:sp>
        <p:nvSpPr>
          <p:cNvPr id="3169" name="Google Shape;3169;p282"/>
          <p:cNvSpPr/>
          <p:nvPr/>
        </p:nvSpPr>
        <p:spPr>
          <a:xfrm>
            <a:off x="2226679" y="1465772"/>
            <a:ext cx="419100" cy="419100"/>
          </a:xfrm>
          <a:custGeom>
            <a:rect b="b" l="l" r="r" t="t"/>
            <a:pathLst>
              <a:path extrusionOk="0" h="120000" w="120000">
                <a:moveTo>
                  <a:pt x="60000" y="114544"/>
                </a:moveTo>
                <a:cubicBezTo>
                  <a:pt x="29872" y="114544"/>
                  <a:pt x="5455" y="90127"/>
                  <a:pt x="5455" y="60000"/>
                </a:cubicBezTo>
                <a:cubicBezTo>
                  <a:pt x="5455" y="29872"/>
                  <a:pt x="29872" y="5455"/>
                  <a:pt x="60000" y="5455"/>
                </a:cubicBezTo>
                <a:cubicBezTo>
                  <a:pt x="90127" y="5455"/>
                  <a:pt x="114544" y="29872"/>
                  <a:pt x="114544" y="60000"/>
                </a:cubicBezTo>
                <a:cubicBezTo>
                  <a:pt x="114544" y="90127"/>
                  <a:pt x="90127" y="114544"/>
                  <a:pt x="60000" y="114544"/>
                </a:cubicBezTo>
                <a:moveTo>
                  <a:pt x="101555" y="103216"/>
                </a:moveTo>
                <a:cubicBezTo>
                  <a:pt x="112905" y="92300"/>
                  <a:pt x="120000" y="76994"/>
                  <a:pt x="120000" y="60000"/>
                </a:cubicBezTo>
                <a:cubicBezTo>
                  <a:pt x="120000" y="26861"/>
                  <a:pt x="93133" y="0"/>
                  <a:pt x="60000" y="0"/>
                </a:cubicBezTo>
                <a:cubicBezTo>
                  <a:pt x="26866" y="0"/>
                  <a:pt x="0" y="26861"/>
                  <a:pt x="0" y="60000"/>
                </a:cubicBezTo>
                <a:cubicBezTo>
                  <a:pt x="0" y="76994"/>
                  <a:pt x="7094" y="92300"/>
                  <a:pt x="18444" y="103216"/>
                </a:cubicBezTo>
                <a:lnTo>
                  <a:pt x="11705" y="115344"/>
                </a:lnTo>
                <a:cubicBezTo>
                  <a:pt x="11216" y="115838"/>
                  <a:pt x="10911" y="116522"/>
                  <a:pt x="10911" y="117272"/>
                </a:cubicBezTo>
                <a:cubicBezTo>
                  <a:pt x="10911" y="118777"/>
                  <a:pt x="12133" y="120000"/>
                  <a:pt x="13638" y="120000"/>
                </a:cubicBezTo>
                <a:cubicBezTo>
                  <a:pt x="14388" y="120000"/>
                  <a:pt x="15072" y="119694"/>
                  <a:pt x="15566" y="119200"/>
                </a:cubicBezTo>
                <a:cubicBezTo>
                  <a:pt x="15877" y="118888"/>
                  <a:pt x="16077" y="118483"/>
                  <a:pt x="16205" y="118044"/>
                </a:cubicBezTo>
                <a:lnTo>
                  <a:pt x="22466" y="106772"/>
                </a:lnTo>
                <a:cubicBezTo>
                  <a:pt x="32750" y="115033"/>
                  <a:pt x="45788" y="120000"/>
                  <a:pt x="60000" y="120000"/>
                </a:cubicBezTo>
                <a:cubicBezTo>
                  <a:pt x="74211" y="120000"/>
                  <a:pt x="87250" y="115033"/>
                  <a:pt x="97527" y="106772"/>
                </a:cubicBezTo>
                <a:lnTo>
                  <a:pt x="103794" y="118044"/>
                </a:lnTo>
                <a:cubicBezTo>
                  <a:pt x="104127" y="119166"/>
                  <a:pt x="105127" y="120000"/>
                  <a:pt x="106361" y="120000"/>
                </a:cubicBezTo>
                <a:cubicBezTo>
                  <a:pt x="107866" y="120000"/>
                  <a:pt x="109088" y="118777"/>
                  <a:pt x="109088" y="117272"/>
                </a:cubicBezTo>
                <a:cubicBezTo>
                  <a:pt x="109088" y="116522"/>
                  <a:pt x="108783" y="115838"/>
                  <a:pt x="108294" y="115344"/>
                </a:cubicBezTo>
                <a:cubicBezTo>
                  <a:pt x="108294" y="115344"/>
                  <a:pt x="101555" y="103216"/>
                  <a:pt x="101555" y="103216"/>
                </a:cubicBezTo>
                <a:close/>
                <a:moveTo>
                  <a:pt x="60000" y="92727"/>
                </a:moveTo>
                <a:cubicBezTo>
                  <a:pt x="41927" y="92727"/>
                  <a:pt x="27272" y="78072"/>
                  <a:pt x="27272" y="60000"/>
                </a:cubicBezTo>
                <a:cubicBezTo>
                  <a:pt x="27272" y="41927"/>
                  <a:pt x="41927" y="27272"/>
                  <a:pt x="60000" y="27272"/>
                </a:cubicBezTo>
                <a:cubicBezTo>
                  <a:pt x="78072" y="27272"/>
                  <a:pt x="92727" y="41927"/>
                  <a:pt x="92727" y="60000"/>
                </a:cubicBezTo>
                <a:cubicBezTo>
                  <a:pt x="92727" y="78072"/>
                  <a:pt x="78072" y="92727"/>
                  <a:pt x="60000" y="92727"/>
                </a:cubicBezTo>
                <a:moveTo>
                  <a:pt x="60000" y="21816"/>
                </a:moveTo>
                <a:cubicBezTo>
                  <a:pt x="38911" y="21816"/>
                  <a:pt x="21816" y="38911"/>
                  <a:pt x="21816" y="60000"/>
                </a:cubicBezTo>
                <a:cubicBezTo>
                  <a:pt x="21816" y="81088"/>
                  <a:pt x="38911" y="98183"/>
                  <a:pt x="60000" y="98183"/>
                </a:cubicBezTo>
                <a:cubicBezTo>
                  <a:pt x="81088" y="98183"/>
                  <a:pt x="98183" y="81088"/>
                  <a:pt x="98183" y="60000"/>
                </a:cubicBezTo>
                <a:cubicBezTo>
                  <a:pt x="98183" y="38911"/>
                  <a:pt x="81088" y="21816"/>
                  <a:pt x="60000" y="21816"/>
                </a:cubicBezTo>
                <a:moveTo>
                  <a:pt x="60000" y="70911"/>
                </a:moveTo>
                <a:cubicBezTo>
                  <a:pt x="53977" y="70911"/>
                  <a:pt x="49088" y="66022"/>
                  <a:pt x="49088" y="60000"/>
                </a:cubicBezTo>
                <a:cubicBezTo>
                  <a:pt x="49088" y="53977"/>
                  <a:pt x="53977" y="49088"/>
                  <a:pt x="60000" y="49088"/>
                </a:cubicBezTo>
                <a:cubicBezTo>
                  <a:pt x="66022" y="49088"/>
                  <a:pt x="70911" y="53977"/>
                  <a:pt x="70911" y="60000"/>
                </a:cubicBezTo>
                <a:cubicBezTo>
                  <a:pt x="70911" y="66022"/>
                  <a:pt x="66022" y="70911"/>
                  <a:pt x="60000" y="70911"/>
                </a:cubicBezTo>
                <a:moveTo>
                  <a:pt x="60000" y="43638"/>
                </a:moveTo>
                <a:cubicBezTo>
                  <a:pt x="50961" y="43638"/>
                  <a:pt x="43638" y="50961"/>
                  <a:pt x="43638" y="60000"/>
                </a:cubicBezTo>
                <a:cubicBezTo>
                  <a:pt x="43638" y="69038"/>
                  <a:pt x="50961" y="76361"/>
                  <a:pt x="60000" y="76361"/>
                </a:cubicBezTo>
                <a:cubicBezTo>
                  <a:pt x="69038" y="76361"/>
                  <a:pt x="76361" y="69038"/>
                  <a:pt x="76361" y="60000"/>
                </a:cubicBezTo>
                <a:cubicBezTo>
                  <a:pt x="76361" y="50961"/>
                  <a:pt x="69038" y="43638"/>
                  <a:pt x="60000" y="43638"/>
                </a:cubicBezTo>
              </a:path>
            </a:pathLst>
          </a:custGeom>
          <a:solidFill>
            <a:srgbClr val="44546A">
              <a:alpha val="78430"/>
            </a:srgbClr>
          </a:solidFill>
          <a:ln>
            <a:noFill/>
          </a:ln>
        </p:spPr>
        <p:txBody>
          <a:bodyPr anchorCtr="0" anchor="ctr" bIns="14275" lIns="14275" spcFirstLastPara="1" rIns="14275" wrap="square" tIns="14275">
            <a:noAutofit/>
          </a:bodyPr>
          <a:lstStyle/>
          <a:p>
            <a:pPr indent="0" lvl="0" marL="0" marR="0" rtl="0" algn="l">
              <a:spcBef>
                <a:spcPts val="0"/>
              </a:spcBef>
              <a:spcAft>
                <a:spcPts val="0"/>
              </a:spcAft>
              <a:buClr>
                <a:schemeClr val="dk1"/>
              </a:buClr>
              <a:buSzPts val="1100"/>
              <a:buFont typeface="Calibri"/>
              <a:buNone/>
            </a:pPr>
            <a:r>
              <a:t/>
            </a:r>
            <a:endParaRPr b="0" i="0" sz="1100" u="none" cap="none" strike="noStrike">
              <a:solidFill>
                <a:srgbClr val="FFFFFF"/>
              </a:solidFill>
              <a:latin typeface="Roboto Light"/>
              <a:ea typeface="Roboto Light"/>
              <a:cs typeface="Roboto Light"/>
              <a:sym typeface="Roboto Light"/>
            </a:endParaRPr>
          </a:p>
        </p:txBody>
      </p:sp>
      <p:sp>
        <p:nvSpPr>
          <p:cNvPr id="3170" name="Google Shape;3170;p282"/>
          <p:cNvSpPr/>
          <p:nvPr/>
        </p:nvSpPr>
        <p:spPr>
          <a:xfrm>
            <a:off x="6521445" y="3304782"/>
            <a:ext cx="492900" cy="492900"/>
          </a:xfrm>
          <a:custGeom>
            <a:rect b="b" l="l" r="r" t="t"/>
            <a:pathLst>
              <a:path extrusionOk="0" h="120000" w="120000">
                <a:moveTo>
                  <a:pt x="114544" y="16361"/>
                </a:moveTo>
                <a:lnTo>
                  <a:pt x="5455" y="16361"/>
                </a:lnTo>
                <a:lnTo>
                  <a:pt x="5455" y="10911"/>
                </a:lnTo>
                <a:lnTo>
                  <a:pt x="114544" y="10911"/>
                </a:lnTo>
                <a:cubicBezTo>
                  <a:pt x="114544" y="10911"/>
                  <a:pt x="114544" y="16361"/>
                  <a:pt x="114544" y="16361"/>
                </a:cubicBezTo>
                <a:close/>
                <a:moveTo>
                  <a:pt x="109088" y="87272"/>
                </a:moveTo>
                <a:lnTo>
                  <a:pt x="10911" y="87272"/>
                </a:lnTo>
                <a:lnTo>
                  <a:pt x="10911" y="21816"/>
                </a:lnTo>
                <a:lnTo>
                  <a:pt x="109088" y="21816"/>
                </a:lnTo>
                <a:cubicBezTo>
                  <a:pt x="109088" y="21816"/>
                  <a:pt x="109088" y="87272"/>
                  <a:pt x="109088" y="87272"/>
                </a:cubicBezTo>
                <a:close/>
                <a:moveTo>
                  <a:pt x="114544" y="5455"/>
                </a:moveTo>
                <a:lnTo>
                  <a:pt x="65455" y="5455"/>
                </a:lnTo>
                <a:cubicBezTo>
                  <a:pt x="65455" y="2444"/>
                  <a:pt x="63011" y="0"/>
                  <a:pt x="60000" y="0"/>
                </a:cubicBezTo>
                <a:cubicBezTo>
                  <a:pt x="56983" y="0"/>
                  <a:pt x="54544" y="2444"/>
                  <a:pt x="54544" y="5455"/>
                </a:cubicBezTo>
                <a:lnTo>
                  <a:pt x="5455" y="5455"/>
                </a:lnTo>
                <a:cubicBezTo>
                  <a:pt x="2438" y="5455"/>
                  <a:pt x="0" y="7900"/>
                  <a:pt x="0" y="10911"/>
                </a:cubicBezTo>
                <a:lnTo>
                  <a:pt x="0" y="16361"/>
                </a:lnTo>
                <a:cubicBezTo>
                  <a:pt x="0" y="19377"/>
                  <a:pt x="2438" y="21816"/>
                  <a:pt x="5455" y="21816"/>
                </a:cubicBezTo>
                <a:lnTo>
                  <a:pt x="5455" y="87272"/>
                </a:lnTo>
                <a:cubicBezTo>
                  <a:pt x="5455" y="90288"/>
                  <a:pt x="7894" y="92727"/>
                  <a:pt x="10911" y="92727"/>
                </a:cubicBezTo>
                <a:lnTo>
                  <a:pt x="57272" y="92727"/>
                </a:lnTo>
                <a:lnTo>
                  <a:pt x="57272" y="99777"/>
                </a:lnTo>
                <a:lnTo>
                  <a:pt x="41705" y="115344"/>
                </a:lnTo>
                <a:cubicBezTo>
                  <a:pt x="41216" y="115838"/>
                  <a:pt x="40911" y="116522"/>
                  <a:pt x="40911" y="117272"/>
                </a:cubicBezTo>
                <a:cubicBezTo>
                  <a:pt x="40911" y="118777"/>
                  <a:pt x="42127" y="120000"/>
                  <a:pt x="43638" y="120000"/>
                </a:cubicBezTo>
                <a:cubicBezTo>
                  <a:pt x="44388" y="120000"/>
                  <a:pt x="45072" y="119694"/>
                  <a:pt x="45566" y="119200"/>
                </a:cubicBezTo>
                <a:lnTo>
                  <a:pt x="60000" y="104766"/>
                </a:lnTo>
                <a:lnTo>
                  <a:pt x="74433" y="119200"/>
                </a:lnTo>
                <a:cubicBezTo>
                  <a:pt x="74933" y="119694"/>
                  <a:pt x="75611" y="120000"/>
                  <a:pt x="76361" y="120000"/>
                </a:cubicBezTo>
                <a:cubicBezTo>
                  <a:pt x="77872" y="120000"/>
                  <a:pt x="79088" y="118777"/>
                  <a:pt x="79088" y="117272"/>
                </a:cubicBezTo>
                <a:cubicBezTo>
                  <a:pt x="79088" y="116522"/>
                  <a:pt x="78788" y="115838"/>
                  <a:pt x="78294" y="115344"/>
                </a:cubicBezTo>
                <a:lnTo>
                  <a:pt x="62727" y="99777"/>
                </a:lnTo>
                <a:lnTo>
                  <a:pt x="62727" y="92727"/>
                </a:lnTo>
                <a:lnTo>
                  <a:pt x="109088" y="92727"/>
                </a:lnTo>
                <a:cubicBezTo>
                  <a:pt x="112100" y="92727"/>
                  <a:pt x="114544" y="90288"/>
                  <a:pt x="114544" y="87272"/>
                </a:cubicBezTo>
                <a:lnTo>
                  <a:pt x="114544" y="21816"/>
                </a:lnTo>
                <a:cubicBezTo>
                  <a:pt x="117555" y="21816"/>
                  <a:pt x="120000" y="19377"/>
                  <a:pt x="120000" y="16361"/>
                </a:cubicBezTo>
                <a:lnTo>
                  <a:pt x="120000" y="10911"/>
                </a:lnTo>
                <a:cubicBezTo>
                  <a:pt x="120000" y="7900"/>
                  <a:pt x="117555" y="5455"/>
                  <a:pt x="114544" y="5455"/>
                </a:cubicBezTo>
                <a:moveTo>
                  <a:pt x="90000" y="32727"/>
                </a:moveTo>
                <a:cubicBezTo>
                  <a:pt x="91505" y="32727"/>
                  <a:pt x="92727" y="33950"/>
                  <a:pt x="92727" y="35455"/>
                </a:cubicBezTo>
                <a:cubicBezTo>
                  <a:pt x="92727" y="36961"/>
                  <a:pt x="91505" y="38183"/>
                  <a:pt x="90000" y="38183"/>
                </a:cubicBezTo>
                <a:cubicBezTo>
                  <a:pt x="88494" y="38183"/>
                  <a:pt x="87272" y="36961"/>
                  <a:pt x="87272" y="35455"/>
                </a:cubicBezTo>
                <a:cubicBezTo>
                  <a:pt x="87272" y="33950"/>
                  <a:pt x="88494" y="32727"/>
                  <a:pt x="90000" y="32727"/>
                </a:cubicBezTo>
                <a:moveTo>
                  <a:pt x="90000" y="43638"/>
                </a:moveTo>
                <a:cubicBezTo>
                  <a:pt x="94516" y="43638"/>
                  <a:pt x="98183" y="39977"/>
                  <a:pt x="98183" y="35455"/>
                </a:cubicBezTo>
                <a:cubicBezTo>
                  <a:pt x="98183" y="30938"/>
                  <a:pt x="94516" y="27272"/>
                  <a:pt x="90000" y="27272"/>
                </a:cubicBezTo>
                <a:cubicBezTo>
                  <a:pt x="85483" y="27272"/>
                  <a:pt x="81816" y="30938"/>
                  <a:pt x="81816" y="35455"/>
                </a:cubicBezTo>
                <a:cubicBezTo>
                  <a:pt x="81816" y="39977"/>
                  <a:pt x="85483" y="43638"/>
                  <a:pt x="90000" y="43638"/>
                </a:cubicBezTo>
                <a:moveTo>
                  <a:pt x="46788" y="45194"/>
                </a:moveTo>
                <a:lnTo>
                  <a:pt x="66255" y="64655"/>
                </a:lnTo>
                <a:cubicBezTo>
                  <a:pt x="66750" y="65150"/>
                  <a:pt x="67433" y="65455"/>
                  <a:pt x="68183" y="65455"/>
                </a:cubicBezTo>
                <a:cubicBezTo>
                  <a:pt x="68933" y="65455"/>
                  <a:pt x="69616" y="65150"/>
                  <a:pt x="70111" y="64655"/>
                </a:cubicBezTo>
                <a:lnTo>
                  <a:pt x="78794" y="55972"/>
                </a:lnTo>
                <a:lnTo>
                  <a:pt x="90000" y="70911"/>
                </a:lnTo>
                <a:lnTo>
                  <a:pt x="29644" y="70911"/>
                </a:lnTo>
                <a:cubicBezTo>
                  <a:pt x="29644" y="70911"/>
                  <a:pt x="46788" y="45194"/>
                  <a:pt x="46788" y="45194"/>
                </a:cubicBezTo>
                <a:close/>
                <a:moveTo>
                  <a:pt x="24544" y="76361"/>
                </a:moveTo>
                <a:lnTo>
                  <a:pt x="95455" y="76361"/>
                </a:lnTo>
                <a:cubicBezTo>
                  <a:pt x="96961" y="76361"/>
                  <a:pt x="98183" y="75144"/>
                  <a:pt x="98183" y="73638"/>
                </a:cubicBezTo>
                <a:cubicBezTo>
                  <a:pt x="98183" y="73022"/>
                  <a:pt x="97944" y="72483"/>
                  <a:pt x="97600" y="72027"/>
                </a:cubicBezTo>
                <a:lnTo>
                  <a:pt x="97638" y="72000"/>
                </a:lnTo>
                <a:lnTo>
                  <a:pt x="81272" y="50183"/>
                </a:lnTo>
                <a:lnTo>
                  <a:pt x="81233" y="50211"/>
                </a:lnTo>
                <a:cubicBezTo>
                  <a:pt x="80738" y="49550"/>
                  <a:pt x="79983" y="49088"/>
                  <a:pt x="79088" y="49088"/>
                </a:cubicBezTo>
                <a:cubicBezTo>
                  <a:pt x="78338" y="49088"/>
                  <a:pt x="77655" y="49394"/>
                  <a:pt x="77161" y="49888"/>
                </a:cubicBezTo>
                <a:lnTo>
                  <a:pt x="68183" y="58872"/>
                </a:lnTo>
                <a:lnTo>
                  <a:pt x="48294" y="38983"/>
                </a:lnTo>
                <a:cubicBezTo>
                  <a:pt x="47800" y="38488"/>
                  <a:pt x="47116" y="38183"/>
                  <a:pt x="46361" y="38183"/>
                </a:cubicBezTo>
                <a:cubicBezTo>
                  <a:pt x="45416" y="38183"/>
                  <a:pt x="44627" y="38694"/>
                  <a:pt x="44138" y="39427"/>
                </a:cubicBezTo>
                <a:lnTo>
                  <a:pt x="44094" y="39394"/>
                </a:lnTo>
                <a:lnTo>
                  <a:pt x="22277" y="72122"/>
                </a:lnTo>
                <a:lnTo>
                  <a:pt x="22316" y="72155"/>
                </a:lnTo>
                <a:cubicBezTo>
                  <a:pt x="22027" y="72588"/>
                  <a:pt x="21816" y="73077"/>
                  <a:pt x="21816" y="73638"/>
                </a:cubicBezTo>
                <a:cubicBezTo>
                  <a:pt x="21816" y="75144"/>
                  <a:pt x="23038" y="76361"/>
                  <a:pt x="24544" y="76361"/>
                </a:cubicBezTo>
              </a:path>
            </a:pathLst>
          </a:custGeom>
          <a:solidFill>
            <a:srgbClr val="44546A">
              <a:alpha val="78430"/>
            </a:srgbClr>
          </a:solidFill>
          <a:ln>
            <a:noFill/>
          </a:ln>
        </p:spPr>
        <p:txBody>
          <a:bodyPr anchorCtr="0" anchor="ctr" bIns="14275" lIns="14275" spcFirstLastPara="1" rIns="14275" wrap="square" tIns="14275">
            <a:noAutofit/>
          </a:bodyPr>
          <a:lstStyle/>
          <a:p>
            <a:pPr indent="0" lvl="0" marL="0" marR="0" rtl="0" algn="l">
              <a:spcBef>
                <a:spcPts val="0"/>
              </a:spcBef>
              <a:spcAft>
                <a:spcPts val="0"/>
              </a:spcAft>
              <a:buClr>
                <a:schemeClr val="dk1"/>
              </a:buClr>
              <a:buSzPts val="1100"/>
              <a:buFont typeface="Calibri"/>
              <a:buNone/>
            </a:pPr>
            <a:r>
              <a:t/>
            </a:r>
            <a:endParaRPr b="0" i="0" sz="1100" u="none" cap="none" strike="noStrike">
              <a:solidFill>
                <a:srgbClr val="FFFFFF"/>
              </a:solidFill>
              <a:latin typeface="Roboto Light"/>
              <a:ea typeface="Roboto Light"/>
              <a:cs typeface="Roboto Light"/>
              <a:sym typeface="Roboto Light"/>
            </a:endParaRPr>
          </a:p>
        </p:txBody>
      </p:sp>
      <p:sp>
        <p:nvSpPr>
          <p:cNvPr id="3171" name="Google Shape;3171;p282"/>
          <p:cNvSpPr/>
          <p:nvPr/>
        </p:nvSpPr>
        <p:spPr>
          <a:xfrm>
            <a:off x="1993002" y="3325016"/>
            <a:ext cx="452400" cy="452400"/>
          </a:xfrm>
          <a:custGeom>
            <a:rect b="b" l="l" r="r" t="t"/>
            <a:pathLst>
              <a:path extrusionOk="0" h="120000" w="120000">
                <a:moveTo>
                  <a:pt x="113072" y="62383"/>
                </a:moveTo>
                <a:lnTo>
                  <a:pt x="113088" y="62411"/>
                </a:lnTo>
                <a:lnTo>
                  <a:pt x="61272" y="89683"/>
                </a:lnTo>
                <a:lnTo>
                  <a:pt x="61255" y="89655"/>
                </a:lnTo>
                <a:cubicBezTo>
                  <a:pt x="60872" y="89855"/>
                  <a:pt x="60461" y="90000"/>
                  <a:pt x="60000" y="90000"/>
                </a:cubicBezTo>
                <a:cubicBezTo>
                  <a:pt x="59538" y="90000"/>
                  <a:pt x="59127" y="89855"/>
                  <a:pt x="58744" y="89655"/>
                </a:cubicBezTo>
                <a:lnTo>
                  <a:pt x="58727" y="89683"/>
                </a:lnTo>
                <a:lnTo>
                  <a:pt x="6911" y="62411"/>
                </a:lnTo>
                <a:lnTo>
                  <a:pt x="6927" y="62383"/>
                </a:lnTo>
                <a:cubicBezTo>
                  <a:pt x="6061" y="61927"/>
                  <a:pt x="5455" y="61044"/>
                  <a:pt x="5455" y="60000"/>
                </a:cubicBezTo>
                <a:cubicBezTo>
                  <a:pt x="5455" y="58955"/>
                  <a:pt x="6061" y="58072"/>
                  <a:pt x="6927" y="57616"/>
                </a:cubicBezTo>
                <a:lnTo>
                  <a:pt x="6911" y="57588"/>
                </a:lnTo>
                <a:lnTo>
                  <a:pt x="19788" y="50811"/>
                </a:lnTo>
                <a:lnTo>
                  <a:pt x="56183" y="69966"/>
                </a:lnTo>
                <a:lnTo>
                  <a:pt x="56205" y="69933"/>
                </a:lnTo>
                <a:cubicBezTo>
                  <a:pt x="57344" y="70538"/>
                  <a:pt x="58622" y="70911"/>
                  <a:pt x="60000" y="70911"/>
                </a:cubicBezTo>
                <a:cubicBezTo>
                  <a:pt x="61377" y="70911"/>
                  <a:pt x="62655" y="70538"/>
                  <a:pt x="63794" y="69933"/>
                </a:cubicBezTo>
                <a:lnTo>
                  <a:pt x="63811" y="69966"/>
                </a:lnTo>
                <a:lnTo>
                  <a:pt x="100211" y="50811"/>
                </a:lnTo>
                <a:lnTo>
                  <a:pt x="113088" y="57588"/>
                </a:lnTo>
                <a:lnTo>
                  <a:pt x="113072" y="57616"/>
                </a:lnTo>
                <a:cubicBezTo>
                  <a:pt x="113938" y="58072"/>
                  <a:pt x="114544" y="58955"/>
                  <a:pt x="114544" y="60000"/>
                </a:cubicBezTo>
                <a:cubicBezTo>
                  <a:pt x="114544" y="61044"/>
                  <a:pt x="113938" y="61927"/>
                  <a:pt x="113072" y="62383"/>
                </a:cubicBezTo>
                <a:moveTo>
                  <a:pt x="113088" y="82133"/>
                </a:moveTo>
                <a:lnTo>
                  <a:pt x="113072" y="82166"/>
                </a:lnTo>
                <a:cubicBezTo>
                  <a:pt x="113938" y="82622"/>
                  <a:pt x="114544" y="83500"/>
                  <a:pt x="114544" y="84544"/>
                </a:cubicBezTo>
                <a:cubicBezTo>
                  <a:pt x="114544" y="85594"/>
                  <a:pt x="113938" y="86472"/>
                  <a:pt x="113072" y="86927"/>
                </a:cubicBezTo>
                <a:lnTo>
                  <a:pt x="113088" y="86961"/>
                </a:lnTo>
                <a:lnTo>
                  <a:pt x="61272" y="114233"/>
                </a:lnTo>
                <a:lnTo>
                  <a:pt x="61255" y="114200"/>
                </a:lnTo>
                <a:cubicBezTo>
                  <a:pt x="60872" y="114400"/>
                  <a:pt x="60461" y="114544"/>
                  <a:pt x="60000" y="114544"/>
                </a:cubicBezTo>
                <a:cubicBezTo>
                  <a:pt x="59538" y="114544"/>
                  <a:pt x="59127" y="114400"/>
                  <a:pt x="58744" y="114200"/>
                </a:cubicBezTo>
                <a:lnTo>
                  <a:pt x="58727" y="114233"/>
                </a:lnTo>
                <a:lnTo>
                  <a:pt x="6911" y="86961"/>
                </a:lnTo>
                <a:lnTo>
                  <a:pt x="6927" y="86927"/>
                </a:lnTo>
                <a:cubicBezTo>
                  <a:pt x="6061" y="86472"/>
                  <a:pt x="5455" y="85594"/>
                  <a:pt x="5455" y="84544"/>
                </a:cubicBezTo>
                <a:cubicBezTo>
                  <a:pt x="5455" y="83500"/>
                  <a:pt x="6061" y="82622"/>
                  <a:pt x="6927" y="82166"/>
                </a:cubicBezTo>
                <a:lnTo>
                  <a:pt x="6911" y="82133"/>
                </a:lnTo>
                <a:lnTo>
                  <a:pt x="19788" y="75355"/>
                </a:lnTo>
                <a:lnTo>
                  <a:pt x="56183" y="94511"/>
                </a:lnTo>
                <a:lnTo>
                  <a:pt x="56205" y="94477"/>
                </a:lnTo>
                <a:cubicBezTo>
                  <a:pt x="57344" y="95083"/>
                  <a:pt x="58622" y="95455"/>
                  <a:pt x="60000" y="95455"/>
                </a:cubicBezTo>
                <a:cubicBezTo>
                  <a:pt x="61377" y="95455"/>
                  <a:pt x="62655" y="95083"/>
                  <a:pt x="63794" y="94477"/>
                </a:cubicBezTo>
                <a:lnTo>
                  <a:pt x="63811" y="94511"/>
                </a:lnTo>
                <a:lnTo>
                  <a:pt x="100211" y="75355"/>
                </a:lnTo>
                <a:cubicBezTo>
                  <a:pt x="100211" y="75355"/>
                  <a:pt x="113088" y="82133"/>
                  <a:pt x="113088" y="82133"/>
                </a:cubicBezTo>
                <a:close/>
                <a:moveTo>
                  <a:pt x="6911" y="37866"/>
                </a:moveTo>
                <a:lnTo>
                  <a:pt x="6927" y="37838"/>
                </a:lnTo>
                <a:cubicBezTo>
                  <a:pt x="6061" y="37377"/>
                  <a:pt x="5455" y="36500"/>
                  <a:pt x="5455" y="35455"/>
                </a:cubicBezTo>
                <a:cubicBezTo>
                  <a:pt x="5455" y="34411"/>
                  <a:pt x="6061" y="33527"/>
                  <a:pt x="6927" y="33072"/>
                </a:cubicBezTo>
                <a:lnTo>
                  <a:pt x="6911" y="33038"/>
                </a:lnTo>
                <a:lnTo>
                  <a:pt x="58727" y="5766"/>
                </a:lnTo>
                <a:lnTo>
                  <a:pt x="58744" y="5800"/>
                </a:lnTo>
                <a:cubicBezTo>
                  <a:pt x="59127" y="5600"/>
                  <a:pt x="59538" y="5455"/>
                  <a:pt x="60000" y="5455"/>
                </a:cubicBezTo>
                <a:cubicBezTo>
                  <a:pt x="60461" y="5455"/>
                  <a:pt x="60872" y="5600"/>
                  <a:pt x="61255" y="5800"/>
                </a:cubicBezTo>
                <a:lnTo>
                  <a:pt x="61272" y="5766"/>
                </a:lnTo>
                <a:lnTo>
                  <a:pt x="113088" y="33038"/>
                </a:lnTo>
                <a:lnTo>
                  <a:pt x="113072" y="33072"/>
                </a:lnTo>
                <a:cubicBezTo>
                  <a:pt x="113938" y="33527"/>
                  <a:pt x="114544" y="34411"/>
                  <a:pt x="114544" y="35455"/>
                </a:cubicBezTo>
                <a:cubicBezTo>
                  <a:pt x="114544" y="36500"/>
                  <a:pt x="113938" y="37377"/>
                  <a:pt x="113072" y="37838"/>
                </a:cubicBezTo>
                <a:lnTo>
                  <a:pt x="113088" y="37866"/>
                </a:lnTo>
                <a:lnTo>
                  <a:pt x="61272" y="65138"/>
                </a:lnTo>
                <a:lnTo>
                  <a:pt x="61255" y="65111"/>
                </a:lnTo>
                <a:cubicBezTo>
                  <a:pt x="60872" y="65311"/>
                  <a:pt x="60461" y="65455"/>
                  <a:pt x="60000" y="65455"/>
                </a:cubicBezTo>
                <a:cubicBezTo>
                  <a:pt x="59538" y="65455"/>
                  <a:pt x="59127" y="65311"/>
                  <a:pt x="58744" y="65111"/>
                </a:cubicBezTo>
                <a:lnTo>
                  <a:pt x="58727" y="65138"/>
                </a:lnTo>
                <a:cubicBezTo>
                  <a:pt x="58727" y="65138"/>
                  <a:pt x="6911" y="37866"/>
                  <a:pt x="6911" y="37866"/>
                </a:cubicBezTo>
                <a:close/>
                <a:moveTo>
                  <a:pt x="120000" y="60000"/>
                </a:moveTo>
                <a:cubicBezTo>
                  <a:pt x="120000" y="56855"/>
                  <a:pt x="118211" y="54161"/>
                  <a:pt x="115611" y="52794"/>
                </a:cubicBezTo>
                <a:lnTo>
                  <a:pt x="115627" y="52761"/>
                </a:lnTo>
                <a:lnTo>
                  <a:pt x="106066" y="47727"/>
                </a:lnTo>
                <a:lnTo>
                  <a:pt x="115627" y="42694"/>
                </a:lnTo>
                <a:lnTo>
                  <a:pt x="115611" y="42661"/>
                </a:lnTo>
                <a:cubicBezTo>
                  <a:pt x="118211" y="41294"/>
                  <a:pt x="120000" y="38600"/>
                  <a:pt x="120000" y="35455"/>
                </a:cubicBezTo>
                <a:cubicBezTo>
                  <a:pt x="120000" y="32311"/>
                  <a:pt x="118211" y="29616"/>
                  <a:pt x="115611" y="28250"/>
                </a:cubicBezTo>
                <a:lnTo>
                  <a:pt x="115627" y="28216"/>
                </a:lnTo>
                <a:lnTo>
                  <a:pt x="63811" y="944"/>
                </a:lnTo>
                <a:lnTo>
                  <a:pt x="63794" y="972"/>
                </a:lnTo>
                <a:cubicBezTo>
                  <a:pt x="62655" y="372"/>
                  <a:pt x="61377" y="0"/>
                  <a:pt x="60000" y="0"/>
                </a:cubicBezTo>
                <a:cubicBezTo>
                  <a:pt x="58622" y="0"/>
                  <a:pt x="57344" y="372"/>
                  <a:pt x="56205" y="972"/>
                </a:cubicBezTo>
                <a:lnTo>
                  <a:pt x="56183" y="944"/>
                </a:lnTo>
                <a:lnTo>
                  <a:pt x="4366" y="28216"/>
                </a:lnTo>
                <a:lnTo>
                  <a:pt x="4388" y="28250"/>
                </a:lnTo>
                <a:cubicBezTo>
                  <a:pt x="1788" y="29616"/>
                  <a:pt x="0" y="32311"/>
                  <a:pt x="0" y="35455"/>
                </a:cubicBezTo>
                <a:cubicBezTo>
                  <a:pt x="0" y="38600"/>
                  <a:pt x="1788" y="41294"/>
                  <a:pt x="4388" y="42661"/>
                </a:cubicBezTo>
                <a:lnTo>
                  <a:pt x="4366" y="42694"/>
                </a:lnTo>
                <a:lnTo>
                  <a:pt x="13933" y="47727"/>
                </a:lnTo>
                <a:lnTo>
                  <a:pt x="4366" y="52761"/>
                </a:lnTo>
                <a:lnTo>
                  <a:pt x="4388" y="52794"/>
                </a:lnTo>
                <a:cubicBezTo>
                  <a:pt x="1788" y="54161"/>
                  <a:pt x="0" y="56855"/>
                  <a:pt x="0" y="60000"/>
                </a:cubicBezTo>
                <a:cubicBezTo>
                  <a:pt x="0" y="63144"/>
                  <a:pt x="1788" y="65838"/>
                  <a:pt x="4388" y="67205"/>
                </a:cubicBezTo>
                <a:lnTo>
                  <a:pt x="4366" y="67238"/>
                </a:lnTo>
                <a:lnTo>
                  <a:pt x="13933" y="72272"/>
                </a:lnTo>
                <a:lnTo>
                  <a:pt x="4366" y="77305"/>
                </a:lnTo>
                <a:lnTo>
                  <a:pt x="4388" y="77338"/>
                </a:lnTo>
                <a:cubicBezTo>
                  <a:pt x="1788" y="78705"/>
                  <a:pt x="0" y="81400"/>
                  <a:pt x="0" y="84544"/>
                </a:cubicBezTo>
                <a:cubicBezTo>
                  <a:pt x="0" y="87688"/>
                  <a:pt x="1788" y="90383"/>
                  <a:pt x="4388" y="91750"/>
                </a:cubicBezTo>
                <a:lnTo>
                  <a:pt x="4366" y="91783"/>
                </a:lnTo>
                <a:lnTo>
                  <a:pt x="56183" y="119055"/>
                </a:lnTo>
                <a:lnTo>
                  <a:pt x="56205" y="119027"/>
                </a:lnTo>
                <a:cubicBezTo>
                  <a:pt x="57344" y="119627"/>
                  <a:pt x="58622" y="120000"/>
                  <a:pt x="60000" y="120000"/>
                </a:cubicBezTo>
                <a:cubicBezTo>
                  <a:pt x="61377" y="120000"/>
                  <a:pt x="62655" y="119627"/>
                  <a:pt x="63794" y="119027"/>
                </a:cubicBezTo>
                <a:lnTo>
                  <a:pt x="63811" y="119055"/>
                </a:lnTo>
                <a:lnTo>
                  <a:pt x="115627" y="91783"/>
                </a:lnTo>
                <a:lnTo>
                  <a:pt x="115611" y="91750"/>
                </a:lnTo>
                <a:cubicBezTo>
                  <a:pt x="118211" y="90383"/>
                  <a:pt x="120000" y="87688"/>
                  <a:pt x="120000" y="84544"/>
                </a:cubicBezTo>
                <a:cubicBezTo>
                  <a:pt x="120000" y="81400"/>
                  <a:pt x="118211" y="78705"/>
                  <a:pt x="115611" y="77338"/>
                </a:cubicBezTo>
                <a:lnTo>
                  <a:pt x="115627" y="77305"/>
                </a:lnTo>
                <a:lnTo>
                  <a:pt x="106066" y="72272"/>
                </a:lnTo>
                <a:lnTo>
                  <a:pt x="115627" y="67238"/>
                </a:lnTo>
                <a:lnTo>
                  <a:pt x="115611" y="67205"/>
                </a:lnTo>
                <a:cubicBezTo>
                  <a:pt x="118211" y="65838"/>
                  <a:pt x="120000" y="63144"/>
                  <a:pt x="120000" y="60000"/>
                </a:cubicBezTo>
              </a:path>
            </a:pathLst>
          </a:custGeom>
          <a:solidFill>
            <a:srgbClr val="44546A">
              <a:alpha val="78430"/>
            </a:srgbClr>
          </a:solidFill>
          <a:ln>
            <a:noFill/>
          </a:ln>
        </p:spPr>
        <p:txBody>
          <a:bodyPr anchorCtr="0" anchor="ctr" bIns="14275" lIns="14275" spcFirstLastPara="1" rIns="14275" wrap="square" tIns="14275">
            <a:noAutofit/>
          </a:bodyPr>
          <a:lstStyle/>
          <a:p>
            <a:pPr indent="0" lvl="0" marL="0" marR="0" rtl="0" algn="l">
              <a:spcBef>
                <a:spcPts val="0"/>
              </a:spcBef>
              <a:spcAft>
                <a:spcPts val="0"/>
              </a:spcAft>
              <a:buClr>
                <a:schemeClr val="dk1"/>
              </a:buClr>
              <a:buSzPts val="1100"/>
              <a:buFont typeface="Calibri"/>
              <a:buNone/>
            </a:pPr>
            <a:r>
              <a:t/>
            </a:r>
            <a:endParaRPr b="0" i="0" sz="1100" u="none" cap="none" strike="noStrike">
              <a:solidFill>
                <a:srgbClr val="FFFFFF"/>
              </a:solidFill>
              <a:latin typeface="Roboto Light"/>
              <a:ea typeface="Roboto Light"/>
              <a:cs typeface="Roboto Light"/>
              <a:sym typeface="Roboto Light"/>
            </a:endParaRPr>
          </a:p>
        </p:txBody>
      </p:sp>
      <p:pic>
        <p:nvPicPr>
          <p:cNvPr id="3172" name="Google Shape;3172;p282"/>
          <p:cNvPicPr preferRelativeResize="0"/>
          <p:nvPr/>
        </p:nvPicPr>
        <p:blipFill rotWithShape="1">
          <a:blip r:embed="rId3">
            <a:alphaModFix/>
          </a:blip>
          <a:srcRect b="0" l="0" r="0" t="0"/>
          <a:stretch/>
        </p:blipFill>
        <p:spPr>
          <a:xfrm>
            <a:off x="3073725" y="1325380"/>
            <a:ext cx="2928375" cy="3800471"/>
          </a:xfrm>
          <a:prstGeom prst="rect">
            <a:avLst/>
          </a:prstGeom>
          <a:noFill/>
          <a:ln>
            <a:noFill/>
          </a:ln>
        </p:spPr>
      </p:pic>
      <p:sp>
        <p:nvSpPr>
          <p:cNvPr id="3173" name="Google Shape;3173;p282"/>
          <p:cNvSpPr/>
          <p:nvPr/>
        </p:nvSpPr>
        <p:spPr>
          <a:xfrm>
            <a:off x="5380037" y="1884879"/>
            <a:ext cx="2104500" cy="662100"/>
          </a:xfrm>
          <a:prstGeom prst="rect">
            <a:avLst/>
          </a:prstGeom>
          <a:noFill/>
          <a:ln>
            <a:noFill/>
          </a:ln>
        </p:spPr>
        <p:txBody>
          <a:bodyPr anchorCtr="0" anchor="ctr" bIns="53575" lIns="53575" spcFirstLastPara="1" rIns="53575" wrap="square" tIns="53575">
            <a:noAutofit/>
          </a:bodyPr>
          <a:lstStyle/>
          <a:p>
            <a:pPr indent="0" lvl="0" marL="0" marR="0" rtl="0" algn="ctr">
              <a:spcBef>
                <a:spcPts val="0"/>
              </a:spcBef>
              <a:spcAft>
                <a:spcPts val="0"/>
              </a:spcAft>
              <a:buNone/>
            </a:pPr>
            <a:r>
              <a:rPr b="1" i="0" lang="en" sz="1800" u="none" cap="none" strike="noStrike">
                <a:solidFill>
                  <a:srgbClr val="96B51A"/>
                </a:solidFill>
                <a:latin typeface="Montserrat"/>
                <a:ea typeface="Montserrat"/>
                <a:cs typeface="Montserrat"/>
                <a:sym typeface="Montserrat"/>
              </a:rPr>
              <a:t>anywhere</a:t>
            </a:r>
            <a:endParaRPr b="1" i="0" sz="1800" u="none" cap="none" strike="noStrike">
              <a:solidFill>
                <a:srgbClr val="96B51A"/>
              </a:solidFill>
              <a:latin typeface="Montserrat"/>
              <a:ea typeface="Montserrat"/>
              <a:cs typeface="Montserrat"/>
              <a:sym typeface="Montserrat"/>
            </a:endParaRPr>
          </a:p>
        </p:txBody>
      </p:sp>
      <p:sp>
        <p:nvSpPr>
          <p:cNvPr id="3174" name="Google Shape;3174;p282"/>
          <p:cNvSpPr/>
          <p:nvPr/>
        </p:nvSpPr>
        <p:spPr>
          <a:xfrm>
            <a:off x="6044790" y="1325382"/>
            <a:ext cx="559500" cy="559500"/>
          </a:xfrm>
          <a:custGeom>
            <a:rect b="b" l="l" r="r" t="t"/>
            <a:pathLst>
              <a:path extrusionOk="0" h="120000" w="120000">
                <a:moveTo>
                  <a:pt x="97116" y="71977"/>
                </a:moveTo>
                <a:cubicBezTo>
                  <a:pt x="94833" y="68100"/>
                  <a:pt x="92088" y="64072"/>
                  <a:pt x="88950" y="59972"/>
                </a:cubicBezTo>
                <a:cubicBezTo>
                  <a:pt x="92072" y="55905"/>
                  <a:pt x="94844" y="51883"/>
                  <a:pt x="97116" y="48022"/>
                </a:cubicBezTo>
                <a:cubicBezTo>
                  <a:pt x="107833" y="51005"/>
                  <a:pt x="114544" y="55266"/>
                  <a:pt x="114544" y="60000"/>
                </a:cubicBezTo>
                <a:cubicBezTo>
                  <a:pt x="114544" y="64733"/>
                  <a:pt x="107833" y="68994"/>
                  <a:pt x="97116" y="71977"/>
                </a:cubicBezTo>
                <a:moveTo>
                  <a:pt x="98566" y="98572"/>
                </a:moveTo>
                <a:cubicBezTo>
                  <a:pt x="95222" y="101916"/>
                  <a:pt x="87444" y="100155"/>
                  <a:pt x="77755" y="94694"/>
                </a:cubicBezTo>
                <a:cubicBezTo>
                  <a:pt x="78877" y="90338"/>
                  <a:pt x="79805" y="85588"/>
                  <a:pt x="80483" y="80488"/>
                </a:cubicBezTo>
                <a:cubicBezTo>
                  <a:pt x="85583" y="79811"/>
                  <a:pt x="90338" y="78877"/>
                  <a:pt x="94688" y="77755"/>
                </a:cubicBezTo>
                <a:cubicBezTo>
                  <a:pt x="100155" y="87444"/>
                  <a:pt x="101916" y="95222"/>
                  <a:pt x="98566" y="98572"/>
                </a:cubicBezTo>
                <a:moveTo>
                  <a:pt x="85577" y="64227"/>
                </a:moveTo>
                <a:cubicBezTo>
                  <a:pt x="87983" y="67327"/>
                  <a:pt x="90105" y="70344"/>
                  <a:pt x="91966" y="73250"/>
                </a:cubicBezTo>
                <a:cubicBezTo>
                  <a:pt x="88611" y="73983"/>
                  <a:pt x="84972" y="74605"/>
                  <a:pt x="81094" y="75094"/>
                </a:cubicBezTo>
                <a:cubicBezTo>
                  <a:pt x="81283" y="73083"/>
                  <a:pt x="81416" y="71022"/>
                  <a:pt x="81538" y="68938"/>
                </a:cubicBezTo>
                <a:cubicBezTo>
                  <a:pt x="82944" y="67372"/>
                  <a:pt x="84277" y="65800"/>
                  <a:pt x="85577" y="64227"/>
                </a:cubicBezTo>
                <a:moveTo>
                  <a:pt x="85566" y="55733"/>
                </a:moveTo>
                <a:cubicBezTo>
                  <a:pt x="84277" y="54177"/>
                  <a:pt x="82933" y="52616"/>
                  <a:pt x="81538" y="51061"/>
                </a:cubicBezTo>
                <a:cubicBezTo>
                  <a:pt x="81416" y="48983"/>
                  <a:pt x="81283" y="46916"/>
                  <a:pt x="81094" y="44911"/>
                </a:cubicBezTo>
                <a:cubicBezTo>
                  <a:pt x="84972" y="45394"/>
                  <a:pt x="88611" y="46016"/>
                  <a:pt x="91966" y="46750"/>
                </a:cubicBezTo>
                <a:cubicBezTo>
                  <a:pt x="90116" y="49638"/>
                  <a:pt x="87955" y="52655"/>
                  <a:pt x="85566" y="55733"/>
                </a:cubicBezTo>
                <a:moveTo>
                  <a:pt x="98566" y="21427"/>
                </a:moveTo>
                <a:cubicBezTo>
                  <a:pt x="101916" y="24777"/>
                  <a:pt x="100155" y="32555"/>
                  <a:pt x="94688" y="42244"/>
                </a:cubicBezTo>
                <a:cubicBezTo>
                  <a:pt x="90338" y="41122"/>
                  <a:pt x="85583" y="40188"/>
                  <a:pt x="80483" y="39511"/>
                </a:cubicBezTo>
                <a:cubicBezTo>
                  <a:pt x="79805" y="34411"/>
                  <a:pt x="78877" y="29661"/>
                  <a:pt x="77755" y="25305"/>
                </a:cubicBezTo>
                <a:cubicBezTo>
                  <a:pt x="87444" y="19844"/>
                  <a:pt x="95222" y="18083"/>
                  <a:pt x="98566" y="21427"/>
                </a:cubicBezTo>
                <a:moveTo>
                  <a:pt x="76211" y="66733"/>
                </a:moveTo>
                <a:cubicBezTo>
                  <a:pt x="74711" y="68350"/>
                  <a:pt x="73177" y="69961"/>
                  <a:pt x="71566" y="71572"/>
                </a:cubicBezTo>
                <a:cubicBezTo>
                  <a:pt x="69961" y="73177"/>
                  <a:pt x="68350" y="74716"/>
                  <a:pt x="66733" y="76216"/>
                </a:cubicBezTo>
                <a:cubicBezTo>
                  <a:pt x="64522" y="76294"/>
                  <a:pt x="62288" y="76361"/>
                  <a:pt x="60000" y="76361"/>
                </a:cubicBezTo>
                <a:cubicBezTo>
                  <a:pt x="57705" y="76361"/>
                  <a:pt x="55472" y="76294"/>
                  <a:pt x="53261" y="76216"/>
                </a:cubicBezTo>
                <a:cubicBezTo>
                  <a:pt x="51650" y="74716"/>
                  <a:pt x="50033" y="73177"/>
                  <a:pt x="48427" y="71572"/>
                </a:cubicBezTo>
                <a:cubicBezTo>
                  <a:pt x="46822" y="69961"/>
                  <a:pt x="45288" y="68350"/>
                  <a:pt x="43783" y="66733"/>
                </a:cubicBezTo>
                <a:cubicBezTo>
                  <a:pt x="43700" y="64522"/>
                  <a:pt x="43638" y="62288"/>
                  <a:pt x="43638" y="60000"/>
                </a:cubicBezTo>
                <a:cubicBezTo>
                  <a:pt x="43638" y="57711"/>
                  <a:pt x="43700" y="55477"/>
                  <a:pt x="43783" y="53261"/>
                </a:cubicBezTo>
                <a:cubicBezTo>
                  <a:pt x="45288" y="51650"/>
                  <a:pt x="46822" y="50038"/>
                  <a:pt x="48427" y="48427"/>
                </a:cubicBezTo>
                <a:cubicBezTo>
                  <a:pt x="50033" y="46822"/>
                  <a:pt x="51650" y="45283"/>
                  <a:pt x="53261" y="43783"/>
                </a:cubicBezTo>
                <a:cubicBezTo>
                  <a:pt x="55472" y="43705"/>
                  <a:pt x="57705" y="43638"/>
                  <a:pt x="60000" y="43638"/>
                </a:cubicBezTo>
                <a:cubicBezTo>
                  <a:pt x="62288" y="43638"/>
                  <a:pt x="64522" y="43705"/>
                  <a:pt x="66733" y="43783"/>
                </a:cubicBezTo>
                <a:cubicBezTo>
                  <a:pt x="68350" y="45283"/>
                  <a:pt x="69961" y="46822"/>
                  <a:pt x="71566" y="48427"/>
                </a:cubicBezTo>
                <a:cubicBezTo>
                  <a:pt x="73177" y="50038"/>
                  <a:pt x="74711" y="51650"/>
                  <a:pt x="76211" y="53261"/>
                </a:cubicBezTo>
                <a:cubicBezTo>
                  <a:pt x="76294" y="55477"/>
                  <a:pt x="76361" y="57711"/>
                  <a:pt x="76361" y="60000"/>
                </a:cubicBezTo>
                <a:cubicBezTo>
                  <a:pt x="76361" y="62288"/>
                  <a:pt x="76294" y="64522"/>
                  <a:pt x="76211" y="66733"/>
                </a:cubicBezTo>
                <a:moveTo>
                  <a:pt x="73250" y="91972"/>
                </a:moveTo>
                <a:cubicBezTo>
                  <a:pt x="70344" y="90105"/>
                  <a:pt x="67333" y="87983"/>
                  <a:pt x="64227" y="85577"/>
                </a:cubicBezTo>
                <a:cubicBezTo>
                  <a:pt x="65800" y="84277"/>
                  <a:pt x="67372" y="82950"/>
                  <a:pt x="68938" y="81538"/>
                </a:cubicBezTo>
                <a:cubicBezTo>
                  <a:pt x="71016" y="81416"/>
                  <a:pt x="73083" y="81283"/>
                  <a:pt x="75094" y="81094"/>
                </a:cubicBezTo>
                <a:cubicBezTo>
                  <a:pt x="74605" y="84972"/>
                  <a:pt x="73977" y="88611"/>
                  <a:pt x="73250" y="91972"/>
                </a:cubicBezTo>
                <a:moveTo>
                  <a:pt x="60000" y="114544"/>
                </a:moveTo>
                <a:cubicBezTo>
                  <a:pt x="55266" y="114544"/>
                  <a:pt x="51005" y="107833"/>
                  <a:pt x="48016" y="97116"/>
                </a:cubicBezTo>
                <a:cubicBezTo>
                  <a:pt x="51883" y="94844"/>
                  <a:pt x="55900" y="92072"/>
                  <a:pt x="59972" y="88950"/>
                </a:cubicBezTo>
                <a:cubicBezTo>
                  <a:pt x="64066" y="92088"/>
                  <a:pt x="68100" y="94833"/>
                  <a:pt x="71983" y="97116"/>
                </a:cubicBezTo>
                <a:cubicBezTo>
                  <a:pt x="68994" y="107833"/>
                  <a:pt x="64733" y="114544"/>
                  <a:pt x="60000" y="114544"/>
                </a:cubicBezTo>
                <a:moveTo>
                  <a:pt x="44905" y="81094"/>
                </a:moveTo>
                <a:cubicBezTo>
                  <a:pt x="46916" y="81283"/>
                  <a:pt x="48977" y="81416"/>
                  <a:pt x="51055" y="81538"/>
                </a:cubicBezTo>
                <a:cubicBezTo>
                  <a:pt x="52616" y="82938"/>
                  <a:pt x="54172" y="84277"/>
                  <a:pt x="55733" y="85572"/>
                </a:cubicBezTo>
                <a:cubicBezTo>
                  <a:pt x="52655" y="87955"/>
                  <a:pt x="49638" y="90116"/>
                  <a:pt x="46750" y="91972"/>
                </a:cubicBezTo>
                <a:cubicBezTo>
                  <a:pt x="46016" y="88611"/>
                  <a:pt x="45394" y="84972"/>
                  <a:pt x="44905" y="81094"/>
                </a:cubicBezTo>
                <a:moveTo>
                  <a:pt x="46750" y="28027"/>
                </a:moveTo>
                <a:cubicBezTo>
                  <a:pt x="49655" y="29894"/>
                  <a:pt x="52666" y="32011"/>
                  <a:pt x="55766" y="34422"/>
                </a:cubicBezTo>
                <a:cubicBezTo>
                  <a:pt x="54200" y="35722"/>
                  <a:pt x="52627" y="37055"/>
                  <a:pt x="51055" y="38466"/>
                </a:cubicBezTo>
                <a:cubicBezTo>
                  <a:pt x="48977" y="38583"/>
                  <a:pt x="46916" y="38716"/>
                  <a:pt x="44905" y="38905"/>
                </a:cubicBezTo>
                <a:cubicBezTo>
                  <a:pt x="45394" y="35027"/>
                  <a:pt x="46016" y="31388"/>
                  <a:pt x="46750" y="28027"/>
                </a:cubicBezTo>
                <a:moveTo>
                  <a:pt x="60000" y="5455"/>
                </a:moveTo>
                <a:cubicBezTo>
                  <a:pt x="64733" y="5455"/>
                  <a:pt x="68994" y="12172"/>
                  <a:pt x="71983" y="22883"/>
                </a:cubicBezTo>
                <a:cubicBezTo>
                  <a:pt x="68116" y="25155"/>
                  <a:pt x="64094" y="27927"/>
                  <a:pt x="60022" y="31050"/>
                </a:cubicBezTo>
                <a:cubicBezTo>
                  <a:pt x="55927" y="27911"/>
                  <a:pt x="51894" y="25166"/>
                  <a:pt x="48016" y="22883"/>
                </a:cubicBezTo>
                <a:cubicBezTo>
                  <a:pt x="51005" y="12172"/>
                  <a:pt x="55266" y="5455"/>
                  <a:pt x="60000" y="5455"/>
                </a:cubicBezTo>
                <a:moveTo>
                  <a:pt x="75094" y="38905"/>
                </a:moveTo>
                <a:cubicBezTo>
                  <a:pt x="73083" y="38716"/>
                  <a:pt x="71016" y="38583"/>
                  <a:pt x="68938" y="38466"/>
                </a:cubicBezTo>
                <a:cubicBezTo>
                  <a:pt x="67383" y="37061"/>
                  <a:pt x="65822" y="35722"/>
                  <a:pt x="64266" y="34433"/>
                </a:cubicBezTo>
                <a:cubicBezTo>
                  <a:pt x="67344" y="32044"/>
                  <a:pt x="70361" y="29883"/>
                  <a:pt x="73250" y="28027"/>
                </a:cubicBezTo>
                <a:cubicBezTo>
                  <a:pt x="73977" y="31388"/>
                  <a:pt x="74605" y="35027"/>
                  <a:pt x="75094" y="38905"/>
                </a:cubicBezTo>
                <a:moveTo>
                  <a:pt x="39511" y="39511"/>
                </a:moveTo>
                <a:cubicBezTo>
                  <a:pt x="34411" y="40188"/>
                  <a:pt x="29661" y="41122"/>
                  <a:pt x="25305" y="42244"/>
                </a:cubicBezTo>
                <a:cubicBezTo>
                  <a:pt x="19844" y="32555"/>
                  <a:pt x="18083" y="24777"/>
                  <a:pt x="21433" y="21427"/>
                </a:cubicBezTo>
                <a:cubicBezTo>
                  <a:pt x="24777" y="18083"/>
                  <a:pt x="32555" y="19844"/>
                  <a:pt x="42244" y="25305"/>
                </a:cubicBezTo>
                <a:cubicBezTo>
                  <a:pt x="41122" y="29661"/>
                  <a:pt x="40188" y="34411"/>
                  <a:pt x="39511" y="39511"/>
                </a:cubicBezTo>
                <a:moveTo>
                  <a:pt x="21433" y="98572"/>
                </a:moveTo>
                <a:cubicBezTo>
                  <a:pt x="18083" y="95222"/>
                  <a:pt x="19844" y="87444"/>
                  <a:pt x="25305" y="77755"/>
                </a:cubicBezTo>
                <a:cubicBezTo>
                  <a:pt x="29661" y="78877"/>
                  <a:pt x="34411" y="79811"/>
                  <a:pt x="39511" y="80488"/>
                </a:cubicBezTo>
                <a:cubicBezTo>
                  <a:pt x="40188" y="85588"/>
                  <a:pt x="41122" y="90338"/>
                  <a:pt x="42244" y="94694"/>
                </a:cubicBezTo>
                <a:cubicBezTo>
                  <a:pt x="32555" y="100155"/>
                  <a:pt x="24777" y="101916"/>
                  <a:pt x="21433" y="98572"/>
                </a:cubicBezTo>
                <a:moveTo>
                  <a:pt x="38905" y="75094"/>
                </a:moveTo>
                <a:cubicBezTo>
                  <a:pt x="35027" y="74605"/>
                  <a:pt x="31388" y="73983"/>
                  <a:pt x="28027" y="73250"/>
                </a:cubicBezTo>
                <a:cubicBezTo>
                  <a:pt x="29883" y="70361"/>
                  <a:pt x="32044" y="67344"/>
                  <a:pt x="34427" y="64266"/>
                </a:cubicBezTo>
                <a:cubicBezTo>
                  <a:pt x="35716" y="65822"/>
                  <a:pt x="37061" y="67383"/>
                  <a:pt x="38461" y="68938"/>
                </a:cubicBezTo>
                <a:cubicBezTo>
                  <a:pt x="38577" y="71022"/>
                  <a:pt x="38711" y="73083"/>
                  <a:pt x="38905" y="75094"/>
                </a:cubicBezTo>
                <a:moveTo>
                  <a:pt x="38461" y="51061"/>
                </a:moveTo>
                <a:cubicBezTo>
                  <a:pt x="37050" y="52627"/>
                  <a:pt x="35716" y="54200"/>
                  <a:pt x="34422" y="55772"/>
                </a:cubicBezTo>
                <a:cubicBezTo>
                  <a:pt x="32016" y="52672"/>
                  <a:pt x="29894" y="49655"/>
                  <a:pt x="28027" y="46750"/>
                </a:cubicBezTo>
                <a:cubicBezTo>
                  <a:pt x="31388" y="46016"/>
                  <a:pt x="35027" y="45394"/>
                  <a:pt x="38905" y="44911"/>
                </a:cubicBezTo>
                <a:cubicBezTo>
                  <a:pt x="38711" y="46916"/>
                  <a:pt x="38577" y="48977"/>
                  <a:pt x="38461" y="51061"/>
                </a:cubicBezTo>
                <a:moveTo>
                  <a:pt x="5455" y="60000"/>
                </a:moveTo>
                <a:cubicBezTo>
                  <a:pt x="5455" y="55266"/>
                  <a:pt x="12166" y="51005"/>
                  <a:pt x="22883" y="48022"/>
                </a:cubicBezTo>
                <a:cubicBezTo>
                  <a:pt x="25166" y="51900"/>
                  <a:pt x="27905" y="55927"/>
                  <a:pt x="31044" y="60027"/>
                </a:cubicBezTo>
                <a:cubicBezTo>
                  <a:pt x="27927" y="64094"/>
                  <a:pt x="25155" y="68122"/>
                  <a:pt x="22883" y="71977"/>
                </a:cubicBezTo>
                <a:cubicBezTo>
                  <a:pt x="12166" y="68994"/>
                  <a:pt x="5455" y="64733"/>
                  <a:pt x="5455" y="60000"/>
                </a:cubicBezTo>
                <a:moveTo>
                  <a:pt x="120000" y="60000"/>
                </a:moveTo>
                <a:cubicBezTo>
                  <a:pt x="120000" y="53466"/>
                  <a:pt x="112072" y="47616"/>
                  <a:pt x="99544" y="43627"/>
                </a:cubicBezTo>
                <a:cubicBezTo>
                  <a:pt x="105566" y="31944"/>
                  <a:pt x="107050" y="22194"/>
                  <a:pt x="102427" y="17572"/>
                </a:cubicBezTo>
                <a:cubicBezTo>
                  <a:pt x="97805" y="12955"/>
                  <a:pt x="88055" y="14433"/>
                  <a:pt x="76377" y="20455"/>
                </a:cubicBezTo>
                <a:cubicBezTo>
                  <a:pt x="72383" y="7927"/>
                  <a:pt x="66533" y="0"/>
                  <a:pt x="60000" y="0"/>
                </a:cubicBezTo>
                <a:cubicBezTo>
                  <a:pt x="53461" y="0"/>
                  <a:pt x="47616" y="7927"/>
                  <a:pt x="43622" y="20455"/>
                </a:cubicBezTo>
                <a:cubicBezTo>
                  <a:pt x="31944" y="14433"/>
                  <a:pt x="22194" y="12955"/>
                  <a:pt x="17572" y="17572"/>
                </a:cubicBezTo>
                <a:cubicBezTo>
                  <a:pt x="12950" y="22194"/>
                  <a:pt x="14433" y="31944"/>
                  <a:pt x="20455" y="43627"/>
                </a:cubicBezTo>
                <a:cubicBezTo>
                  <a:pt x="7922" y="47616"/>
                  <a:pt x="0" y="53466"/>
                  <a:pt x="0" y="60000"/>
                </a:cubicBezTo>
                <a:cubicBezTo>
                  <a:pt x="0" y="66533"/>
                  <a:pt x="7922" y="72383"/>
                  <a:pt x="20455" y="76377"/>
                </a:cubicBezTo>
                <a:cubicBezTo>
                  <a:pt x="14433" y="88061"/>
                  <a:pt x="12950" y="97805"/>
                  <a:pt x="17572" y="102427"/>
                </a:cubicBezTo>
                <a:cubicBezTo>
                  <a:pt x="22194" y="107044"/>
                  <a:pt x="31944" y="105566"/>
                  <a:pt x="43622" y="99544"/>
                </a:cubicBezTo>
                <a:cubicBezTo>
                  <a:pt x="47616" y="112072"/>
                  <a:pt x="53461" y="120000"/>
                  <a:pt x="60000" y="120000"/>
                </a:cubicBezTo>
                <a:cubicBezTo>
                  <a:pt x="66533" y="120000"/>
                  <a:pt x="72383" y="112072"/>
                  <a:pt x="76377" y="99544"/>
                </a:cubicBezTo>
                <a:cubicBezTo>
                  <a:pt x="88055" y="105566"/>
                  <a:pt x="97805" y="107044"/>
                  <a:pt x="102427" y="102427"/>
                </a:cubicBezTo>
                <a:cubicBezTo>
                  <a:pt x="107050" y="97805"/>
                  <a:pt x="105566" y="88061"/>
                  <a:pt x="99544" y="76377"/>
                </a:cubicBezTo>
                <a:cubicBezTo>
                  <a:pt x="112072" y="72383"/>
                  <a:pt x="120000" y="66533"/>
                  <a:pt x="120000" y="60000"/>
                </a:cubicBezTo>
                <a:moveTo>
                  <a:pt x="60000" y="54544"/>
                </a:moveTo>
                <a:cubicBezTo>
                  <a:pt x="56988" y="54544"/>
                  <a:pt x="54544" y="56988"/>
                  <a:pt x="54544" y="60000"/>
                </a:cubicBezTo>
                <a:cubicBezTo>
                  <a:pt x="54544" y="63011"/>
                  <a:pt x="56988" y="65455"/>
                  <a:pt x="60000" y="65455"/>
                </a:cubicBezTo>
                <a:cubicBezTo>
                  <a:pt x="63011" y="65455"/>
                  <a:pt x="65455" y="63011"/>
                  <a:pt x="65455" y="60000"/>
                </a:cubicBezTo>
                <a:cubicBezTo>
                  <a:pt x="65455" y="56988"/>
                  <a:pt x="63011" y="54544"/>
                  <a:pt x="60000" y="54544"/>
                </a:cubicBezTo>
              </a:path>
            </a:pathLst>
          </a:custGeom>
          <a:solidFill>
            <a:srgbClr val="44546A">
              <a:alpha val="78430"/>
            </a:srgbClr>
          </a:solidFill>
          <a:ln>
            <a:noFill/>
          </a:ln>
        </p:spPr>
        <p:txBody>
          <a:bodyPr anchorCtr="0" anchor="ctr" bIns="14275" lIns="14275" spcFirstLastPara="1" rIns="14275" wrap="square" tIns="14275">
            <a:noAutofit/>
          </a:bodyPr>
          <a:lstStyle/>
          <a:p>
            <a:pPr indent="0" lvl="0" marL="0" marR="0" rtl="0" algn="l">
              <a:spcBef>
                <a:spcPts val="0"/>
              </a:spcBef>
              <a:spcAft>
                <a:spcPts val="0"/>
              </a:spcAft>
              <a:buClr>
                <a:schemeClr val="dk1"/>
              </a:buClr>
              <a:buSzPts val="1100"/>
              <a:buFont typeface="Calibri"/>
              <a:buNone/>
            </a:pPr>
            <a:r>
              <a:t/>
            </a:r>
            <a:endParaRPr b="0" i="0" sz="1100" u="none" cap="none" strike="noStrike">
              <a:solidFill>
                <a:srgbClr val="FFFFFF"/>
              </a:solidFill>
              <a:latin typeface="Roboto Light"/>
              <a:ea typeface="Roboto Light"/>
              <a:cs typeface="Roboto Light"/>
              <a:sym typeface="Robo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8" name="Shape 3178"/>
        <p:cNvGrpSpPr/>
        <p:nvPr/>
      </p:nvGrpSpPr>
      <p:grpSpPr>
        <a:xfrm>
          <a:off x="0" y="0"/>
          <a:ext cx="0" cy="0"/>
          <a:chOff x="0" y="0"/>
          <a:chExt cx="0" cy="0"/>
        </a:xfrm>
      </p:grpSpPr>
      <p:sp>
        <p:nvSpPr>
          <p:cNvPr id="3179" name="Google Shape;3179;p283"/>
          <p:cNvSpPr txBox="1"/>
          <p:nvPr/>
        </p:nvSpPr>
        <p:spPr>
          <a:xfrm>
            <a:off x="458500" y="183925"/>
            <a:ext cx="7619100" cy="69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Heebo"/>
                <a:ea typeface="Heebo"/>
                <a:cs typeface="Heebo"/>
                <a:sym typeface="Heebo"/>
              </a:rPr>
              <a:t>COMPANIES AND CUSTOMERS’ EXPECTATIONS</a:t>
            </a:r>
            <a:endParaRPr b="1" i="0" sz="2400" u="none" cap="none" strike="noStrike">
              <a:solidFill>
                <a:srgbClr val="000000"/>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100"/>
              <a:buFont typeface="Arial"/>
              <a:buNone/>
            </a:pPr>
            <a:r>
              <a:rPr i="0" lang="en" sz="1200" u="none" cap="none" strike="noStrike">
                <a:solidFill>
                  <a:srgbClr val="000000"/>
                </a:solidFill>
                <a:latin typeface="Heebo"/>
                <a:ea typeface="Heebo"/>
                <a:cs typeface="Heebo"/>
                <a:sym typeface="Heebo"/>
              </a:rPr>
              <a:t>By Globant</a:t>
            </a:r>
            <a:endParaRPr b="1" i="0" sz="1200" u="none" cap="none" strike="noStrike">
              <a:solidFill>
                <a:srgbClr val="000000"/>
              </a:solidFill>
              <a:latin typeface="Heebo"/>
              <a:ea typeface="Heebo"/>
              <a:cs typeface="Heebo"/>
              <a:sym typeface="Heebo"/>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Heebo"/>
              <a:ea typeface="Heebo"/>
              <a:cs typeface="Heebo"/>
              <a:sym typeface="Heebo"/>
            </a:endParaRPr>
          </a:p>
        </p:txBody>
      </p:sp>
      <p:sp>
        <p:nvSpPr>
          <p:cNvPr id="3180" name="Google Shape;3180;p283"/>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marR="0" rtl="0" algn="l">
              <a:lnSpc>
                <a:spcPct val="100000"/>
              </a:lnSpc>
              <a:spcBef>
                <a:spcPts val="0"/>
              </a:spcBef>
              <a:spcAft>
                <a:spcPts val="0"/>
              </a:spcAft>
              <a:buClr>
                <a:srgbClr val="000000"/>
              </a:buClr>
              <a:buSzPts val="1100"/>
              <a:buFont typeface="Arial"/>
              <a:buNone/>
            </a:pPr>
            <a:r>
              <a:rPr b="0" i="0" lang="en" sz="600" u="none" cap="none" strike="noStrike">
                <a:solidFill>
                  <a:srgbClr val="909090"/>
                </a:solidFill>
                <a:latin typeface="Arial"/>
                <a:ea typeface="Arial"/>
                <a:cs typeface="Arial"/>
                <a:sym typeface="Arial"/>
              </a:rPr>
              <a:t>Globant Property | Confidential Information</a:t>
            </a:r>
            <a:endParaRPr b="0" i="0" sz="600" u="none" cap="none" strike="noStrike">
              <a:solidFill>
                <a:srgbClr val="909090"/>
              </a:solidFill>
              <a:latin typeface="Arial"/>
              <a:ea typeface="Arial"/>
              <a:cs typeface="Arial"/>
              <a:sym typeface="Arial"/>
            </a:endParaRPr>
          </a:p>
        </p:txBody>
      </p:sp>
      <p:pic>
        <p:nvPicPr>
          <p:cNvPr id="3181" name="Google Shape;3181;p283"/>
          <p:cNvPicPr preferRelativeResize="0"/>
          <p:nvPr/>
        </p:nvPicPr>
        <p:blipFill rotWithShape="1">
          <a:blip r:embed="rId3">
            <a:alphaModFix amt="12000"/>
          </a:blip>
          <a:srcRect b="0" l="0" r="0" t="-16808"/>
          <a:stretch/>
        </p:blipFill>
        <p:spPr>
          <a:xfrm>
            <a:off x="-24822" y="2009033"/>
            <a:ext cx="9143769" cy="3131372"/>
          </a:xfrm>
          <a:prstGeom prst="rect">
            <a:avLst/>
          </a:prstGeom>
          <a:noFill/>
          <a:ln>
            <a:noFill/>
          </a:ln>
        </p:spPr>
      </p:pic>
      <p:pic>
        <p:nvPicPr>
          <p:cNvPr id="3182" name="Google Shape;3182;p283"/>
          <p:cNvPicPr preferRelativeResize="0"/>
          <p:nvPr/>
        </p:nvPicPr>
        <p:blipFill rotWithShape="1">
          <a:blip r:embed="rId4">
            <a:alphaModFix/>
          </a:blip>
          <a:srcRect b="0" l="0" r="0" t="0"/>
          <a:stretch/>
        </p:blipFill>
        <p:spPr>
          <a:xfrm>
            <a:off x="2623799" y="2754295"/>
            <a:ext cx="3971925" cy="3007519"/>
          </a:xfrm>
          <a:prstGeom prst="rect">
            <a:avLst/>
          </a:prstGeom>
          <a:noFill/>
          <a:ln>
            <a:noFill/>
          </a:ln>
        </p:spPr>
      </p:pic>
      <p:pic>
        <p:nvPicPr>
          <p:cNvPr id="3183" name="Google Shape;3183;p283"/>
          <p:cNvPicPr preferRelativeResize="0"/>
          <p:nvPr/>
        </p:nvPicPr>
        <p:blipFill rotWithShape="1">
          <a:blip r:embed="rId5">
            <a:alphaModFix/>
          </a:blip>
          <a:srcRect b="0" l="16573" r="15167" t="0"/>
          <a:stretch/>
        </p:blipFill>
        <p:spPr>
          <a:xfrm>
            <a:off x="730252" y="1824130"/>
            <a:ext cx="2243100" cy="1857300"/>
          </a:xfrm>
          <a:prstGeom prst="round2SameRect">
            <a:avLst>
              <a:gd fmla="val 10113" name="adj1"/>
              <a:gd fmla="val 0" name="adj2"/>
            </a:avLst>
          </a:prstGeom>
          <a:noFill/>
          <a:ln>
            <a:noFill/>
          </a:ln>
        </p:spPr>
      </p:pic>
      <p:sp>
        <p:nvSpPr>
          <p:cNvPr id="3184" name="Google Shape;3184;p283"/>
          <p:cNvSpPr/>
          <p:nvPr/>
        </p:nvSpPr>
        <p:spPr>
          <a:xfrm>
            <a:off x="751691" y="3810979"/>
            <a:ext cx="2243100" cy="816000"/>
          </a:xfrm>
          <a:prstGeom prst="roundRect">
            <a:avLst>
              <a:gd fmla="val 16667" name="adj"/>
            </a:avLst>
          </a:prstGeom>
          <a:solidFill>
            <a:srgbClr val="FFFFFF"/>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pic>
        <p:nvPicPr>
          <p:cNvPr id="3185" name="Google Shape;3185;p283"/>
          <p:cNvPicPr preferRelativeResize="0"/>
          <p:nvPr/>
        </p:nvPicPr>
        <p:blipFill rotWithShape="1">
          <a:blip r:embed="rId6">
            <a:alphaModFix amt="40000"/>
          </a:blip>
          <a:srcRect b="0" l="0" r="0" t="0"/>
          <a:stretch/>
        </p:blipFill>
        <p:spPr>
          <a:xfrm>
            <a:off x="7681264" y="1833782"/>
            <a:ext cx="55076" cy="89238"/>
          </a:xfrm>
          <a:prstGeom prst="rect">
            <a:avLst/>
          </a:prstGeom>
          <a:noFill/>
          <a:ln>
            <a:noFill/>
          </a:ln>
        </p:spPr>
      </p:pic>
      <p:pic>
        <p:nvPicPr>
          <p:cNvPr id="3186" name="Google Shape;3186;p283"/>
          <p:cNvPicPr preferRelativeResize="0"/>
          <p:nvPr/>
        </p:nvPicPr>
        <p:blipFill rotWithShape="1">
          <a:blip r:embed="rId7">
            <a:alphaModFix amt="20000"/>
          </a:blip>
          <a:srcRect b="0" l="0" r="0" t="0"/>
          <a:stretch/>
        </p:blipFill>
        <p:spPr>
          <a:xfrm>
            <a:off x="8162707" y="1592114"/>
            <a:ext cx="77258" cy="131277"/>
          </a:xfrm>
          <a:prstGeom prst="rect">
            <a:avLst/>
          </a:prstGeom>
          <a:noFill/>
          <a:ln>
            <a:noFill/>
          </a:ln>
        </p:spPr>
      </p:pic>
      <p:pic>
        <p:nvPicPr>
          <p:cNvPr id="3187" name="Google Shape;3187;p283"/>
          <p:cNvPicPr preferRelativeResize="0"/>
          <p:nvPr/>
        </p:nvPicPr>
        <p:blipFill rotWithShape="1">
          <a:blip r:embed="rId8">
            <a:alphaModFix amt="48060"/>
          </a:blip>
          <a:srcRect b="0" l="0" r="0" t="0"/>
          <a:stretch/>
        </p:blipFill>
        <p:spPr>
          <a:xfrm>
            <a:off x="6676516" y="2026741"/>
            <a:ext cx="199502" cy="199502"/>
          </a:xfrm>
          <a:prstGeom prst="rect">
            <a:avLst/>
          </a:prstGeom>
          <a:noFill/>
          <a:ln>
            <a:noFill/>
          </a:ln>
        </p:spPr>
      </p:pic>
      <p:pic>
        <p:nvPicPr>
          <p:cNvPr id="3188" name="Google Shape;3188;p283"/>
          <p:cNvPicPr preferRelativeResize="0"/>
          <p:nvPr/>
        </p:nvPicPr>
        <p:blipFill rotWithShape="1">
          <a:blip r:embed="rId9">
            <a:alphaModFix amt="69000"/>
          </a:blip>
          <a:srcRect b="0" l="0" r="0" t="0"/>
          <a:stretch/>
        </p:blipFill>
        <p:spPr>
          <a:xfrm>
            <a:off x="5962758" y="1908240"/>
            <a:ext cx="434437" cy="434440"/>
          </a:xfrm>
          <a:prstGeom prst="rect">
            <a:avLst/>
          </a:prstGeom>
          <a:noFill/>
          <a:ln>
            <a:noFill/>
          </a:ln>
        </p:spPr>
      </p:pic>
      <p:pic>
        <p:nvPicPr>
          <p:cNvPr id="3189" name="Google Shape;3189;p283"/>
          <p:cNvPicPr preferRelativeResize="0"/>
          <p:nvPr/>
        </p:nvPicPr>
        <p:blipFill rotWithShape="1">
          <a:blip r:embed="rId10">
            <a:alphaModFix amt="68000"/>
          </a:blip>
          <a:srcRect b="0" l="0" r="0" t="0"/>
          <a:stretch/>
        </p:blipFill>
        <p:spPr>
          <a:xfrm>
            <a:off x="5417798" y="2482430"/>
            <a:ext cx="169283" cy="169283"/>
          </a:xfrm>
          <a:prstGeom prst="rect">
            <a:avLst/>
          </a:prstGeom>
          <a:noFill/>
          <a:ln>
            <a:noFill/>
          </a:ln>
        </p:spPr>
      </p:pic>
      <p:pic>
        <p:nvPicPr>
          <p:cNvPr id="3190" name="Google Shape;3190;p283"/>
          <p:cNvPicPr preferRelativeResize="0"/>
          <p:nvPr/>
        </p:nvPicPr>
        <p:blipFill rotWithShape="1">
          <a:blip r:embed="rId11">
            <a:alphaModFix amt="63260"/>
          </a:blip>
          <a:srcRect b="0" l="0" r="0" t="0"/>
          <a:stretch/>
        </p:blipFill>
        <p:spPr>
          <a:xfrm>
            <a:off x="4887974" y="2383208"/>
            <a:ext cx="172971" cy="172971"/>
          </a:xfrm>
          <a:prstGeom prst="rect">
            <a:avLst/>
          </a:prstGeom>
          <a:noFill/>
          <a:ln>
            <a:noFill/>
          </a:ln>
        </p:spPr>
      </p:pic>
      <p:pic>
        <p:nvPicPr>
          <p:cNvPr id="3191" name="Google Shape;3191;p283"/>
          <p:cNvPicPr preferRelativeResize="0"/>
          <p:nvPr/>
        </p:nvPicPr>
        <p:blipFill rotWithShape="1">
          <a:blip r:embed="rId12">
            <a:alphaModFix amt="80000"/>
          </a:blip>
          <a:srcRect b="0" l="0" r="0" t="0"/>
          <a:stretch/>
        </p:blipFill>
        <p:spPr>
          <a:xfrm>
            <a:off x="5550373" y="2736924"/>
            <a:ext cx="233007" cy="195515"/>
          </a:xfrm>
          <a:prstGeom prst="rect">
            <a:avLst/>
          </a:prstGeom>
          <a:noFill/>
          <a:ln>
            <a:noFill/>
          </a:ln>
        </p:spPr>
      </p:pic>
      <p:pic>
        <p:nvPicPr>
          <p:cNvPr id="3192" name="Google Shape;3192;p283"/>
          <p:cNvPicPr preferRelativeResize="0"/>
          <p:nvPr/>
        </p:nvPicPr>
        <p:blipFill rotWithShape="1">
          <a:blip r:embed="rId13">
            <a:alphaModFix amt="0"/>
          </a:blip>
          <a:srcRect b="0" l="0" r="0" t="0"/>
          <a:stretch/>
        </p:blipFill>
        <p:spPr>
          <a:xfrm>
            <a:off x="6435619" y="2229133"/>
            <a:ext cx="384134" cy="816026"/>
          </a:xfrm>
          <a:prstGeom prst="rect">
            <a:avLst/>
          </a:prstGeom>
          <a:noFill/>
          <a:ln>
            <a:noFill/>
          </a:ln>
          <a:effectLst>
            <a:outerShdw blurRad="342900" rotWithShape="0" dist="12700">
              <a:srgbClr val="000000">
                <a:alpha val="75690"/>
              </a:srgbClr>
            </a:outerShdw>
          </a:effectLst>
        </p:spPr>
      </p:pic>
      <p:pic>
        <p:nvPicPr>
          <p:cNvPr id="3193" name="Google Shape;3193;p283"/>
          <p:cNvPicPr preferRelativeResize="0"/>
          <p:nvPr/>
        </p:nvPicPr>
        <p:blipFill rotWithShape="1">
          <a:blip r:embed="rId14">
            <a:alphaModFix amt="69000"/>
          </a:blip>
          <a:srcRect b="0" l="0" r="0" t="0"/>
          <a:stretch/>
        </p:blipFill>
        <p:spPr>
          <a:xfrm>
            <a:off x="6117655" y="1372018"/>
            <a:ext cx="557048" cy="557048"/>
          </a:xfrm>
          <a:prstGeom prst="rect">
            <a:avLst/>
          </a:prstGeom>
          <a:noFill/>
          <a:ln>
            <a:noFill/>
          </a:ln>
        </p:spPr>
      </p:pic>
      <p:pic>
        <p:nvPicPr>
          <p:cNvPr id="3194" name="Google Shape;3194;p283"/>
          <p:cNvPicPr preferRelativeResize="0"/>
          <p:nvPr/>
        </p:nvPicPr>
        <p:blipFill rotWithShape="1">
          <a:blip r:embed="rId15">
            <a:alphaModFix amt="10000"/>
          </a:blip>
          <a:srcRect b="0" l="0" r="0" t="0"/>
          <a:stretch/>
        </p:blipFill>
        <p:spPr>
          <a:xfrm>
            <a:off x="5824907" y="2133928"/>
            <a:ext cx="57792" cy="93638"/>
          </a:xfrm>
          <a:prstGeom prst="rect">
            <a:avLst/>
          </a:prstGeom>
          <a:noFill/>
          <a:ln>
            <a:noFill/>
          </a:ln>
        </p:spPr>
      </p:pic>
      <p:pic>
        <p:nvPicPr>
          <p:cNvPr id="3195" name="Google Shape;3195;p283"/>
          <p:cNvPicPr preferRelativeResize="0"/>
          <p:nvPr/>
        </p:nvPicPr>
        <p:blipFill rotWithShape="1">
          <a:blip r:embed="rId16">
            <a:alphaModFix amt="20000"/>
          </a:blip>
          <a:srcRect b="0" l="0" r="0" t="0"/>
          <a:stretch/>
        </p:blipFill>
        <p:spPr>
          <a:xfrm>
            <a:off x="4456774" y="3498729"/>
            <a:ext cx="90290" cy="99532"/>
          </a:xfrm>
          <a:prstGeom prst="rect">
            <a:avLst/>
          </a:prstGeom>
          <a:noFill/>
          <a:ln>
            <a:noFill/>
          </a:ln>
        </p:spPr>
      </p:pic>
      <p:pic>
        <p:nvPicPr>
          <p:cNvPr id="3196" name="Google Shape;3196;p283"/>
          <p:cNvPicPr preferRelativeResize="0"/>
          <p:nvPr/>
        </p:nvPicPr>
        <p:blipFill rotWithShape="1">
          <a:blip r:embed="rId17">
            <a:alphaModFix amt="20000"/>
          </a:blip>
          <a:srcRect b="0" l="0" r="0" t="0"/>
          <a:stretch/>
        </p:blipFill>
        <p:spPr>
          <a:xfrm>
            <a:off x="8696843" y="2525254"/>
            <a:ext cx="32505" cy="55232"/>
          </a:xfrm>
          <a:prstGeom prst="rect">
            <a:avLst/>
          </a:prstGeom>
          <a:noFill/>
          <a:ln>
            <a:noFill/>
          </a:ln>
        </p:spPr>
      </p:pic>
      <p:pic>
        <p:nvPicPr>
          <p:cNvPr id="3197" name="Google Shape;3197;p283"/>
          <p:cNvPicPr preferRelativeResize="0"/>
          <p:nvPr/>
        </p:nvPicPr>
        <p:blipFill rotWithShape="1">
          <a:blip r:embed="rId18">
            <a:alphaModFix amt="40000"/>
          </a:blip>
          <a:srcRect b="0" l="0" r="0" t="0"/>
          <a:stretch/>
        </p:blipFill>
        <p:spPr>
          <a:xfrm>
            <a:off x="8775106" y="2183663"/>
            <a:ext cx="32756" cy="53073"/>
          </a:xfrm>
          <a:prstGeom prst="rect">
            <a:avLst/>
          </a:prstGeom>
          <a:noFill/>
          <a:ln>
            <a:noFill/>
          </a:ln>
        </p:spPr>
      </p:pic>
      <p:pic>
        <p:nvPicPr>
          <p:cNvPr id="3198" name="Google Shape;3198;p283"/>
          <p:cNvPicPr preferRelativeResize="0"/>
          <p:nvPr/>
        </p:nvPicPr>
        <p:blipFill rotWithShape="1">
          <a:blip r:embed="rId15">
            <a:alphaModFix amt="10000"/>
          </a:blip>
          <a:srcRect b="0" l="0" r="0" t="0"/>
          <a:stretch/>
        </p:blipFill>
        <p:spPr>
          <a:xfrm>
            <a:off x="5191727" y="1535842"/>
            <a:ext cx="57768" cy="93599"/>
          </a:xfrm>
          <a:prstGeom prst="rect">
            <a:avLst/>
          </a:prstGeom>
          <a:noFill/>
          <a:ln>
            <a:noFill/>
          </a:ln>
        </p:spPr>
      </p:pic>
      <p:pic>
        <p:nvPicPr>
          <p:cNvPr id="3199" name="Google Shape;3199;p283"/>
          <p:cNvPicPr preferRelativeResize="0"/>
          <p:nvPr/>
        </p:nvPicPr>
        <p:blipFill rotWithShape="1">
          <a:blip r:embed="rId19">
            <a:alphaModFix/>
          </a:blip>
          <a:srcRect b="0" l="0" r="0" t="0"/>
          <a:stretch/>
        </p:blipFill>
        <p:spPr>
          <a:xfrm>
            <a:off x="6652291" y="1507731"/>
            <a:ext cx="79771" cy="79771"/>
          </a:xfrm>
          <a:prstGeom prst="rect">
            <a:avLst/>
          </a:prstGeom>
          <a:noFill/>
          <a:ln>
            <a:noFill/>
          </a:ln>
        </p:spPr>
      </p:pic>
      <p:pic>
        <p:nvPicPr>
          <p:cNvPr id="3200" name="Google Shape;3200;p283"/>
          <p:cNvPicPr preferRelativeResize="0"/>
          <p:nvPr/>
        </p:nvPicPr>
        <p:blipFill rotWithShape="1">
          <a:blip r:embed="rId20">
            <a:alphaModFix amt="80000"/>
          </a:blip>
          <a:srcRect b="0" l="0" r="0" t="0"/>
          <a:stretch/>
        </p:blipFill>
        <p:spPr>
          <a:xfrm>
            <a:off x="7600772" y="1313064"/>
            <a:ext cx="143069" cy="143069"/>
          </a:xfrm>
          <a:prstGeom prst="rect">
            <a:avLst/>
          </a:prstGeom>
          <a:noFill/>
          <a:ln>
            <a:noFill/>
          </a:ln>
        </p:spPr>
      </p:pic>
      <p:pic>
        <p:nvPicPr>
          <p:cNvPr id="3201" name="Google Shape;3201;p283"/>
          <p:cNvPicPr preferRelativeResize="0"/>
          <p:nvPr/>
        </p:nvPicPr>
        <p:blipFill rotWithShape="1">
          <a:blip r:embed="rId21">
            <a:alphaModFix amt="20000"/>
          </a:blip>
          <a:srcRect b="0" l="0" r="0" t="0"/>
          <a:stretch/>
        </p:blipFill>
        <p:spPr>
          <a:xfrm>
            <a:off x="4472555" y="3806612"/>
            <a:ext cx="131277" cy="131277"/>
          </a:xfrm>
          <a:prstGeom prst="rect">
            <a:avLst/>
          </a:prstGeom>
          <a:noFill/>
          <a:ln>
            <a:noFill/>
          </a:ln>
        </p:spPr>
      </p:pic>
      <p:pic>
        <p:nvPicPr>
          <p:cNvPr id="3202" name="Google Shape;3202;p283"/>
          <p:cNvPicPr preferRelativeResize="0"/>
          <p:nvPr/>
        </p:nvPicPr>
        <p:blipFill rotWithShape="1">
          <a:blip r:embed="rId22">
            <a:alphaModFix amt="20000"/>
          </a:blip>
          <a:srcRect b="0" l="0" r="0" t="0"/>
          <a:stretch/>
        </p:blipFill>
        <p:spPr>
          <a:xfrm>
            <a:off x="5375465" y="1747598"/>
            <a:ext cx="34371" cy="58404"/>
          </a:xfrm>
          <a:prstGeom prst="rect">
            <a:avLst/>
          </a:prstGeom>
          <a:noFill/>
          <a:ln>
            <a:noFill/>
          </a:ln>
        </p:spPr>
      </p:pic>
      <p:pic>
        <p:nvPicPr>
          <p:cNvPr id="3203" name="Google Shape;3203;p283"/>
          <p:cNvPicPr preferRelativeResize="0"/>
          <p:nvPr/>
        </p:nvPicPr>
        <p:blipFill rotWithShape="1">
          <a:blip r:embed="rId23">
            <a:alphaModFix amt="20000"/>
          </a:blip>
          <a:srcRect b="0" l="0" r="0" t="0"/>
          <a:stretch/>
        </p:blipFill>
        <p:spPr>
          <a:xfrm>
            <a:off x="5178227" y="2250718"/>
            <a:ext cx="32505" cy="55232"/>
          </a:xfrm>
          <a:prstGeom prst="rect">
            <a:avLst/>
          </a:prstGeom>
          <a:noFill/>
          <a:ln>
            <a:noFill/>
          </a:ln>
        </p:spPr>
      </p:pic>
      <p:pic>
        <p:nvPicPr>
          <p:cNvPr id="3204" name="Google Shape;3204;p283"/>
          <p:cNvPicPr preferRelativeResize="0"/>
          <p:nvPr/>
        </p:nvPicPr>
        <p:blipFill rotWithShape="1">
          <a:blip r:embed="rId24">
            <a:alphaModFix amt="49000"/>
          </a:blip>
          <a:srcRect b="0" l="0" r="0" t="0"/>
          <a:stretch/>
        </p:blipFill>
        <p:spPr>
          <a:xfrm>
            <a:off x="6806271" y="1208452"/>
            <a:ext cx="20633" cy="35060"/>
          </a:xfrm>
          <a:prstGeom prst="rect">
            <a:avLst/>
          </a:prstGeom>
          <a:noFill/>
          <a:ln>
            <a:noFill/>
          </a:ln>
        </p:spPr>
      </p:pic>
      <p:pic>
        <p:nvPicPr>
          <p:cNvPr id="3205" name="Google Shape;3205;p283"/>
          <p:cNvPicPr preferRelativeResize="0"/>
          <p:nvPr/>
        </p:nvPicPr>
        <p:blipFill rotWithShape="1">
          <a:blip r:embed="rId25">
            <a:alphaModFix amt="40000"/>
          </a:blip>
          <a:srcRect b="0" l="0" r="0" t="0"/>
          <a:stretch/>
        </p:blipFill>
        <p:spPr>
          <a:xfrm>
            <a:off x="5291218" y="2767949"/>
            <a:ext cx="83795" cy="135773"/>
          </a:xfrm>
          <a:prstGeom prst="rect">
            <a:avLst/>
          </a:prstGeom>
          <a:noFill/>
          <a:ln>
            <a:noFill/>
          </a:ln>
        </p:spPr>
      </p:pic>
      <p:pic>
        <p:nvPicPr>
          <p:cNvPr id="3206" name="Google Shape;3206;p283"/>
          <p:cNvPicPr preferRelativeResize="0"/>
          <p:nvPr/>
        </p:nvPicPr>
        <p:blipFill rotWithShape="1">
          <a:blip r:embed="rId26">
            <a:alphaModFix amt="40000"/>
          </a:blip>
          <a:srcRect b="0" l="0" r="0" t="0"/>
          <a:stretch/>
        </p:blipFill>
        <p:spPr>
          <a:xfrm>
            <a:off x="5650852" y="1486697"/>
            <a:ext cx="32756" cy="53073"/>
          </a:xfrm>
          <a:prstGeom prst="rect">
            <a:avLst/>
          </a:prstGeom>
          <a:noFill/>
          <a:ln>
            <a:noFill/>
          </a:ln>
        </p:spPr>
      </p:pic>
      <p:pic>
        <p:nvPicPr>
          <p:cNvPr id="3207" name="Google Shape;3207;p283"/>
          <p:cNvPicPr preferRelativeResize="0"/>
          <p:nvPr/>
        </p:nvPicPr>
        <p:blipFill rotWithShape="1">
          <a:blip r:embed="rId27">
            <a:alphaModFix amt="60000"/>
          </a:blip>
          <a:srcRect b="0" l="0" r="0" t="0"/>
          <a:stretch/>
        </p:blipFill>
        <p:spPr>
          <a:xfrm>
            <a:off x="4052335" y="4552042"/>
            <a:ext cx="289484" cy="289484"/>
          </a:xfrm>
          <a:prstGeom prst="rect">
            <a:avLst/>
          </a:prstGeom>
          <a:noFill/>
          <a:ln>
            <a:noFill/>
          </a:ln>
        </p:spPr>
      </p:pic>
      <p:pic>
        <p:nvPicPr>
          <p:cNvPr id="3208" name="Google Shape;3208;p283"/>
          <p:cNvPicPr preferRelativeResize="0"/>
          <p:nvPr/>
        </p:nvPicPr>
        <p:blipFill rotWithShape="1">
          <a:blip r:embed="rId28">
            <a:alphaModFix amt="90000"/>
          </a:blip>
          <a:srcRect b="0" l="0" r="0" t="0"/>
          <a:stretch/>
        </p:blipFill>
        <p:spPr>
          <a:xfrm>
            <a:off x="4676532" y="3571600"/>
            <a:ext cx="439973" cy="439973"/>
          </a:xfrm>
          <a:prstGeom prst="rect">
            <a:avLst/>
          </a:prstGeom>
          <a:noFill/>
          <a:ln>
            <a:noFill/>
          </a:ln>
        </p:spPr>
      </p:pic>
      <p:pic>
        <p:nvPicPr>
          <p:cNvPr id="3209" name="Google Shape;3209;p283"/>
          <p:cNvPicPr preferRelativeResize="0"/>
          <p:nvPr/>
        </p:nvPicPr>
        <p:blipFill rotWithShape="1">
          <a:blip r:embed="rId29">
            <a:alphaModFix amt="84180"/>
          </a:blip>
          <a:srcRect b="0" l="0" r="0" t="0"/>
          <a:stretch/>
        </p:blipFill>
        <p:spPr>
          <a:xfrm>
            <a:off x="4838648" y="2653651"/>
            <a:ext cx="352313" cy="352315"/>
          </a:xfrm>
          <a:prstGeom prst="rect">
            <a:avLst/>
          </a:prstGeom>
          <a:noFill/>
          <a:ln>
            <a:noFill/>
          </a:ln>
        </p:spPr>
      </p:pic>
      <p:pic>
        <p:nvPicPr>
          <p:cNvPr id="3210" name="Google Shape;3210;p283"/>
          <p:cNvPicPr preferRelativeResize="0"/>
          <p:nvPr/>
        </p:nvPicPr>
        <p:blipFill rotWithShape="1">
          <a:blip r:embed="rId30">
            <a:alphaModFix amt="60000"/>
          </a:blip>
          <a:srcRect b="0" l="0" r="0" t="0"/>
          <a:stretch/>
        </p:blipFill>
        <p:spPr>
          <a:xfrm>
            <a:off x="4657366" y="3462524"/>
            <a:ext cx="268997" cy="268997"/>
          </a:xfrm>
          <a:prstGeom prst="rect">
            <a:avLst/>
          </a:prstGeom>
          <a:noFill/>
          <a:ln>
            <a:noFill/>
          </a:ln>
        </p:spPr>
      </p:pic>
      <p:pic>
        <p:nvPicPr>
          <p:cNvPr id="3211" name="Google Shape;3211;p283"/>
          <p:cNvPicPr preferRelativeResize="0"/>
          <p:nvPr/>
        </p:nvPicPr>
        <p:blipFill rotWithShape="1">
          <a:blip r:embed="rId31">
            <a:alphaModFix/>
          </a:blip>
          <a:srcRect b="0" l="0" r="0" t="0"/>
          <a:stretch/>
        </p:blipFill>
        <p:spPr>
          <a:xfrm>
            <a:off x="4080933" y="3933657"/>
            <a:ext cx="474920" cy="474920"/>
          </a:xfrm>
          <a:prstGeom prst="rect">
            <a:avLst/>
          </a:prstGeom>
          <a:noFill/>
          <a:ln>
            <a:noFill/>
          </a:ln>
        </p:spPr>
      </p:pic>
      <p:pic>
        <p:nvPicPr>
          <p:cNvPr id="3212" name="Google Shape;3212;p283"/>
          <p:cNvPicPr preferRelativeResize="0"/>
          <p:nvPr/>
        </p:nvPicPr>
        <p:blipFill rotWithShape="1">
          <a:blip r:embed="rId26">
            <a:alphaModFix amt="40000"/>
          </a:blip>
          <a:srcRect b="0" l="0" r="0" t="0"/>
          <a:stretch/>
        </p:blipFill>
        <p:spPr>
          <a:xfrm>
            <a:off x="4977092" y="3609546"/>
            <a:ext cx="32783" cy="53116"/>
          </a:xfrm>
          <a:prstGeom prst="rect">
            <a:avLst/>
          </a:prstGeom>
          <a:noFill/>
          <a:ln>
            <a:noFill/>
          </a:ln>
        </p:spPr>
      </p:pic>
      <p:pic>
        <p:nvPicPr>
          <p:cNvPr id="3213" name="Google Shape;3213;p283"/>
          <p:cNvPicPr preferRelativeResize="0"/>
          <p:nvPr/>
        </p:nvPicPr>
        <p:blipFill rotWithShape="1">
          <a:blip r:embed="rId32">
            <a:alphaModFix amt="20000"/>
          </a:blip>
          <a:srcRect b="0" l="0" r="0" t="0"/>
          <a:stretch/>
        </p:blipFill>
        <p:spPr>
          <a:xfrm>
            <a:off x="6561688" y="2137388"/>
            <a:ext cx="55076" cy="93587"/>
          </a:xfrm>
          <a:prstGeom prst="rect">
            <a:avLst/>
          </a:prstGeom>
          <a:noFill/>
          <a:ln>
            <a:noFill/>
          </a:ln>
        </p:spPr>
      </p:pic>
      <p:pic>
        <p:nvPicPr>
          <p:cNvPr id="3214" name="Google Shape;3214;p283"/>
          <p:cNvPicPr preferRelativeResize="0"/>
          <p:nvPr/>
        </p:nvPicPr>
        <p:blipFill rotWithShape="1">
          <a:blip r:embed="rId33">
            <a:alphaModFix amt="69000"/>
          </a:blip>
          <a:srcRect b="0" l="0" r="0" t="0"/>
          <a:stretch/>
        </p:blipFill>
        <p:spPr>
          <a:xfrm>
            <a:off x="5455547" y="2018676"/>
            <a:ext cx="307330" cy="307330"/>
          </a:xfrm>
          <a:prstGeom prst="rect">
            <a:avLst/>
          </a:prstGeom>
          <a:noFill/>
          <a:ln>
            <a:noFill/>
          </a:ln>
        </p:spPr>
      </p:pic>
      <p:pic>
        <p:nvPicPr>
          <p:cNvPr id="3215" name="Google Shape;3215;p283"/>
          <p:cNvPicPr preferRelativeResize="0"/>
          <p:nvPr/>
        </p:nvPicPr>
        <p:blipFill rotWithShape="1">
          <a:blip r:embed="rId34">
            <a:alphaModFix/>
          </a:blip>
          <a:srcRect b="0" l="0" r="0" t="0"/>
          <a:stretch/>
        </p:blipFill>
        <p:spPr>
          <a:xfrm>
            <a:off x="5463041" y="1488541"/>
            <a:ext cx="150953" cy="150953"/>
          </a:xfrm>
          <a:prstGeom prst="rect">
            <a:avLst/>
          </a:prstGeom>
          <a:noFill/>
          <a:ln>
            <a:noFill/>
          </a:ln>
        </p:spPr>
      </p:pic>
      <p:pic>
        <p:nvPicPr>
          <p:cNvPr id="3216" name="Google Shape;3216;p283"/>
          <p:cNvPicPr preferRelativeResize="0"/>
          <p:nvPr/>
        </p:nvPicPr>
        <p:blipFill rotWithShape="1">
          <a:blip r:embed="rId35">
            <a:alphaModFix amt="49000"/>
          </a:blip>
          <a:srcRect b="0" l="0" r="0" t="0"/>
          <a:stretch/>
        </p:blipFill>
        <p:spPr>
          <a:xfrm>
            <a:off x="6923226" y="1110944"/>
            <a:ext cx="185124" cy="185124"/>
          </a:xfrm>
          <a:prstGeom prst="rect">
            <a:avLst/>
          </a:prstGeom>
          <a:noFill/>
          <a:ln>
            <a:noFill/>
          </a:ln>
        </p:spPr>
      </p:pic>
      <p:pic>
        <p:nvPicPr>
          <p:cNvPr id="3217" name="Google Shape;3217;p283"/>
          <p:cNvPicPr preferRelativeResize="0"/>
          <p:nvPr/>
        </p:nvPicPr>
        <p:blipFill rotWithShape="1">
          <a:blip r:embed="rId36">
            <a:alphaModFix amt="40000"/>
          </a:blip>
          <a:srcRect b="0" l="0" r="0" t="0"/>
          <a:stretch/>
        </p:blipFill>
        <p:spPr>
          <a:xfrm>
            <a:off x="7944537" y="2454879"/>
            <a:ext cx="34328" cy="55619"/>
          </a:xfrm>
          <a:prstGeom prst="rect">
            <a:avLst/>
          </a:prstGeom>
          <a:noFill/>
          <a:ln>
            <a:noFill/>
          </a:ln>
        </p:spPr>
      </p:pic>
      <p:pic>
        <p:nvPicPr>
          <p:cNvPr id="3218" name="Google Shape;3218;p283"/>
          <p:cNvPicPr preferRelativeResize="0"/>
          <p:nvPr/>
        </p:nvPicPr>
        <p:blipFill rotWithShape="1">
          <a:blip r:embed="rId23">
            <a:alphaModFix amt="20000"/>
          </a:blip>
          <a:srcRect b="0" l="0" r="0" t="0"/>
          <a:stretch/>
        </p:blipFill>
        <p:spPr>
          <a:xfrm>
            <a:off x="4684022" y="2504784"/>
            <a:ext cx="32505" cy="55232"/>
          </a:xfrm>
          <a:prstGeom prst="rect">
            <a:avLst/>
          </a:prstGeom>
          <a:noFill/>
          <a:ln>
            <a:noFill/>
          </a:ln>
        </p:spPr>
      </p:pic>
      <p:pic>
        <p:nvPicPr>
          <p:cNvPr id="3219" name="Google Shape;3219;p283"/>
          <p:cNvPicPr preferRelativeResize="0"/>
          <p:nvPr/>
        </p:nvPicPr>
        <p:blipFill rotWithShape="1">
          <a:blip r:embed="rId23">
            <a:alphaModFix amt="90000"/>
          </a:blip>
          <a:srcRect b="0" l="0" r="0" t="0"/>
          <a:stretch/>
        </p:blipFill>
        <p:spPr>
          <a:xfrm>
            <a:off x="4587778" y="3608539"/>
            <a:ext cx="32733" cy="55619"/>
          </a:xfrm>
          <a:prstGeom prst="rect">
            <a:avLst/>
          </a:prstGeom>
          <a:noFill/>
          <a:ln>
            <a:noFill/>
          </a:ln>
        </p:spPr>
      </p:pic>
      <p:pic>
        <p:nvPicPr>
          <p:cNvPr id="3220" name="Google Shape;3220;p283"/>
          <p:cNvPicPr preferRelativeResize="0"/>
          <p:nvPr/>
        </p:nvPicPr>
        <p:blipFill rotWithShape="1">
          <a:blip r:embed="rId23">
            <a:alphaModFix amt="70000"/>
          </a:blip>
          <a:srcRect b="0" l="0" r="0" t="0"/>
          <a:stretch/>
        </p:blipFill>
        <p:spPr>
          <a:xfrm>
            <a:off x="6263347" y="2554939"/>
            <a:ext cx="32733" cy="55620"/>
          </a:xfrm>
          <a:prstGeom prst="rect">
            <a:avLst/>
          </a:prstGeom>
          <a:noFill/>
          <a:ln>
            <a:noFill/>
          </a:ln>
        </p:spPr>
      </p:pic>
      <p:pic>
        <p:nvPicPr>
          <p:cNvPr id="3221" name="Google Shape;3221;p283"/>
          <p:cNvPicPr preferRelativeResize="0"/>
          <p:nvPr/>
        </p:nvPicPr>
        <p:blipFill rotWithShape="1">
          <a:blip r:embed="rId26">
            <a:alphaModFix amt="40000"/>
          </a:blip>
          <a:srcRect b="0" l="0" r="0" t="0"/>
          <a:stretch/>
        </p:blipFill>
        <p:spPr>
          <a:xfrm>
            <a:off x="5945767" y="1380430"/>
            <a:ext cx="32756" cy="53073"/>
          </a:xfrm>
          <a:prstGeom prst="rect">
            <a:avLst/>
          </a:prstGeom>
          <a:noFill/>
          <a:ln>
            <a:noFill/>
          </a:ln>
        </p:spPr>
      </p:pic>
      <p:pic>
        <p:nvPicPr>
          <p:cNvPr id="3222" name="Google Shape;3222;p283"/>
          <p:cNvPicPr preferRelativeResize="0"/>
          <p:nvPr/>
        </p:nvPicPr>
        <p:blipFill rotWithShape="1">
          <a:blip r:embed="rId26">
            <a:alphaModFix amt="40000"/>
          </a:blip>
          <a:srcRect b="0" l="0" r="0" t="0"/>
          <a:stretch/>
        </p:blipFill>
        <p:spPr>
          <a:xfrm>
            <a:off x="5468688" y="2363072"/>
            <a:ext cx="32756" cy="53073"/>
          </a:xfrm>
          <a:prstGeom prst="rect">
            <a:avLst/>
          </a:prstGeom>
          <a:noFill/>
          <a:ln>
            <a:noFill/>
          </a:ln>
        </p:spPr>
      </p:pic>
      <p:pic>
        <p:nvPicPr>
          <p:cNvPr id="3223" name="Google Shape;3223;p283"/>
          <p:cNvPicPr preferRelativeResize="0"/>
          <p:nvPr/>
        </p:nvPicPr>
        <p:blipFill rotWithShape="1">
          <a:blip r:embed="rId37">
            <a:alphaModFix amt="60000"/>
          </a:blip>
          <a:srcRect b="0" l="0" r="0" t="0"/>
          <a:stretch/>
        </p:blipFill>
        <p:spPr>
          <a:xfrm>
            <a:off x="4391886" y="4016610"/>
            <a:ext cx="55754" cy="94736"/>
          </a:xfrm>
          <a:prstGeom prst="rect">
            <a:avLst/>
          </a:prstGeom>
          <a:noFill/>
          <a:ln>
            <a:noFill/>
          </a:ln>
        </p:spPr>
      </p:pic>
      <p:pic>
        <p:nvPicPr>
          <p:cNvPr id="3224" name="Google Shape;3224;p283"/>
          <p:cNvPicPr preferRelativeResize="0"/>
          <p:nvPr/>
        </p:nvPicPr>
        <p:blipFill rotWithShape="1">
          <a:blip r:embed="rId38">
            <a:alphaModFix amt="20000"/>
          </a:blip>
          <a:srcRect b="0" l="0" r="0" t="0"/>
          <a:stretch/>
        </p:blipFill>
        <p:spPr>
          <a:xfrm>
            <a:off x="6500002" y="2389060"/>
            <a:ext cx="289484" cy="289484"/>
          </a:xfrm>
          <a:prstGeom prst="rect">
            <a:avLst/>
          </a:prstGeom>
          <a:noFill/>
          <a:ln>
            <a:noFill/>
          </a:ln>
        </p:spPr>
      </p:pic>
      <p:pic>
        <p:nvPicPr>
          <p:cNvPr id="3225" name="Google Shape;3225;p283"/>
          <p:cNvPicPr preferRelativeResize="0"/>
          <p:nvPr/>
        </p:nvPicPr>
        <p:blipFill rotWithShape="1">
          <a:blip r:embed="rId39">
            <a:alphaModFix amt="90000"/>
          </a:blip>
          <a:srcRect b="0" l="0" r="0" t="0"/>
          <a:stretch/>
        </p:blipFill>
        <p:spPr>
          <a:xfrm>
            <a:off x="7704484" y="2453301"/>
            <a:ext cx="34247" cy="58192"/>
          </a:xfrm>
          <a:prstGeom prst="rect">
            <a:avLst/>
          </a:prstGeom>
          <a:noFill/>
          <a:ln>
            <a:noFill/>
          </a:ln>
        </p:spPr>
      </p:pic>
      <p:pic>
        <p:nvPicPr>
          <p:cNvPr id="3226" name="Google Shape;3226;p283"/>
          <p:cNvPicPr preferRelativeResize="0"/>
          <p:nvPr/>
        </p:nvPicPr>
        <p:blipFill rotWithShape="1">
          <a:blip r:embed="rId40">
            <a:alphaModFix amt="20000"/>
          </a:blip>
          <a:srcRect b="0" l="0" r="0" t="0"/>
          <a:stretch/>
        </p:blipFill>
        <p:spPr>
          <a:xfrm>
            <a:off x="5890496" y="1561814"/>
            <a:ext cx="174456" cy="174456"/>
          </a:xfrm>
          <a:prstGeom prst="rect">
            <a:avLst/>
          </a:prstGeom>
          <a:noFill/>
          <a:ln>
            <a:noFill/>
          </a:ln>
        </p:spPr>
      </p:pic>
      <p:pic>
        <p:nvPicPr>
          <p:cNvPr id="3227" name="Google Shape;3227;p283"/>
          <p:cNvPicPr preferRelativeResize="0"/>
          <p:nvPr/>
        </p:nvPicPr>
        <p:blipFill rotWithShape="1">
          <a:blip r:embed="rId26">
            <a:alphaModFix amt="40000"/>
          </a:blip>
          <a:srcRect b="0" l="0" r="0" t="0"/>
          <a:stretch/>
        </p:blipFill>
        <p:spPr>
          <a:xfrm>
            <a:off x="4958353" y="2649133"/>
            <a:ext cx="32756" cy="53073"/>
          </a:xfrm>
          <a:prstGeom prst="rect">
            <a:avLst/>
          </a:prstGeom>
          <a:noFill/>
          <a:ln>
            <a:noFill/>
          </a:ln>
        </p:spPr>
      </p:pic>
      <p:pic>
        <p:nvPicPr>
          <p:cNvPr id="3228" name="Google Shape;3228;p283"/>
          <p:cNvPicPr preferRelativeResize="0"/>
          <p:nvPr/>
        </p:nvPicPr>
        <p:blipFill rotWithShape="1">
          <a:blip r:embed="rId41">
            <a:alphaModFix/>
          </a:blip>
          <a:srcRect b="0" l="0" r="0" t="0"/>
          <a:stretch/>
        </p:blipFill>
        <p:spPr>
          <a:xfrm>
            <a:off x="6676316" y="2763965"/>
            <a:ext cx="63843" cy="115869"/>
          </a:xfrm>
          <a:prstGeom prst="rect">
            <a:avLst/>
          </a:prstGeom>
          <a:noFill/>
          <a:ln>
            <a:noFill/>
          </a:ln>
        </p:spPr>
      </p:pic>
      <p:pic>
        <p:nvPicPr>
          <p:cNvPr id="3229" name="Google Shape;3229;p283"/>
          <p:cNvPicPr preferRelativeResize="0"/>
          <p:nvPr/>
        </p:nvPicPr>
        <p:blipFill rotWithShape="1">
          <a:blip r:embed="rId42">
            <a:alphaModFix/>
          </a:blip>
          <a:srcRect b="0" l="0" r="0" t="0"/>
          <a:stretch/>
        </p:blipFill>
        <p:spPr>
          <a:xfrm>
            <a:off x="4783886" y="3366657"/>
            <a:ext cx="131128" cy="131290"/>
          </a:xfrm>
          <a:prstGeom prst="rect">
            <a:avLst/>
          </a:prstGeom>
          <a:noFill/>
          <a:ln>
            <a:noFill/>
          </a:ln>
        </p:spPr>
      </p:pic>
      <p:pic>
        <p:nvPicPr>
          <p:cNvPr id="3230" name="Google Shape;3230;p283"/>
          <p:cNvPicPr preferRelativeResize="0"/>
          <p:nvPr/>
        </p:nvPicPr>
        <p:blipFill rotWithShape="1">
          <a:blip r:embed="rId43">
            <a:alphaModFix amt="18529"/>
          </a:blip>
          <a:srcRect b="0" l="0" r="0" t="0"/>
          <a:stretch/>
        </p:blipFill>
        <p:spPr>
          <a:xfrm>
            <a:off x="8148342" y="2127515"/>
            <a:ext cx="93166" cy="150953"/>
          </a:xfrm>
          <a:prstGeom prst="rect">
            <a:avLst/>
          </a:prstGeom>
          <a:noFill/>
          <a:ln>
            <a:noFill/>
          </a:ln>
        </p:spPr>
      </p:pic>
      <p:pic>
        <p:nvPicPr>
          <p:cNvPr id="3231" name="Google Shape;3231;p283"/>
          <p:cNvPicPr preferRelativeResize="0"/>
          <p:nvPr/>
        </p:nvPicPr>
        <p:blipFill rotWithShape="1">
          <a:blip r:embed="rId17">
            <a:alphaModFix amt="70000"/>
          </a:blip>
          <a:srcRect b="0" l="0" r="0" t="0"/>
          <a:stretch/>
        </p:blipFill>
        <p:spPr>
          <a:xfrm>
            <a:off x="8290439" y="1438555"/>
            <a:ext cx="32733" cy="55619"/>
          </a:xfrm>
          <a:prstGeom prst="rect">
            <a:avLst/>
          </a:prstGeom>
          <a:noFill/>
          <a:ln>
            <a:noFill/>
          </a:ln>
        </p:spPr>
      </p:pic>
      <p:pic>
        <p:nvPicPr>
          <p:cNvPr id="3232" name="Google Shape;3232;p283"/>
          <p:cNvPicPr preferRelativeResize="0"/>
          <p:nvPr/>
        </p:nvPicPr>
        <p:blipFill rotWithShape="1">
          <a:blip r:embed="rId44">
            <a:alphaModFix amt="20000"/>
          </a:blip>
          <a:srcRect b="0" l="0" r="0" t="0"/>
          <a:stretch/>
        </p:blipFill>
        <p:spPr>
          <a:xfrm>
            <a:off x="4431807" y="3001976"/>
            <a:ext cx="99352" cy="99352"/>
          </a:xfrm>
          <a:prstGeom prst="rect">
            <a:avLst/>
          </a:prstGeom>
          <a:noFill/>
          <a:ln>
            <a:noFill/>
          </a:ln>
        </p:spPr>
      </p:pic>
      <p:pic>
        <p:nvPicPr>
          <p:cNvPr id="3233" name="Google Shape;3233;p283"/>
          <p:cNvPicPr preferRelativeResize="0"/>
          <p:nvPr/>
        </p:nvPicPr>
        <p:blipFill rotWithShape="1">
          <a:blip r:embed="rId45">
            <a:alphaModFix amt="57700"/>
          </a:blip>
          <a:srcRect b="0" l="0" r="0" t="0"/>
          <a:stretch/>
        </p:blipFill>
        <p:spPr>
          <a:xfrm>
            <a:off x="4110288" y="3403082"/>
            <a:ext cx="249829" cy="249827"/>
          </a:xfrm>
          <a:prstGeom prst="rect">
            <a:avLst/>
          </a:prstGeom>
          <a:noFill/>
          <a:ln>
            <a:noFill/>
          </a:ln>
        </p:spPr>
      </p:pic>
      <p:pic>
        <p:nvPicPr>
          <p:cNvPr id="3234" name="Google Shape;3234;p283"/>
          <p:cNvPicPr preferRelativeResize="0"/>
          <p:nvPr/>
        </p:nvPicPr>
        <p:blipFill rotWithShape="1">
          <a:blip r:embed="rId46">
            <a:alphaModFix amt="88000"/>
          </a:blip>
          <a:srcRect b="0" l="0" r="0" t="0"/>
          <a:stretch/>
        </p:blipFill>
        <p:spPr>
          <a:xfrm flipH="1">
            <a:off x="5737492" y="966924"/>
            <a:ext cx="278481" cy="278482"/>
          </a:xfrm>
          <a:prstGeom prst="rect">
            <a:avLst/>
          </a:prstGeom>
          <a:noFill/>
          <a:ln>
            <a:noFill/>
          </a:ln>
        </p:spPr>
      </p:pic>
      <p:pic>
        <p:nvPicPr>
          <p:cNvPr id="3235" name="Google Shape;3235;p283"/>
          <p:cNvPicPr preferRelativeResize="0"/>
          <p:nvPr/>
        </p:nvPicPr>
        <p:blipFill rotWithShape="1">
          <a:blip r:embed="rId47">
            <a:alphaModFix amt="35000"/>
          </a:blip>
          <a:srcRect b="0" l="0" r="0" t="0"/>
          <a:stretch/>
        </p:blipFill>
        <p:spPr>
          <a:xfrm flipH="1">
            <a:off x="8579594" y="1726687"/>
            <a:ext cx="267003" cy="267002"/>
          </a:xfrm>
          <a:prstGeom prst="rect">
            <a:avLst/>
          </a:prstGeom>
          <a:noFill/>
          <a:ln>
            <a:noFill/>
          </a:ln>
        </p:spPr>
      </p:pic>
      <p:pic>
        <p:nvPicPr>
          <p:cNvPr id="3236" name="Google Shape;3236;p283"/>
          <p:cNvPicPr preferRelativeResize="0"/>
          <p:nvPr/>
        </p:nvPicPr>
        <p:blipFill rotWithShape="1">
          <a:blip r:embed="rId48">
            <a:alphaModFix amt="99000"/>
          </a:blip>
          <a:srcRect b="0" l="0" r="0" t="0"/>
          <a:stretch/>
        </p:blipFill>
        <p:spPr>
          <a:xfrm>
            <a:off x="5539591" y="2104315"/>
            <a:ext cx="474920" cy="474920"/>
          </a:xfrm>
          <a:prstGeom prst="rect">
            <a:avLst/>
          </a:prstGeom>
          <a:noFill/>
          <a:ln>
            <a:noFill/>
          </a:ln>
        </p:spPr>
      </p:pic>
      <p:pic>
        <p:nvPicPr>
          <p:cNvPr id="3237" name="Google Shape;3237;p283"/>
          <p:cNvPicPr preferRelativeResize="0"/>
          <p:nvPr/>
        </p:nvPicPr>
        <p:blipFill rotWithShape="1">
          <a:blip r:embed="rId49">
            <a:alphaModFix amt="10000"/>
          </a:blip>
          <a:srcRect b="0" l="0" r="0" t="0"/>
          <a:stretch/>
        </p:blipFill>
        <p:spPr>
          <a:xfrm flipH="1">
            <a:off x="8673509" y="1507826"/>
            <a:ext cx="57768" cy="93599"/>
          </a:xfrm>
          <a:prstGeom prst="rect">
            <a:avLst/>
          </a:prstGeom>
          <a:noFill/>
          <a:ln>
            <a:noFill/>
          </a:ln>
        </p:spPr>
      </p:pic>
      <p:pic>
        <p:nvPicPr>
          <p:cNvPr id="3238" name="Google Shape;3238;p283"/>
          <p:cNvPicPr preferRelativeResize="0"/>
          <p:nvPr/>
        </p:nvPicPr>
        <p:blipFill rotWithShape="1">
          <a:blip r:embed="rId50">
            <a:alphaModFix/>
          </a:blip>
          <a:srcRect b="0" l="0" r="0" t="0"/>
          <a:stretch/>
        </p:blipFill>
        <p:spPr>
          <a:xfrm flipH="1">
            <a:off x="6152612" y="1720910"/>
            <a:ext cx="124935" cy="124935"/>
          </a:xfrm>
          <a:prstGeom prst="rect">
            <a:avLst/>
          </a:prstGeom>
          <a:noFill/>
          <a:ln>
            <a:noFill/>
          </a:ln>
        </p:spPr>
      </p:pic>
      <p:pic>
        <p:nvPicPr>
          <p:cNvPr id="3239" name="Google Shape;3239;p283"/>
          <p:cNvPicPr preferRelativeResize="0"/>
          <p:nvPr/>
        </p:nvPicPr>
        <p:blipFill rotWithShape="1">
          <a:blip r:embed="rId51">
            <a:alphaModFix amt="20000"/>
          </a:blip>
          <a:srcRect b="0" l="0" r="0" t="0"/>
          <a:stretch/>
        </p:blipFill>
        <p:spPr>
          <a:xfrm>
            <a:off x="8736548" y="1835813"/>
            <a:ext cx="34371" cy="58403"/>
          </a:xfrm>
          <a:prstGeom prst="rect">
            <a:avLst/>
          </a:prstGeom>
          <a:noFill/>
          <a:ln>
            <a:noFill/>
          </a:ln>
        </p:spPr>
      </p:pic>
      <p:pic>
        <p:nvPicPr>
          <p:cNvPr id="3240" name="Google Shape;3240;p283"/>
          <p:cNvPicPr preferRelativeResize="0"/>
          <p:nvPr/>
        </p:nvPicPr>
        <p:blipFill rotWithShape="1">
          <a:blip r:embed="rId52">
            <a:alphaModFix amt="49000"/>
          </a:blip>
          <a:srcRect b="0" l="0" r="0" t="0"/>
          <a:stretch/>
        </p:blipFill>
        <p:spPr>
          <a:xfrm>
            <a:off x="8282218" y="1674616"/>
            <a:ext cx="352125" cy="352125"/>
          </a:xfrm>
          <a:prstGeom prst="rect">
            <a:avLst/>
          </a:prstGeom>
          <a:noFill/>
          <a:ln>
            <a:noFill/>
          </a:ln>
        </p:spPr>
      </p:pic>
      <p:pic>
        <p:nvPicPr>
          <p:cNvPr id="3241" name="Google Shape;3241;p283"/>
          <p:cNvPicPr preferRelativeResize="0"/>
          <p:nvPr/>
        </p:nvPicPr>
        <p:blipFill rotWithShape="1">
          <a:blip r:embed="rId53">
            <a:alphaModFix/>
          </a:blip>
          <a:srcRect b="0" l="0" r="0" t="0"/>
          <a:stretch/>
        </p:blipFill>
        <p:spPr>
          <a:xfrm flipH="1">
            <a:off x="4504315" y="4694613"/>
            <a:ext cx="278481" cy="278482"/>
          </a:xfrm>
          <a:prstGeom prst="rect">
            <a:avLst/>
          </a:prstGeom>
          <a:noFill/>
          <a:ln>
            <a:noFill/>
          </a:ln>
        </p:spPr>
      </p:pic>
      <p:pic>
        <p:nvPicPr>
          <p:cNvPr id="3242" name="Google Shape;3242;p283"/>
          <p:cNvPicPr preferRelativeResize="0"/>
          <p:nvPr/>
        </p:nvPicPr>
        <p:blipFill rotWithShape="1">
          <a:blip r:embed="rId25">
            <a:alphaModFix amt="58000"/>
          </a:blip>
          <a:srcRect b="0" l="0" r="0" t="0"/>
          <a:stretch/>
        </p:blipFill>
        <p:spPr>
          <a:xfrm>
            <a:off x="4481789" y="2856371"/>
            <a:ext cx="83795" cy="135773"/>
          </a:xfrm>
          <a:prstGeom prst="rect">
            <a:avLst/>
          </a:prstGeom>
          <a:noFill/>
          <a:ln>
            <a:noFill/>
          </a:ln>
        </p:spPr>
      </p:pic>
      <p:pic>
        <p:nvPicPr>
          <p:cNvPr id="3243" name="Google Shape;3243;p283"/>
          <p:cNvPicPr preferRelativeResize="0"/>
          <p:nvPr/>
        </p:nvPicPr>
        <p:blipFill rotWithShape="1">
          <a:blip r:embed="rId45">
            <a:alphaModFix amt="57700"/>
          </a:blip>
          <a:srcRect b="0" l="0" r="0" t="0"/>
          <a:stretch/>
        </p:blipFill>
        <p:spPr>
          <a:xfrm>
            <a:off x="4385389" y="4482298"/>
            <a:ext cx="249829" cy="249827"/>
          </a:xfrm>
          <a:prstGeom prst="rect">
            <a:avLst/>
          </a:prstGeom>
          <a:noFill/>
          <a:ln>
            <a:noFill/>
          </a:ln>
        </p:spPr>
      </p:pic>
      <p:pic>
        <p:nvPicPr>
          <p:cNvPr id="3244" name="Google Shape;3244;p283"/>
          <p:cNvPicPr preferRelativeResize="0"/>
          <p:nvPr/>
        </p:nvPicPr>
        <p:blipFill rotWithShape="1">
          <a:blip r:embed="rId54">
            <a:alphaModFix amt="50000"/>
          </a:blip>
          <a:srcRect b="0" l="0" r="0" t="0"/>
          <a:stretch/>
        </p:blipFill>
        <p:spPr>
          <a:xfrm>
            <a:off x="4912905" y="1934557"/>
            <a:ext cx="214915" cy="214915"/>
          </a:xfrm>
          <a:prstGeom prst="rect">
            <a:avLst/>
          </a:prstGeom>
          <a:noFill/>
          <a:ln>
            <a:noFill/>
          </a:ln>
        </p:spPr>
      </p:pic>
      <p:pic>
        <p:nvPicPr>
          <p:cNvPr id="3245" name="Google Shape;3245;p283"/>
          <p:cNvPicPr preferRelativeResize="0"/>
          <p:nvPr/>
        </p:nvPicPr>
        <p:blipFill rotWithShape="1">
          <a:blip r:embed="rId55">
            <a:alphaModFix amt="49000"/>
          </a:blip>
          <a:srcRect b="0" l="0" r="0" t="0"/>
          <a:stretch/>
        </p:blipFill>
        <p:spPr>
          <a:xfrm>
            <a:off x="5043372" y="1412092"/>
            <a:ext cx="299654" cy="299654"/>
          </a:xfrm>
          <a:prstGeom prst="rect">
            <a:avLst/>
          </a:prstGeom>
          <a:noFill/>
          <a:ln>
            <a:noFill/>
          </a:ln>
        </p:spPr>
      </p:pic>
      <p:sp>
        <p:nvSpPr>
          <p:cNvPr id="3246" name="Google Shape;3246;p283"/>
          <p:cNvSpPr/>
          <p:nvPr/>
        </p:nvSpPr>
        <p:spPr>
          <a:xfrm>
            <a:off x="8418058" y="964727"/>
            <a:ext cx="753000" cy="369300"/>
          </a:xfrm>
          <a:prstGeom prst="rect">
            <a:avLst/>
          </a:prstGeom>
          <a:noFill/>
          <a:ln>
            <a:noFill/>
          </a:ln>
        </p:spPr>
        <p:txBody>
          <a:bodyPr anchorCtr="0" anchor="ctr" bIns="0" lIns="53550" spcFirstLastPara="1" rIns="5355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baseline="30000" i="0" lang="en" sz="1600" u="none" cap="none" strike="noStrike">
                <a:solidFill>
                  <a:srgbClr val="000000"/>
                </a:solidFill>
                <a:latin typeface="Arial"/>
                <a:ea typeface="Arial"/>
                <a:cs typeface="Arial"/>
                <a:sym typeface="Arial"/>
              </a:rPr>
              <a:t>Smart-</a:t>
            </a:r>
            <a:endParaRPr b="1" baseline="3000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1" baseline="30000" i="0" lang="en" sz="1600" u="none" cap="none" strike="noStrike">
                <a:solidFill>
                  <a:srgbClr val="000000"/>
                </a:solidFill>
                <a:latin typeface="Arial"/>
                <a:ea typeface="Arial"/>
                <a:cs typeface="Arial"/>
                <a:sym typeface="Arial"/>
              </a:rPr>
              <a:t>enabled</a:t>
            </a:r>
            <a:endParaRPr b="1" i="0" sz="1600" u="none" cap="none" strike="noStrike">
              <a:solidFill>
                <a:srgbClr val="000000"/>
              </a:solidFill>
              <a:latin typeface="Arial"/>
              <a:ea typeface="Arial"/>
              <a:cs typeface="Arial"/>
              <a:sym typeface="Arial"/>
            </a:endParaRPr>
          </a:p>
        </p:txBody>
      </p:sp>
      <p:pic>
        <p:nvPicPr>
          <p:cNvPr id="3247" name="Google Shape;3247;p283"/>
          <p:cNvPicPr preferRelativeResize="0"/>
          <p:nvPr/>
        </p:nvPicPr>
        <p:blipFill rotWithShape="1">
          <a:blip r:embed="rId56">
            <a:alphaModFix amt="49000"/>
          </a:blip>
          <a:srcRect b="0" l="0" r="0" t="0"/>
          <a:stretch/>
        </p:blipFill>
        <p:spPr>
          <a:xfrm>
            <a:off x="5863315" y="1261072"/>
            <a:ext cx="383245" cy="383245"/>
          </a:xfrm>
          <a:prstGeom prst="rect">
            <a:avLst/>
          </a:prstGeom>
          <a:noFill/>
          <a:ln>
            <a:noFill/>
          </a:ln>
        </p:spPr>
      </p:pic>
      <p:pic>
        <p:nvPicPr>
          <p:cNvPr id="3248" name="Google Shape;3248;p283"/>
          <p:cNvPicPr preferRelativeResize="0"/>
          <p:nvPr/>
        </p:nvPicPr>
        <p:blipFill rotWithShape="1">
          <a:blip r:embed="rId57">
            <a:alphaModFix amt="30000"/>
          </a:blip>
          <a:srcRect b="0" l="0" r="0" t="0"/>
          <a:stretch/>
        </p:blipFill>
        <p:spPr>
          <a:xfrm>
            <a:off x="5478564" y="1682328"/>
            <a:ext cx="253055" cy="253055"/>
          </a:xfrm>
          <a:prstGeom prst="rect">
            <a:avLst/>
          </a:prstGeom>
          <a:noFill/>
          <a:ln>
            <a:noFill/>
          </a:ln>
        </p:spPr>
      </p:pic>
      <p:pic>
        <p:nvPicPr>
          <p:cNvPr id="3249" name="Google Shape;3249;p283"/>
          <p:cNvPicPr preferRelativeResize="0"/>
          <p:nvPr/>
        </p:nvPicPr>
        <p:blipFill rotWithShape="1">
          <a:blip r:embed="rId58">
            <a:alphaModFix amt="50000"/>
          </a:blip>
          <a:srcRect b="0" l="0" r="0" t="0"/>
          <a:stretch/>
        </p:blipFill>
        <p:spPr>
          <a:xfrm>
            <a:off x="5113989" y="2258453"/>
            <a:ext cx="267715" cy="267715"/>
          </a:xfrm>
          <a:prstGeom prst="rect">
            <a:avLst/>
          </a:prstGeom>
          <a:noFill/>
          <a:ln>
            <a:noFill/>
          </a:ln>
        </p:spPr>
      </p:pic>
      <p:pic>
        <p:nvPicPr>
          <p:cNvPr id="3250" name="Google Shape;3250;p283"/>
          <p:cNvPicPr preferRelativeResize="0"/>
          <p:nvPr/>
        </p:nvPicPr>
        <p:blipFill rotWithShape="1">
          <a:blip r:embed="rId57">
            <a:alphaModFix amt="67000"/>
          </a:blip>
          <a:srcRect b="0" l="0" r="0" t="0"/>
          <a:stretch/>
        </p:blipFill>
        <p:spPr>
          <a:xfrm>
            <a:off x="4572425" y="2524022"/>
            <a:ext cx="219380" cy="219380"/>
          </a:xfrm>
          <a:prstGeom prst="rect">
            <a:avLst/>
          </a:prstGeom>
          <a:noFill/>
          <a:ln>
            <a:noFill/>
          </a:ln>
        </p:spPr>
      </p:pic>
      <p:pic>
        <p:nvPicPr>
          <p:cNvPr id="3251" name="Google Shape;3251;p283"/>
          <p:cNvPicPr preferRelativeResize="0"/>
          <p:nvPr/>
        </p:nvPicPr>
        <p:blipFill rotWithShape="1">
          <a:blip r:embed="rId57">
            <a:alphaModFix amt="57000"/>
          </a:blip>
          <a:srcRect b="0" l="0" r="0" t="0"/>
          <a:stretch/>
        </p:blipFill>
        <p:spPr>
          <a:xfrm>
            <a:off x="4557905" y="4022963"/>
            <a:ext cx="205455" cy="205455"/>
          </a:xfrm>
          <a:prstGeom prst="rect">
            <a:avLst/>
          </a:prstGeom>
          <a:noFill/>
          <a:ln>
            <a:noFill/>
          </a:ln>
        </p:spPr>
      </p:pic>
      <p:pic>
        <p:nvPicPr>
          <p:cNvPr id="3252" name="Google Shape;3252;p283"/>
          <p:cNvPicPr preferRelativeResize="0"/>
          <p:nvPr/>
        </p:nvPicPr>
        <p:blipFill rotWithShape="1">
          <a:blip r:embed="rId59">
            <a:alphaModFix amt="69000"/>
          </a:blip>
          <a:srcRect b="0" l="0" r="0" t="0"/>
          <a:stretch/>
        </p:blipFill>
        <p:spPr>
          <a:xfrm>
            <a:off x="5113531" y="1719324"/>
            <a:ext cx="222935" cy="219698"/>
          </a:xfrm>
          <a:prstGeom prst="rect">
            <a:avLst/>
          </a:prstGeom>
          <a:noFill/>
          <a:ln>
            <a:noFill/>
          </a:ln>
        </p:spPr>
      </p:pic>
      <p:pic>
        <p:nvPicPr>
          <p:cNvPr id="3253" name="Google Shape;3253;p283"/>
          <p:cNvPicPr preferRelativeResize="0"/>
          <p:nvPr/>
        </p:nvPicPr>
        <p:blipFill rotWithShape="1">
          <a:blip r:embed="rId54">
            <a:alphaModFix amt="50000"/>
          </a:blip>
          <a:srcRect b="0" l="0" r="0" t="0"/>
          <a:stretch/>
        </p:blipFill>
        <p:spPr>
          <a:xfrm>
            <a:off x="5110164" y="3369493"/>
            <a:ext cx="153943" cy="153943"/>
          </a:xfrm>
          <a:prstGeom prst="rect">
            <a:avLst/>
          </a:prstGeom>
          <a:noFill/>
          <a:ln>
            <a:noFill/>
          </a:ln>
        </p:spPr>
      </p:pic>
      <p:pic>
        <p:nvPicPr>
          <p:cNvPr id="3254" name="Google Shape;3254;p283"/>
          <p:cNvPicPr preferRelativeResize="0"/>
          <p:nvPr/>
        </p:nvPicPr>
        <p:blipFill rotWithShape="1">
          <a:blip r:embed="rId60">
            <a:alphaModFix amt="49000"/>
          </a:blip>
          <a:srcRect b="0" l="0" r="0" t="0"/>
          <a:stretch/>
        </p:blipFill>
        <p:spPr>
          <a:xfrm>
            <a:off x="5117755" y="3639792"/>
            <a:ext cx="247649" cy="247649"/>
          </a:xfrm>
          <a:prstGeom prst="rect">
            <a:avLst/>
          </a:prstGeom>
          <a:noFill/>
          <a:ln>
            <a:noFill/>
          </a:ln>
        </p:spPr>
      </p:pic>
      <p:pic>
        <p:nvPicPr>
          <p:cNvPr id="3255" name="Google Shape;3255;p283"/>
          <p:cNvPicPr preferRelativeResize="0"/>
          <p:nvPr/>
        </p:nvPicPr>
        <p:blipFill rotWithShape="1">
          <a:blip r:embed="rId61">
            <a:alphaModFix amt="50000"/>
          </a:blip>
          <a:srcRect b="0" l="0" r="0" t="0"/>
          <a:stretch/>
        </p:blipFill>
        <p:spPr>
          <a:xfrm>
            <a:off x="4001308" y="4300621"/>
            <a:ext cx="160460" cy="160460"/>
          </a:xfrm>
          <a:prstGeom prst="rect">
            <a:avLst/>
          </a:prstGeom>
          <a:noFill/>
          <a:ln>
            <a:noFill/>
          </a:ln>
        </p:spPr>
      </p:pic>
      <p:pic>
        <p:nvPicPr>
          <p:cNvPr id="3256" name="Google Shape;3256;p283"/>
          <p:cNvPicPr preferRelativeResize="0"/>
          <p:nvPr/>
        </p:nvPicPr>
        <p:blipFill rotWithShape="1">
          <a:blip r:embed="rId52">
            <a:alphaModFix amt="30000"/>
          </a:blip>
          <a:srcRect b="0" l="0" r="0" t="0"/>
          <a:stretch/>
        </p:blipFill>
        <p:spPr>
          <a:xfrm>
            <a:off x="4683511" y="2971863"/>
            <a:ext cx="198765" cy="198765"/>
          </a:xfrm>
          <a:prstGeom prst="rect">
            <a:avLst/>
          </a:prstGeom>
          <a:noFill/>
          <a:ln>
            <a:noFill/>
          </a:ln>
        </p:spPr>
      </p:pic>
      <p:sp>
        <p:nvSpPr>
          <p:cNvPr id="3257" name="Google Shape;3257;p283"/>
          <p:cNvSpPr/>
          <p:nvPr/>
        </p:nvSpPr>
        <p:spPr>
          <a:xfrm>
            <a:off x="1012248" y="1343108"/>
            <a:ext cx="1714500" cy="202200"/>
          </a:xfrm>
          <a:prstGeom prst="rect">
            <a:avLst/>
          </a:prstGeom>
          <a:noFill/>
          <a:ln>
            <a:noFill/>
          </a:ln>
        </p:spPr>
        <p:txBody>
          <a:bodyPr anchorCtr="0" anchor="t" bIns="0" lIns="0" spcFirstLastPara="1" rIns="0" wrap="square" tIns="0">
            <a:noAutofit/>
          </a:bodyPr>
          <a:lstStyle/>
          <a:p>
            <a:pPr indent="0" lvl="0" marL="0" marR="0" rtl="0" algn="ctr">
              <a:lnSpc>
                <a:spcPct val="85000"/>
              </a:lnSpc>
              <a:spcBef>
                <a:spcPts val="0"/>
              </a:spcBef>
              <a:spcAft>
                <a:spcPts val="0"/>
              </a:spcAft>
              <a:buClr>
                <a:srgbClr val="000000"/>
              </a:buClr>
              <a:buSzPts val="1500"/>
              <a:buFont typeface="Arial"/>
              <a:buNone/>
            </a:pPr>
            <a:r>
              <a:rPr b="1" i="0" lang="en" sz="1500" u="none" cap="none" strike="noStrike">
                <a:solidFill>
                  <a:srgbClr val="181818"/>
                </a:solidFill>
                <a:latin typeface="Arial"/>
                <a:ea typeface="Arial"/>
                <a:cs typeface="Arial"/>
                <a:sym typeface="Arial"/>
              </a:rPr>
              <a:t>Retail/CG Company</a:t>
            </a:r>
            <a:endParaRPr b="1" i="0" sz="1050" u="none" cap="none" strike="noStrike">
              <a:solidFill>
                <a:srgbClr val="000000"/>
              </a:solidFill>
              <a:latin typeface="Arial"/>
              <a:ea typeface="Arial"/>
              <a:cs typeface="Arial"/>
              <a:sym typeface="Arial"/>
            </a:endParaRPr>
          </a:p>
        </p:txBody>
      </p:sp>
      <p:sp>
        <p:nvSpPr>
          <p:cNvPr id="3258" name="Google Shape;3258;p283"/>
          <p:cNvSpPr/>
          <p:nvPr/>
        </p:nvSpPr>
        <p:spPr>
          <a:xfrm>
            <a:off x="923338" y="3920747"/>
            <a:ext cx="1928400" cy="377400"/>
          </a:xfrm>
          <a:prstGeom prst="rect">
            <a:avLst/>
          </a:prstGeom>
          <a:noFill/>
          <a:ln>
            <a:noFill/>
          </a:ln>
        </p:spPr>
        <p:txBody>
          <a:bodyPr anchorCtr="0" anchor="ctr" bIns="26775" lIns="26775" spcFirstLastPara="1" rIns="26775" wrap="square" tIns="267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ubik"/>
              <a:ea typeface="Rubik"/>
              <a:cs typeface="Rubik"/>
              <a:sym typeface="Rubik"/>
            </a:endParaRPr>
          </a:p>
        </p:txBody>
      </p:sp>
      <p:sp>
        <p:nvSpPr>
          <p:cNvPr id="3259" name="Google Shape;3259;p283"/>
          <p:cNvSpPr/>
          <p:nvPr/>
        </p:nvSpPr>
        <p:spPr>
          <a:xfrm>
            <a:off x="826448" y="4120916"/>
            <a:ext cx="2067900" cy="386400"/>
          </a:xfrm>
          <a:prstGeom prst="rect">
            <a:avLst/>
          </a:prstGeom>
          <a:no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Focused on driving internal</a:t>
            </a:r>
            <a:endParaRPr b="0" i="0" sz="105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operational efficiency</a:t>
            </a:r>
            <a:endParaRPr b="0" i="0" sz="1050" u="none" cap="none" strike="noStrike">
              <a:solidFill>
                <a:srgbClr val="000000"/>
              </a:solidFill>
              <a:latin typeface="Arial"/>
              <a:ea typeface="Arial"/>
              <a:cs typeface="Arial"/>
              <a:sym typeface="Arial"/>
            </a:endParaRPr>
          </a:p>
        </p:txBody>
      </p:sp>
      <p:pic>
        <p:nvPicPr>
          <p:cNvPr id="3260" name="Google Shape;3260;p283"/>
          <p:cNvPicPr preferRelativeResize="0"/>
          <p:nvPr/>
        </p:nvPicPr>
        <p:blipFill rotWithShape="1">
          <a:blip r:embed="rId62">
            <a:alphaModFix amt="22700"/>
          </a:blip>
          <a:srcRect b="0" l="0" r="0" t="0"/>
          <a:stretch/>
        </p:blipFill>
        <p:spPr>
          <a:xfrm flipH="1">
            <a:off x="6294788" y="3581951"/>
            <a:ext cx="1714500" cy="173687"/>
          </a:xfrm>
          <a:prstGeom prst="rect">
            <a:avLst/>
          </a:prstGeom>
          <a:noFill/>
          <a:ln>
            <a:noFill/>
          </a:ln>
        </p:spPr>
      </p:pic>
      <p:sp>
        <p:nvSpPr>
          <p:cNvPr id="3261" name="Google Shape;3261;p283"/>
          <p:cNvSpPr/>
          <p:nvPr/>
        </p:nvSpPr>
        <p:spPr>
          <a:xfrm>
            <a:off x="7546577" y="955810"/>
            <a:ext cx="1007100" cy="369300"/>
          </a:xfrm>
          <a:prstGeom prst="rect">
            <a:avLst/>
          </a:prstGeom>
          <a:noFill/>
          <a:ln>
            <a:noFill/>
          </a:ln>
        </p:spPr>
        <p:txBody>
          <a:bodyPr anchorCtr="0" anchor="ctr" bIns="0" lIns="53550" spcFirstLastPara="1" rIns="5355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baseline="30000" i="0" lang="en" sz="1600" u="none" cap="none" strike="noStrike">
                <a:solidFill>
                  <a:srgbClr val="000000"/>
                </a:solidFill>
                <a:latin typeface="Arial"/>
                <a:ea typeface="Arial"/>
                <a:cs typeface="Arial"/>
                <a:sym typeface="Arial"/>
              </a:rPr>
              <a:t>Proactive</a:t>
            </a:r>
            <a:br>
              <a:rPr b="1" baseline="30000" i="0" lang="en" sz="1600" u="none" cap="none" strike="noStrike">
                <a:solidFill>
                  <a:srgbClr val="000000"/>
                </a:solidFill>
                <a:latin typeface="Arial"/>
                <a:ea typeface="Arial"/>
                <a:cs typeface="Arial"/>
                <a:sym typeface="Arial"/>
              </a:rPr>
            </a:br>
            <a:r>
              <a:rPr b="1" baseline="30000" i="0" lang="en" sz="1600" u="none" cap="none" strike="noStrike">
                <a:solidFill>
                  <a:srgbClr val="000000"/>
                </a:solidFill>
                <a:latin typeface="Arial"/>
                <a:ea typeface="Arial"/>
                <a:cs typeface="Arial"/>
                <a:sym typeface="Arial"/>
              </a:rPr>
              <a:t>service</a:t>
            </a:r>
            <a:endParaRPr b="0" i="0" sz="1600" u="none" cap="none" strike="noStrike">
              <a:solidFill>
                <a:srgbClr val="000000"/>
              </a:solidFill>
              <a:latin typeface="Arial"/>
              <a:ea typeface="Arial"/>
              <a:cs typeface="Arial"/>
              <a:sym typeface="Arial"/>
            </a:endParaRPr>
          </a:p>
        </p:txBody>
      </p:sp>
      <p:sp>
        <p:nvSpPr>
          <p:cNvPr id="3262" name="Google Shape;3262;p283"/>
          <p:cNvSpPr/>
          <p:nvPr/>
        </p:nvSpPr>
        <p:spPr>
          <a:xfrm>
            <a:off x="4737248" y="1187489"/>
            <a:ext cx="1167900" cy="184800"/>
          </a:xfrm>
          <a:prstGeom prst="rect">
            <a:avLst/>
          </a:prstGeom>
          <a:noFill/>
          <a:ln>
            <a:noFill/>
          </a:ln>
        </p:spPr>
        <p:txBody>
          <a:bodyPr anchorCtr="0" anchor="ctr" bIns="0" lIns="53550" spcFirstLastPara="1" rIns="5355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baseline="30000" i="0" lang="en" sz="1600" u="none" cap="none" strike="noStrike">
                <a:solidFill>
                  <a:srgbClr val="000000"/>
                </a:solidFill>
                <a:latin typeface="Arial"/>
                <a:ea typeface="Arial"/>
                <a:cs typeface="Arial"/>
                <a:sym typeface="Arial"/>
              </a:rPr>
              <a:t>Responsive</a:t>
            </a:r>
            <a:endParaRPr b="1" i="0" sz="1600" u="none" cap="none" strike="noStrike">
              <a:solidFill>
                <a:srgbClr val="000000"/>
              </a:solidFill>
              <a:latin typeface="Arial"/>
              <a:ea typeface="Arial"/>
              <a:cs typeface="Arial"/>
              <a:sym typeface="Arial"/>
            </a:endParaRPr>
          </a:p>
        </p:txBody>
      </p:sp>
      <p:sp>
        <p:nvSpPr>
          <p:cNvPr id="3263" name="Google Shape;3263;p283"/>
          <p:cNvSpPr/>
          <p:nvPr/>
        </p:nvSpPr>
        <p:spPr>
          <a:xfrm>
            <a:off x="6497280" y="1033436"/>
            <a:ext cx="1295400" cy="184800"/>
          </a:xfrm>
          <a:prstGeom prst="rect">
            <a:avLst/>
          </a:prstGeom>
          <a:noFill/>
          <a:ln>
            <a:noFill/>
          </a:ln>
        </p:spPr>
        <p:txBody>
          <a:bodyPr anchorCtr="0" anchor="ctr" bIns="0" lIns="53550" spcFirstLastPara="1" rIns="5355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baseline="30000" i="0" lang="en" sz="1600" u="none" cap="none" strike="noStrike">
                <a:solidFill>
                  <a:srgbClr val="000000"/>
                </a:solidFill>
                <a:latin typeface="Arial"/>
                <a:ea typeface="Arial"/>
                <a:cs typeface="Arial"/>
                <a:sym typeface="Arial"/>
              </a:rPr>
              <a:t>Personalized</a:t>
            </a:r>
            <a:endParaRPr b="1" i="0" sz="1600" u="none" cap="none" strike="noStrike">
              <a:solidFill>
                <a:srgbClr val="000000"/>
              </a:solidFill>
              <a:latin typeface="Arial"/>
              <a:ea typeface="Arial"/>
              <a:cs typeface="Arial"/>
              <a:sym typeface="Arial"/>
            </a:endParaRPr>
          </a:p>
        </p:txBody>
      </p:sp>
      <p:sp>
        <p:nvSpPr>
          <p:cNvPr id="3264" name="Google Shape;3264;p283"/>
          <p:cNvSpPr/>
          <p:nvPr/>
        </p:nvSpPr>
        <p:spPr>
          <a:xfrm>
            <a:off x="5768312" y="1129705"/>
            <a:ext cx="1007100" cy="184800"/>
          </a:xfrm>
          <a:prstGeom prst="rect">
            <a:avLst/>
          </a:prstGeom>
          <a:noFill/>
          <a:ln>
            <a:noFill/>
          </a:ln>
        </p:spPr>
        <p:txBody>
          <a:bodyPr anchorCtr="0" anchor="ctr" bIns="0" lIns="53550" spcFirstLastPara="1" rIns="5355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baseline="30000" i="0" lang="en" sz="1600" u="none" cap="none" strike="noStrike">
                <a:solidFill>
                  <a:srgbClr val="000000"/>
                </a:solidFill>
                <a:latin typeface="Arial"/>
                <a:ea typeface="Arial"/>
                <a:cs typeface="Arial"/>
                <a:sym typeface="Arial"/>
              </a:rPr>
              <a:t>Digital</a:t>
            </a:r>
            <a:endParaRPr b="1" i="0" sz="1600" u="none" cap="none" strike="noStrike">
              <a:solidFill>
                <a:srgbClr val="000000"/>
              </a:solidFill>
              <a:latin typeface="Arial"/>
              <a:ea typeface="Arial"/>
              <a:cs typeface="Arial"/>
              <a:sym typeface="Arial"/>
            </a:endParaRPr>
          </a:p>
        </p:txBody>
      </p:sp>
      <p:cxnSp>
        <p:nvCxnSpPr>
          <p:cNvPr id="3265" name="Google Shape;3265;p283"/>
          <p:cNvCxnSpPr/>
          <p:nvPr/>
        </p:nvCxnSpPr>
        <p:spPr>
          <a:xfrm rot="10800000">
            <a:off x="5557062" y="1394104"/>
            <a:ext cx="1659900" cy="1550100"/>
          </a:xfrm>
          <a:prstGeom prst="straightConnector1">
            <a:avLst/>
          </a:prstGeom>
          <a:noFill/>
          <a:ln cap="flat" cmpd="sng" w="25400">
            <a:solidFill>
              <a:srgbClr val="000000">
                <a:alpha val="49020"/>
              </a:srgbClr>
            </a:solidFill>
            <a:prstDash val="dashDot"/>
            <a:miter lim="400000"/>
            <a:headEnd len="sm" w="sm" type="none"/>
            <a:tailEnd len="med" w="med" type="oval"/>
          </a:ln>
        </p:spPr>
      </p:cxnSp>
      <p:cxnSp>
        <p:nvCxnSpPr>
          <p:cNvPr id="3266" name="Google Shape;3266;p283"/>
          <p:cNvCxnSpPr/>
          <p:nvPr/>
        </p:nvCxnSpPr>
        <p:spPr>
          <a:xfrm rot="10800000">
            <a:off x="6417659" y="1325255"/>
            <a:ext cx="770100" cy="1521000"/>
          </a:xfrm>
          <a:prstGeom prst="straightConnector1">
            <a:avLst/>
          </a:prstGeom>
          <a:noFill/>
          <a:ln cap="flat" cmpd="sng" w="25400">
            <a:solidFill>
              <a:srgbClr val="000000">
                <a:alpha val="49020"/>
              </a:srgbClr>
            </a:solidFill>
            <a:prstDash val="dashDot"/>
            <a:miter lim="400000"/>
            <a:headEnd len="sm" w="sm" type="none"/>
            <a:tailEnd len="med" w="med" type="oval"/>
          </a:ln>
        </p:spPr>
      </p:cxnSp>
      <p:cxnSp>
        <p:nvCxnSpPr>
          <p:cNvPr id="3267" name="Google Shape;3267;p283"/>
          <p:cNvCxnSpPr/>
          <p:nvPr/>
        </p:nvCxnSpPr>
        <p:spPr>
          <a:xfrm rot="10800000">
            <a:off x="7146110" y="1214210"/>
            <a:ext cx="600" cy="1542000"/>
          </a:xfrm>
          <a:prstGeom prst="straightConnector1">
            <a:avLst/>
          </a:prstGeom>
          <a:noFill/>
          <a:ln cap="flat" cmpd="sng" w="25400">
            <a:solidFill>
              <a:srgbClr val="000000">
                <a:alpha val="49020"/>
              </a:srgbClr>
            </a:solidFill>
            <a:prstDash val="dashDot"/>
            <a:miter lim="400000"/>
            <a:headEnd len="sm" w="sm" type="none"/>
            <a:tailEnd len="med" w="med" type="oval"/>
          </a:ln>
        </p:spPr>
      </p:cxnSp>
      <p:cxnSp>
        <p:nvCxnSpPr>
          <p:cNvPr id="3268" name="Google Shape;3268;p283"/>
          <p:cNvCxnSpPr/>
          <p:nvPr/>
        </p:nvCxnSpPr>
        <p:spPr>
          <a:xfrm flipH="1" rot="10800000">
            <a:off x="7146017" y="1325372"/>
            <a:ext cx="903300" cy="1446000"/>
          </a:xfrm>
          <a:prstGeom prst="straightConnector1">
            <a:avLst/>
          </a:prstGeom>
          <a:noFill/>
          <a:ln cap="flat" cmpd="sng" w="25400">
            <a:solidFill>
              <a:srgbClr val="000000">
                <a:alpha val="49020"/>
              </a:srgbClr>
            </a:solidFill>
            <a:prstDash val="dashDot"/>
            <a:miter lim="400000"/>
            <a:headEnd len="sm" w="sm" type="none"/>
            <a:tailEnd len="med" w="med" type="oval"/>
          </a:ln>
        </p:spPr>
      </p:cxnSp>
      <p:cxnSp>
        <p:nvCxnSpPr>
          <p:cNvPr id="3269" name="Google Shape;3269;p283"/>
          <p:cNvCxnSpPr/>
          <p:nvPr/>
        </p:nvCxnSpPr>
        <p:spPr>
          <a:xfrm flipH="1" rot="10800000">
            <a:off x="7145072" y="1323160"/>
            <a:ext cx="1605000" cy="1522200"/>
          </a:xfrm>
          <a:prstGeom prst="straightConnector1">
            <a:avLst/>
          </a:prstGeom>
          <a:noFill/>
          <a:ln cap="flat" cmpd="sng" w="25400">
            <a:solidFill>
              <a:srgbClr val="000000">
                <a:alpha val="49020"/>
              </a:srgbClr>
            </a:solidFill>
            <a:prstDash val="dashDot"/>
            <a:miter lim="400000"/>
            <a:headEnd len="sm" w="sm" type="none"/>
            <a:tailEnd len="med" w="med" type="oval"/>
          </a:ln>
        </p:spPr>
      </p:cxnSp>
      <p:sp>
        <p:nvSpPr>
          <p:cNvPr id="3270" name="Google Shape;3270;p283"/>
          <p:cNvSpPr/>
          <p:nvPr/>
        </p:nvSpPr>
        <p:spPr>
          <a:xfrm>
            <a:off x="731938" y="3601448"/>
            <a:ext cx="2243100" cy="447600"/>
          </a:xfrm>
          <a:prstGeom prst="roundRect">
            <a:avLst>
              <a:gd fmla="val 16667" name="adj"/>
            </a:avLst>
          </a:prstGeom>
          <a:solidFill>
            <a:schemeClr val="accent5"/>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Product-Centric</a:t>
            </a:r>
            <a:endParaRPr b="1" i="0" sz="1400" u="none" cap="none" strike="noStrike">
              <a:solidFill>
                <a:schemeClr val="lt1"/>
              </a:solidFill>
              <a:latin typeface="Arial"/>
              <a:ea typeface="Arial"/>
              <a:cs typeface="Arial"/>
              <a:sym typeface="Arial"/>
            </a:endParaRPr>
          </a:p>
        </p:txBody>
      </p:sp>
      <p:pic>
        <p:nvPicPr>
          <p:cNvPr id="3271" name="Google Shape;3271;p283"/>
          <p:cNvPicPr preferRelativeResize="0"/>
          <p:nvPr/>
        </p:nvPicPr>
        <p:blipFill rotWithShape="1">
          <a:blip r:embed="rId63">
            <a:alphaModFix/>
          </a:blip>
          <a:srcRect b="0" l="202" r="50390" t="35195"/>
          <a:stretch/>
        </p:blipFill>
        <p:spPr>
          <a:xfrm>
            <a:off x="6005672" y="1747607"/>
            <a:ext cx="2243100" cy="2206500"/>
          </a:xfrm>
          <a:prstGeom prst="round2SameRect">
            <a:avLst>
              <a:gd fmla="val 7076" name="adj1"/>
              <a:gd fmla="val 0" name="adj2"/>
            </a:avLst>
          </a:prstGeom>
          <a:noFill/>
          <a:ln>
            <a:noFill/>
          </a:ln>
        </p:spPr>
      </p:pic>
      <p:sp>
        <p:nvSpPr>
          <p:cNvPr id="3272" name="Google Shape;3272;p283"/>
          <p:cNvSpPr/>
          <p:nvPr/>
        </p:nvSpPr>
        <p:spPr>
          <a:xfrm>
            <a:off x="6004042" y="3834502"/>
            <a:ext cx="2243100" cy="816000"/>
          </a:xfrm>
          <a:prstGeom prst="roundRect">
            <a:avLst>
              <a:gd fmla="val 16667" name="adj"/>
            </a:avLst>
          </a:prstGeom>
          <a:solidFill>
            <a:srgbClr val="FFFFFF"/>
          </a:solidFill>
          <a:ln>
            <a:noFill/>
          </a:ln>
        </p:spPr>
        <p:txBody>
          <a:bodyPr anchorCtr="0" anchor="ctr" bIns="68550" lIns="68550" spcFirstLastPara="1" rIns="68550" wrap="square" tIns="68550">
            <a:noAutofit/>
          </a:bodyPr>
          <a:lstStyle/>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p:txBody>
      </p:sp>
      <p:sp>
        <p:nvSpPr>
          <p:cNvPr id="3273" name="Google Shape;3273;p283"/>
          <p:cNvSpPr/>
          <p:nvPr/>
        </p:nvSpPr>
        <p:spPr>
          <a:xfrm>
            <a:off x="6009842" y="3624971"/>
            <a:ext cx="2243100" cy="447600"/>
          </a:xfrm>
          <a:prstGeom prst="roundRect">
            <a:avLst>
              <a:gd fmla="val 16667" name="adj"/>
            </a:avLst>
          </a:prstGeom>
          <a:solidFill>
            <a:schemeClr val="accent5"/>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Customer-Centric</a:t>
            </a:r>
            <a:endParaRPr b="1" i="0" sz="1400" u="none" cap="none" strike="noStrike">
              <a:solidFill>
                <a:schemeClr val="lt1"/>
              </a:solidFill>
              <a:latin typeface="Arial"/>
              <a:ea typeface="Arial"/>
              <a:cs typeface="Arial"/>
              <a:sym typeface="Arial"/>
            </a:endParaRPr>
          </a:p>
        </p:txBody>
      </p:sp>
      <p:sp>
        <p:nvSpPr>
          <p:cNvPr id="3274" name="Google Shape;3274;p283"/>
          <p:cNvSpPr/>
          <p:nvPr/>
        </p:nvSpPr>
        <p:spPr>
          <a:xfrm>
            <a:off x="6120754" y="4188101"/>
            <a:ext cx="2067900" cy="345000"/>
          </a:xfrm>
          <a:prstGeom prst="rect">
            <a:avLst/>
          </a:prstGeom>
          <a:noFill/>
          <a:ln>
            <a:noFill/>
          </a:ln>
        </p:spPr>
        <p:txBody>
          <a:bodyPr anchorCtr="0" anchor="ctr" bIns="26775" lIns="26775" spcFirstLastPara="1" rIns="26775" wrap="square" tIns="26775">
            <a:noAutofit/>
          </a:bodyPr>
          <a:lstStyle/>
          <a:p>
            <a:pPr indent="0" lvl="0" marL="0" marR="0" rtl="0" algn="ctr">
              <a:lnSpc>
                <a:spcPct val="90000"/>
              </a:lnSpc>
              <a:spcBef>
                <a:spcPts val="0"/>
              </a:spcBef>
              <a:spcAft>
                <a:spcPts val="0"/>
              </a:spcAft>
              <a:buClr>
                <a:srgbClr val="000000"/>
              </a:buClr>
              <a:buSzPts val="1050"/>
              <a:buFont typeface="Arial"/>
              <a:buNone/>
            </a:pPr>
            <a:r>
              <a:rPr b="0" i="0" lang="en" sz="1050" u="none" cap="none" strike="noStrike">
                <a:solidFill>
                  <a:srgbClr val="000000"/>
                </a:solidFill>
                <a:latin typeface="Arial"/>
                <a:ea typeface="Arial"/>
                <a:cs typeface="Arial"/>
                <a:sym typeface="Arial"/>
              </a:rPr>
              <a:t>Customer expects personalized experiences, when and where they want</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8" name="Shape 3278"/>
        <p:cNvGrpSpPr/>
        <p:nvPr/>
      </p:nvGrpSpPr>
      <p:grpSpPr>
        <a:xfrm>
          <a:off x="0" y="0"/>
          <a:ext cx="0" cy="0"/>
          <a:chOff x="0" y="0"/>
          <a:chExt cx="0" cy="0"/>
        </a:xfrm>
      </p:grpSpPr>
      <p:cxnSp>
        <p:nvCxnSpPr>
          <p:cNvPr id="3279" name="Google Shape;3279;p284"/>
          <p:cNvCxnSpPr>
            <a:stCxn id="3280" idx="2"/>
          </p:cNvCxnSpPr>
          <p:nvPr/>
        </p:nvCxnSpPr>
        <p:spPr>
          <a:xfrm rot="10800000">
            <a:off x="4336797" y="574485"/>
            <a:ext cx="14100" cy="4391100"/>
          </a:xfrm>
          <a:prstGeom prst="straightConnector1">
            <a:avLst/>
          </a:prstGeom>
          <a:noFill/>
          <a:ln cap="flat" cmpd="sng" w="19050">
            <a:solidFill>
              <a:srgbClr val="E4D6A8"/>
            </a:solidFill>
            <a:prstDash val="dash"/>
            <a:round/>
            <a:headEnd len="sm" w="sm" type="none"/>
            <a:tailEnd len="sm" w="sm" type="none"/>
          </a:ln>
        </p:spPr>
      </p:cxnSp>
      <p:sp>
        <p:nvSpPr>
          <p:cNvPr id="3281" name="Google Shape;3281;p284"/>
          <p:cNvSpPr/>
          <p:nvPr/>
        </p:nvSpPr>
        <p:spPr>
          <a:xfrm>
            <a:off x="5438913" y="2231037"/>
            <a:ext cx="631200" cy="631200"/>
          </a:xfrm>
          <a:prstGeom prst="ellipse">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Montserrat"/>
                <a:ea typeface="Montserrat"/>
                <a:cs typeface="Montserrat"/>
                <a:sym typeface="Montserrat"/>
              </a:rPr>
              <a:t>gami-</a:t>
            </a:r>
            <a:endParaRPr b="0" i="0" sz="8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Montserrat"/>
                <a:ea typeface="Montserrat"/>
                <a:cs typeface="Montserrat"/>
                <a:sym typeface="Montserrat"/>
              </a:rPr>
              <a:t>fication</a:t>
            </a:r>
            <a:endParaRPr b="0" i="0" sz="800" u="none" cap="none" strike="noStrike">
              <a:solidFill>
                <a:srgbClr val="000000"/>
              </a:solidFill>
              <a:latin typeface="Montserrat"/>
              <a:ea typeface="Montserrat"/>
              <a:cs typeface="Montserrat"/>
              <a:sym typeface="Montserrat"/>
            </a:endParaRPr>
          </a:p>
        </p:txBody>
      </p:sp>
      <p:cxnSp>
        <p:nvCxnSpPr>
          <p:cNvPr id="3282" name="Google Shape;3282;p284"/>
          <p:cNvCxnSpPr/>
          <p:nvPr/>
        </p:nvCxnSpPr>
        <p:spPr>
          <a:xfrm flipH="1" rot="10800000">
            <a:off x="4351391" y="2907650"/>
            <a:ext cx="1090500" cy="876300"/>
          </a:xfrm>
          <a:prstGeom prst="curvedConnector2">
            <a:avLst/>
          </a:prstGeom>
          <a:noFill/>
          <a:ln cap="flat" cmpd="sng" w="9525">
            <a:solidFill>
              <a:srgbClr val="BCAE7E"/>
            </a:solidFill>
            <a:prstDash val="solid"/>
            <a:round/>
            <a:headEnd len="sm" w="sm" type="none"/>
            <a:tailEnd len="med" w="med" type="triangle"/>
          </a:ln>
        </p:spPr>
      </p:cxnSp>
      <p:cxnSp>
        <p:nvCxnSpPr>
          <p:cNvPr id="3283" name="Google Shape;3283;p284"/>
          <p:cNvCxnSpPr/>
          <p:nvPr/>
        </p:nvCxnSpPr>
        <p:spPr>
          <a:xfrm rot="10800000">
            <a:off x="3264483" y="2907650"/>
            <a:ext cx="1090500" cy="876300"/>
          </a:xfrm>
          <a:prstGeom prst="curvedConnector2">
            <a:avLst/>
          </a:prstGeom>
          <a:noFill/>
          <a:ln cap="flat" cmpd="sng" w="9525">
            <a:solidFill>
              <a:srgbClr val="BCAE7E"/>
            </a:solidFill>
            <a:prstDash val="solid"/>
            <a:round/>
            <a:headEnd len="sm" w="sm" type="none"/>
            <a:tailEnd len="med" w="med" type="triangle"/>
          </a:ln>
        </p:spPr>
      </p:cxnSp>
      <p:sp>
        <p:nvSpPr>
          <p:cNvPr id="3284" name="Google Shape;3284;p284"/>
          <p:cNvSpPr/>
          <p:nvPr/>
        </p:nvSpPr>
        <p:spPr>
          <a:xfrm>
            <a:off x="4243338" y="3546975"/>
            <a:ext cx="217200" cy="220800"/>
          </a:xfrm>
          <a:prstGeom prst="flowChartConnector">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Montserrat"/>
                <a:ea typeface="Montserrat"/>
                <a:cs typeface="Montserrat"/>
                <a:sym typeface="Montserrat"/>
              </a:rPr>
              <a:t>3</a:t>
            </a:r>
            <a:endParaRPr b="1" i="0" sz="1200" u="none" cap="none" strike="noStrike">
              <a:solidFill>
                <a:srgbClr val="FFFFFF"/>
              </a:solidFill>
              <a:latin typeface="Montserrat"/>
              <a:ea typeface="Montserrat"/>
              <a:cs typeface="Montserrat"/>
              <a:sym typeface="Montserrat"/>
            </a:endParaRPr>
          </a:p>
        </p:txBody>
      </p:sp>
      <p:sp>
        <p:nvSpPr>
          <p:cNvPr id="3285" name="Google Shape;3285;p284"/>
          <p:cNvSpPr txBox="1"/>
          <p:nvPr/>
        </p:nvSpPr>
        <p:spPr>
          <a:xfrm>
            <a:off x="3436497" y="3303786"/>
            <a:ext cx="1828800" cy="2703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highlight>
                  <a:srgbClr val="FFFFFF"/>
                </a:highlight>
                <a:latin typeface="Montserrat SemiBold"/>
                <a:ea typeface="Montserrat SemiBold"/>
                <a:cs typeface="Montserrat SemiBold"/>
                <a:sym typeface="Montserrat SemiBold"/>
              </a:rPr>
              <a:t>Capitalize</a:t>
            </a:r>
            <a:endParaRPr b="0" i="0" sz="1200" u="none" cap="none" strike="noStrike">
              <a:solidFill>
                <a:srgbClr val="000000"/>
              </a:solidFill>
              <a:highlight>
                <a:srgbClr val="FFFFFF"/>
              </a:highlight>
              <a:latin typeface="Montserrat SemiBold"/>
              <a:ea typeface="Montserrat SemiBold"/>
              <a:cs typeface="Montserrat SemiBold"/>
              <a:sym typeface="Montserrat SemiBold"/>
            </a:endParaRPr>
          </a:p>
        </p:txBody>
      </p:sp>
      <p:sp>
        <p:nvSpPr>
          <p:cNvPr id="3286" name="Google Shape;3286;p284"/>
          <p:cNvSpPr txBox="1"/>
          <p:nvPr/>
        </p:nvSpPr>
        <p:spPr>
          <a:xfrm>
            <a:off x="544815" y="292552"/>
            <a:ext cx="6445500" cy="4347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i="0" lang="en" sz="1700" u="none" cap="none" strike="noStrike">
                <a:solidFill>
                  <a:srgbClr val="000000"/>
                </a:solidFill>
                <a:latin typeface="Heebo"/>
                <a:ea typeface="Heebo"/>
                <a:cs typeface="Heebo"/>
                <a:sym typeface="Heebo"/>
              </a:rPr>
              <a:t>DIGITAL TRANSFORMATION </a:t>
            </a:r>
            <a:r>
              <a:rPr b="1" i="0" lang="en" sz="1700" u="none" cap="none" strike="noStrike">
                <a:solidFill>
                  <a:srgbClr val="A6CE39"/>
                </a:solidFill>
                <a:latin typeface="Heebo"/>
                <a:ea typeface="Heebo"/>
                <a:cs typeface="Heebo"/>
                <a:sym typeface="Heebo"/>
              </a:rPr>
              <a:t>ROADMAP</a:t>
            </a:r>
            <a:endParaRPr b="1" i="0" sz="1700" u="none" cap="none" strike="noStrike">
              <a:solidFill>
                <a:srgbClr val="A6CE39"/>
              </a:solidFill>
              <a:latin typeface="Heebo"/>
              <a:ea typeface="Heebo"/>
              <a:cs typeface="Heebo"/>
              <a:sym typeface="Heebo"/>
            </a:endParaRPr>
          </a:p>
        </p:txBody>
      </p:sp>
      <p:sp>
        <p:nvSpPr>
          <p:cNvPr id="3287" name="Google Shape;3287;p284"/>
          <p:cNvSpPr txBox="1"/>
          <p:nvPr/>
        </p:nvSpPr>
        <p:spPr>
          <a:xfrm>
            <a:off x="-389589" y="773100"/>
            <a:ext cx="4114800" cy="2703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Physical Realm</a:t>
            </a:r>
            <a:endParaRPr b="0" i="0" sz="1200" u="none" cap="none" strike="noStrike">
              <a:solidFill>
                <a:srgbClr val="000000"/>
              </a:solidFill>
              <a:latin typeface="Arial"/>
              <a:ea typeface="Arial"/>
              <a:cs typeface="Arial"/>
              <a:sym typeface="Arial"/>
            </a:endParaRPr>
          </a:p>
        </p:txBody>
      </p:sp>
      <p:sp>
        <p:nvSpPr>
          <p:cNvPr id="3288" name="Google Shape;3288;p284"/>
          <p:cNvSpPr txBox="1"/>
          <p:nvPr/>
        </p:nvSpPr>
        <p:spPr>
          <a:xfrm>
            <a:off x="4744011" y="773100"/>
            <a:ext cx="4114800" cy="2703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Arial"/>
                <a:ea typeface="Arial"/>
                <a:cs typeface="Arial"/>
                <a:sym typeface="Arial"/>
              </a:rPr>
              <a:t>Digital Realm</a:t>
            </a:r>
            <a:endParaRPr b="0" i="0" sz="1200" u="none" cap="none" strike="noStrike">
              <a:solidFill>
                <a:srgbClr val="000000"/>
              </a:solidFill>
              <a:latin typeface="Arial"/>
              <a:ea typeface="Arial"/>
              <a:cs typeface="Arial"/>
              <a:sym typeface="Arial"/>
            </a:endParaRPr>
          </a:p>
        </p:txBody>
      </p:sp>
      <p:sp>
        <p:nvSpPr>
          <p:cNvPr id="3289" name="Google Shape;3289;p284"/>
          <p:cNvSpPr/>
          <p:nvPr/>
        </p:nvSpPr>
        <p:spPr>
          <a:xfrm>
            <a:off x="6418363" y="3876284"/>
            <a:ext cx="457200" cy="457200"/>
          </a:xfrm>
          <a:prstGeom prst="roundRect">
            <a:avLst>
              <a:gd fmla="val 16667" name="adj"/>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Medium"/>
                <a:ea typeface="Montserrat Medium"/>
                <a:cs typeface="Montserrat Medium"/>
                <a:sym typeface="Montserrat Medium"/>
              </a:rPr>
              <a:t>ERP</a:t>
            </a:r>
            <a:endParaRPr b="0" i="0" sz="900" u="none" cap="none" strike="noStrike">
              <a:solidFill>
                <a:srgbClr val="000000"/>
              </a:solidFill>
              <a:latin typeface="Montserrat Medium"/>
              <a:ea typeface="Montserrat Medium"/>
              <a:cs typeface="Montserrat Medium"/>
              <a:sym typeface="Montserrat Medium"/>
            </a:endParaRPr>
          </a:p>
        </p:txBody>
      </p:sp>
      <p:sp>
        <p:nvSpPr>
          <p:cNvPr id="3290" name="Google Shape;3290;p284"/>
          <p:cNvSpPr/>
          <p:nvPr/>
        </p:nvSpPr>
        <p:spPr>
          <a:xfrm>
            <a:off x="6927446" y="3876284"/>
            <a:ext cx="457200" cy="457200"/>
          </a:xfrm>
          <a:prstGeom prst="roundRect">
            <a:avLst>
              <a:gd fmla="val 16667" name="adj"/>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Medium"/>
                <a:ea typeface="Montserrat Medium"/>
                <a:cs typeface="Montserrat Medium"/>
                <a:sym typeface="Montserrat Medium"/>
              </a:rPr>
              <a:t>CRM</a:t>
            </a:r>
            <a:endParaRPr b="0" i="0" sz="900" u="none" cap="none" strike="noStrike">
              <a:solidFill>
                <a:srgbClr val="000000"/>
              </a:solidFill>
              <a:latin typeface="Montserrat Medium"/>
              <a:ea typeface="Montserrat Medium"/>
              <a:cs typeface="Montserrat Medium"/>
              <a:sym typeface="Montserrat Medium"/>
            </a:endParaRPr>
          </a:p>
        </p:txBody>
      </p:sp>
      <p:sp>
        <p:nvSpPr>
          <p:cNvPr id="3291" name="Google Shape;3291;p284"/>
          <p:cNvSpPr/>
          <p:nvPr/>
        </p:nvSpPr>
        <p:spPr>
          <a:xfrm>
            <a:off x="7436529" y="3876284"/>
            <a:ext cx="457200" cy="457200"/>
          </a:xfrm>
          <a:prstGeom prst="roundRect">
            <a:avLst>
              <a:gd fmla="val 16667" name="adj"/>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Montserrat Medium"/>
                <a:ea typeface="Montserrat Medium"/>
                <a:cs typeface="Montserrat Medium"/>
                <a:sym typeface="Montserrat Medium"/>
              </a:rPr>
              <a:t>API</a:t>
            </a:r>
            <a:endParaRPr b="0" i="0" sz="800" u="none" cap="none" strike="noStrike">
              <a:solidFill>
                <a:srgbClr val="000000"/>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Montserrat Medium"/>
                <a:ea typeface="Montserrat Medium"/>
                <a:cs typeface="Montserrat Medium"/>
                <a:sym typeface="Montserrat Medium"/>
              </a:rPr>
              <a:t>Market</a:t>
            </a:r>
            <a:endParaRPr b="0" i="0" sz="800" u="none" cap="none" strike="noStrike">
              <a:solidFill>
                <a:srgbClr val="000000"/>
              </a:solidFill>
              <a:latin typeface="Montserrat Medium"/>
              <a:ea typeface="Montserrat Medium"/>
              <a:cs typeface="Montserrat Medium"/>
              <a:sym typeface="Montserrat Medium"/>
            </a:endParaRPr>
          </a:p>
        </p:txBody>
      </p:sp>
      <p:sp>
        <p:nvSpPr>
          <p:cNvPr id="3292" name="Google Shape;3292;p284"/>
          <p:cNvSpPr/>
          <p:nvPr/>
        </p:nvSpPr>
        <p:spPr>
          <a:xfrm>
            <a:off x="5705161" y="2606814"/>
            <a:ext cx="595200" cy="595200"/>
          </a:xfrm>
          <a:prstGeom prst="ellipse">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Montserrat"/>
                <a:ea typeface="Montserrat"/>
                <a:cs typeface="Montserrat"/>
                <a:sym typeface="Montserrat"/>
              </a:rPr>
              <a:t>online store</a:t>
            </a:r>
            <a:endParaRPr b="0" i="0" sz="800" u="none" cap="none" strike="noStrike">
              <a:solidFill>
                <a:srgbClr val="000000"/>
              </a:solidFill>
              <a:latin typeface="Montserrat"/>
              <a:ea typeface="Montserrat"/>
              <a:cs typeface="Montserrat"/>
              <a:sym typeface="Montserrat"/>
            </a:endParaRPr>
          </a:p>
        </p:txBody>
      </p:sp>
      <p:sp>
        <p:nvSpPr>
          <p:cNvPr id="3293" name="Google Shape;3293;p284"/>
          <p:cNvSpPr/>
          <p:nvPr/>
        </p:nvSpPr>
        <p:spPr>
          <a:xfrm>
            <a:off x="5994686" y="2205852"/>
            <a:ext cx="595200" cy="595200"/>
          </a:xfrm>
          <a:prstGeom prst="ellipse">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digital</a:t>
            </a:r>
            <a:endParaRPr b="0"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payments</a:t>
            </a:r>
            <a:endParaRPr b="0" i="0" sz="600" u="none" cap="none" strike="noStrike">
              <a:solidFill>
                <a:srgbClr val="000000"/>
              </a:solidFill>
              <a:latin typeface="Montserrat"/>
              <a:ea typeface="Montserrat"/>
              <a:cs typeface="Montserrat"/>
              <a:sym typeface="Montserrat"/>
            </a:endParaRPr>
          </a:p>
        </p:txBody>
      </p:sp>
      <p:sp>
        <p:nvSpPr>
          <p:cNvPr id="3294" name="Google Shape;3294;p284"/>
          <p:cNvSpPr/>
          <p:nvPr/>
        </p:nvSpPr>
        <p:spPr>
          <a:xfrm>
            <a:off x="6013411" y="2882689"/>
            <a:ext cx="566700" cy="566700"/>
          </a:xfrm>
          <a:prstGeom prst="ellipse">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AR/VR</a:t>
            </a:r>
            <a:endParaRPr b="0"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assistance</a:t>
            </a:r>
            <a:endParaRPr b="0" i="0" sz="600" u="none" cap="none" strike="noStrike">
              <a:solidFill>
                <a:srgbClr val="000000"/>
              </a:solidFill>
              <a:latin typeface="Montserrat"/>
              <a:ea typeface="Montserrat"/>
              <a:cs typeface="Montserrat"/>
              <a:sym typeface="Montserrat"/>
            </a:endParaRPr>
          </a:p>
        </p:txBody>
      </p:sp>
      <p:sp>
        <p:nvSpPr>
          <p:cNvPr id="3295" name="Google Shape;3295;p284"/>
          <p:cNvSpPr/>
          <p:nvPr/>
        </p:nvSpPr>
        <p:spPr>
          <a:xfrm>
            <a:off x="6282336" y="2531727"/>
            <a:ext cx="631200" cy="631200"/>
          </a:xfrm>
          <a:prstGeom prst="ellipse">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chat/voice</a:t>
            </a:r>
            <a:endParaRPr b="0"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interfaces</a:t>
            </a:r>
            <a:endParaRPr b="0" i="0" sz="600" u="none" cap="none" strike="noStrike">
              <a:solidFill>
                <a:srgbClr val="000000"/>
              </a:solidFill>
              <a:latin typeface="Montserrat"/>
              <a:ea typeface="Montserrat"/>
              <a:cs typeface="Montserrat"/>
              <a:sym typeface="Montserrat"/>
            </a:endParaRPr>
          </a:p>
        </p:txBody>
      </p:sp>
      <p:sp>
        <p:nvSpPr>
          <p:cNvPr id="3296" name="Google Shape;3296;p284"/>
          <p:cNvSpPr txBox="1"/>
          <p:nvPr/>
        </p:nvSpPr>
        <p:spPr>
          <a:xfrm>
            <a:off x="5082300" y="3988200"/>
            <a:ext cx="640200" cy="201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CAE7E"/>
                </a:solidFill>
                <a:latin typeface="Montserrat Medium"/>
                <a:ea typeface="Montserrat Medium"/>
                <a:cs typeface="Montserrat Medium"/>
                <a:sym typeface="Montserrat Medium"/>
              </a:rPr>
              <a:t>Data</a:t>
            </a:r>
            <a:endParaRPr b="0" i="0" sz="800" u="none" cap="none" strike="noStrike">
              <a:solidFill>
                <a:srgbClr val="BCAE7E"/>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CAE7E"/>
                </a:solidFill>
                <a:latin typeface="Montserrat Medium"/>
                <a:ea typeface="Montserrat Medium"/>
                <a:cs typeface="Montserrat Medium"/>
                <a:sym typeface="Montserrat Medium"/>
              </a:rPr>
              <a:t>Integration</a:t>
            </a:r>
            <a:endParaRPr b="0" i="0" sz="800" u="none" cap="none" strike="noStrike">
              <a:solidFill>
                <a:srgbClr val="BCAE7E"/>
              </a:solidFill>
              <a:latin typeface="Montserrat Medium"/>
              <a:ea typeface="Montserrat Medium"/>
              <a:cs typeface="Montserrat Medium"/>
              <a:sym typeface="Montserrat Medium"/>
            </a:endParaRPr>
          </a:p>
        </p:txBody>
      </p:sp>
      <p:sp>
        <p:nvSpPr>
          <p:cNvPr id="3297" name="Google Shape;3297;p284"/>
          <p:cNvSpPr txBox="1"/>
          <p:nvPr/>
        </p:nvSpPr>
        <p:spPr>
          <a:xfrm>
            <a:off x="4884808" y="3126500"/>
            <a:ext cx="914400" cy="18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CAE7E"/>
                </a:solidFill>
                <a:latin typeface="Montserrat Medium"/>
                <a:ea typeface="Montserrat Medium"/>
                <a:cs typeface="Montserrat Medium"/>
                <a:sym typeface="Montserrat Medium"/>
              </a:rPr>
              <a:t>Process &amp; Response</a:t>
            </a:r>
            <a:endParaRPr b="0" i="0" sz="800" u="none" cap="none" strike="noStrike">
              <a:solidFill>
                <a:srgbClr val="BCAE7E"/>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CAE7E"/>
                </a:solidFill>
                <a:latin typeface="Montserrat Medium"/>
                <a:ea typeface="Montserrat Medium"/>
                <a:cs typeface="Montserrat Medium"/>
                <a:sym typeface="Montserrat Medium"/>
              </a:rPr>
              <a:t>Automation</a:t>
            </a:r>
            <a:endParaRPr b="0" i="0" sz="800" u="none" cap="none" strike="noStrike">
              <a:solidFill>
                <a:srgbClr val="BCAE7E"/>
              </a:solidFill>
              <a:latin typeface="Montserrat Medium"/>
              <a:ea typeface="Montserrat Medium"/>
              <a:cs typeface="Montserrat Medium"/>
              <a:sym typeface="Montserrat Medium"/>
            </a:endParaRPr>
          </a:p>
        </p:txBody>
      </p:sp>
      <p:sp>
        <p:nvSpPr>
          <p:cNvPr id="3298" name="Google Shape;3298;p284"/>
          <p:cNvSpPr/>
          <p:nvPr/>
        </p:nvSpPr>
        <p:spPr>
          <a:xfrm>
            <a:off x="8178074" y="3868700"/>
            <a:ext cx="731376" cy="457164"/>
          </a:xfrm>
          <a:prstGeom prst="cloud">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Medium"/>
                <a:ea typeface="Montserrat Medium"/>
                <a:cs typeface="Montserrat Medium"/>
                <a:sym typeface="Montserrat Medium"/>
              </a:rPr>
              <a:t>3rd Parties</a:t>
            </a:r>
            <a:endParaRPr b="0" i="0" sz="900" u="none" cap="none" strike="noStrike">
              <a:solidFill>
                <a:srgbClr val="000000"/>
              </a:solidFill>
              <a:latin typeface="Montserrat Medium"/>
              <a:ea typeface="Montserrat Medium"/>
              <a:cs typeface="Montserrat Medium"/>
              <a:sym typeface="Montserrat Medium"/>
            </a:endParaRPr>
          </a:p>
        </p:txBody>
      </p:sp>
      <p:cxnSp>
        <p:nvCxnSpPr>
          <p:cNvPr id="3299" name="Google Shape;3299;p284"/>
          <p:cNvCxnSpPr>
            <a:stCxn id="3298" idx="2"/>
            <a:endCxn id="3291" idx="3"/>
          </p:cNvCxnSpPr>
          <p:nvPr/>
        </p:nvCxnSpPr>
        <p:spPr>
          <a:xfrm flipH="1">
            <a:off x="7893843" y="4097282"/>
            <a:ext cx="286500" cy="7500"/>
          </a:xfrm>
          <a:prstGeom prst="curvedConnector3">
            <a:avLst>
              <a:gd fmla="val 50522" name="adj1"/>
            </a:avLst>
          </a:prstGeom>
          <a:noFill/>
          <a:ln cap="flat" cmpd="sng" w="9525">
            <a:solidFill>
              <a:srgbClr val="BCAE7E"/>
            </a:solidFill>
            <a:prstDash val="solid"/>
            <a:round/>
            <a:headEnd len="sm" w="sm" type="triangle"/>
            <a:tailEnd len="sm" w="sm" type="triangle"/>
          </a:ln>
        </p:spPr>
      </p:cxnSp>
      <p:sp>
        <p:nvSpPr>
          <p:cNvPr id="3300" name="Google Shape;3300;p284"/>
          <p:cNvSpPr/>
          <p:nvPr/>
        </p:nvSpPr>
        <p:spPr>
          <a:xfrm>
            <a:off x="5731010" y="3684108"/>
            <a:ext cx="137100" cy="822900"/>
          </a:xfrm>
          <a:prstGeom prst="leftBrace">
            <a:avLst>
              <a:gd fmla="val 50000" name="adj1"/>
              <a:gd fmla="val 50000" name="adj2"/>
            </a:avLst>
          </a:prstGeom>
          <a:noFill/>
          <a:ln cap="flat" cmpd="sng" w="28575">
            <a:solidFill>
              <a:srgbClr val="BCAE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01" name="Google Shape;3301;p284"/>
          <p:cNvSpPr/>
          <p:nvPr/>
        </p:nvSpPr>
        <p:spPr>
          <a:xfrm>
            <a:off x="5909280" y="3876284"/>
            <a:ext cx="457200" cy="457200"/>
          </a:xfrm>
          <a:prstGeom prst="roundRect">
            <a:avLst>
              <a:gd fmla="val 16667" name="adj"/>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Montserrat Medium"/>
                <a:ea typeface="Montserrat Medium"/>
                <a:cs typeface="Montserrat Medium"/>
                <a:sym typeface="Montserrat Medium"/>
              </a:rPr>
              <a:t>IoT</a:t>
            </a:r>
            <a:endParaRPr b="0" i="0" sz="900" u="none" cap="none" strike="noStrike">
              <a:solidFill>
                <a:srgbClr val="000000"/>
              </a:solidFill>
              <a:latin typeface="Montserrat Medium"/>
              <a:ea typeface="Montserrat Medium"/>
              <a:cs typeface="Montserrat Medium"/>
              <a:sym typeface="Montserrat Medium"/>
            </a:endParaRPr>
          </a:p>
        </p:txBody>
      </p:sp>
      <p:sp>
        <p:nvSpPr>
          <p:cNvPr id="3302" name="Google Shape;3302;p284"/>
          <p:cNvSpPr txBox="1"/>
          <p:nvPr/>
        </p:nvSpPr>
        <p:spPr>
          <a:xfrm>
            <a:off x="2103683" y="3932970"/>
            <a:ext cx="676800" cy="32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New </a:t>
            </a:r>
            <a:endParaRPr b="0"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Business</a:t>
            </a:r>
            <a:endParaRPr b="0"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Insights</a:t>
            </a:r>
            <a:endParaRPr b="0" i="0" sz="600" u="none" cap="none" strike="noStrike">
              <a:solidFill>
                <a:srgbClr val="000000"/>
              </a:solidFill>
              <a:latin typeface="Montserrat"/>
              <a:ea typeface="Montserrat"/>
              <a:cs typeface="Montserrat"/>
              <a:sym typeface="Montserrat"/>
            </a:endParaRPr>
          </a:p>
        </p:txBody>
      </p:sp>
      <p:sp>
        <p:nvSpPr>
          <p:cNvPr id="3303" name="Google Shape;3303;p284"/>
          <p:cNvSpPr txBox="1"/>
          <p:nvPr/>
        </p:nvSpPr>
        <p:spPr>
          <a:xfrm>
            <a:off x="1299183" y="4390983"/>
            <a:ext cx="640200" cy="18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Adaptable</a:t>
            </a:r>
            <a:endParaRPr b="0"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Organization</a:t>
            </a:r>
            <a:endParaRPr b="0" i="0" sz="6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Montserrat"/>
              <a:ea typeface="Montserrat"/>
              <a:cs typeface="Montserrat"/>
              <a:sym typeface="Montserrat"/>
            </a:endParaRPr>
          </a:p>
        </p:txBody>
      </p:sp>
      <p:sp>
        <p:nvSpPr>
          <p:cNvPr id="3304" name="Google Shape;3304;p284"/>
          <p:cNvSpPr txBox="1"/>
          <p:nvPr/>
        </p:nvSpPr>
        <p:spPr>
          <a:xfrm>
            <a:off x="1299183" y="3621057"/>
            <a:ext cx="640200" cy="18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New</a:t>
            </a:r>
            <a:endParaRPr b="0"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Business Models</a:t>
            </a:r>
            <a:endParaRPr b="0"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000000"/>
                </a:solidFill>
                <a:latin typeface="Montserrat"/>
                <a:ea typeface="Montserrat"/>
                <a:cs typeface="Montserrat"/>
                <a:sym typeface="Montserrat"/>
              </a:rPr>
              <a:t>Channels</a:t>
            </a:r>
            <a:endParaRPr b="0" i="0" sz="600" u="none" cap="none" strike="noStrike">
              <a:solidFill>
                <a:srgbClr val="000000"/>
              </a:solidFill>
              <a:latin typeface="Montserrat"/>
              <a:ea typeface="Montserrat"/>
              <a:cs typeface="Montserrat"/>
              <a:sym typeface="Montserrat"/>
            </a:endParaRPr>
          </a:p>
        </p:txBody>
      </p:sp>
      <p:sp>
        <p:nvSpPr>
          <p:cNvPr id="3305" name="Google Shape;3305;p284"/>
          <p:cNvSpPr txBox="1"/>
          <p:nvPr/>
        </p:nvSpPr>
        <p:spPr>
          <a:xfrm>
            <a:off x="494683" y="3932970"/>
            <a:ext cx="640200" cy="3291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Montserrat"/>
                <a:ea typeface="Montserrat"/>
                <a:cs typeface="Montserrat"/>
                <a:sym typeface="Montserrat"/>
              </a:rPr>
              <a:t>Business</a:t>
            </a:r>
            <a:endParaRPr b="1" i="0" sz="6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000000"/>
                </a:solidFill>
                <a:latin typeface="Montserrat"/>
                <a:ea typeface="Montserrat"/>
                <a:cs typeface="Montserrat"/>
                <a:sym typeface="Montserrat"/>
              </a:rPr>
              <a:t>Growth</a:t>
            </a:r>
            <a:endParaRPr b="1" i="0" sz="600" u="none" cap="none" strike="noStrike">
              <a:solidFill>
                <a:srgbClr val="000000"/>
              </a:solidFill>
              <a:latin typeface="Montserrat"/>
              <a:ea typeface="Montserrat"/>
              <a:cs typeface="Montserrat"/>
              <a:sym typeface="Montserrat"/>
            </a:endParaRPr>
          </a:p>
        </p:txBody>
      </p:sp>
      <p:cxnSp>
        <p:nvCxnSpPr>
          <p:cNvPr id="3306" name="Google Shape;3306;p284"/>
          <p:cNvCxnSpPr>
            <a:stCxn id="3302" idx="0"/>
            <a:endCxn id="3304" idx="3"/>
          </p:cNvCxnSpPr>
          <p:nvPr/>
        </p:nvCxnSpPr>
        <p:spPr>
          <a:xfrm flipH="1" rot="5400000">
            <a:off x="2080433" y="3571320"/>
            <a:ext cx="220500" cy="502800"/>
          </a:xfrm>
          <a:prstGeom prst="curvedConnector2">
            <a:avLst/>
          </a:prstGeom>
          <a:noFill/>
          <a:ln cap="flat" cmpd="sng" w="9525">
            <a:solidFill>
              <a:srgbClr val="BCAE7E"/>
            </a:solidFill>
            <a:prstDash val="solid"/>
            <a:round/>
            <a:headEnd len="sm" w="sm" type="none"/>
            <a:tailEnd len="sm" w="sm" type="triangle"/>
          </a:ln>
        </p:spPr>
      </p:cxnSp>
      <p:cxnSp>
        <p:nvCxnSpPr>
          <p:cNvPr id="3307" name="Google Shape;3307;p284"/>
          <p:cNvCxnSpPr>
            <a:stCxn id="3302" idx="2"/>
            <a:endCxn id="3303" idx="3"/>
          </p:cNvCxnSpPr>
          <p:nvPr/>
        </p:nvCxnSpPr>
        <p:spPr>
          <a:xfrm rot="5400000">
            <a:off x="2080433" y="4120920"/>
            <a:ext cx="220500" cy="502800"/>
          </a:xfrm>
          <a:prstGeom prst="curvedConnector2">
            <a:avLst/>
          </a:prstGeom>
          <a:noFill/>
          <a:ln cap="flat" cmpd="sng" w="9525">
            <a:solidFill>
              <a:srgbClr val="BCAE7E"/>
            </a:solidFill>
            <a:prstDash val="solid"/>
            <a:round/>
            <a:headEnd len="sm" w="sm" type="none"/>
            <a:tailEnd len="sm" w="sm" type="triangle"/>
          </a:ln>
        </p:spPr>
      </p:cxnSp>
      <p:cxnSp>
        <p:nvCxnSpPr>
          <p:cNvPr id="3308" name="Google Shape;3308;p284"/>
          <p:cNvCxnSpPr>
            <a:stCxn id="3303" idx="1"/>
            <a:endCxn id="3305" idx="2"/>
          </p:cNvCxnSpPr>
          <p:nvPr/>
        </p:nvCxnSpPr>
        <p:spPr>
          <a:xfrm rot="10800000">
            <a:off x="814683" y="4261983"/>
            <a:ext cx="484500" cy="220500"/>
          </a:xfrm>
          <a:prstGeom prst="curvedConnector2">
            <a:avLst/>
          </a:prstGeom>
          <a:noFill/>
          <a:ln cap="flat" cmpd="sng" w="9525">
            <a:solidFill>
              <a:srgbClr val="BCAE7E"/>
            </a:solidFill>
            <a:prstDash val="solid"/>
            <a:round/>
            <a:headEnd len="sm" w="sm" type="none"/>
            <a:tailEnd len="sm" w="sm" type="triangle"/>
          </a:ln>
        </p:spPr>
      </p:cxnSp>
      <p:cxnSp>
        <p:nvCxnSpPr>
          <p:cNvPr id="3309" name="Google Shape;3309;p284"/>
          <p:cNvCxnSpPr>
            <a:stCxn id="3304" idx="1"/>
            <a:endCxn id="3305" idx="0"/>
          </p:cNvCxnSpPr>
          <p:nvPr/>
        </p:nvCxnSpPr>
        <p:spPr>
          <a:xfrm flipH="1">
            <a:off x="814683" y="3712557"/>
            <a:ext cx="484500" cy="220500"/>
          </a:xfrm>
          <a:prstGeom prst="curvedConnector2">
            <a:avLst/>
          </a:prstGeom>
          <a:noFill/>
          <a:ln cap="flat" cmpd="sng" w="9525">
            <a:solidFill>
              <a:srgbClr val="BCAE7E"/>
            </a:solidFill>
            <a:prstDash val="solid"/>
            <a:round/>
            <a:headEnd len="sm" w="sm" type="none"/>
            <a:tailEnd len="sm" w="sm" type="triangle"/>
          </a:ln>
        </p:spPr>
      </p:cxnSp>
      <p:sp>
        <p:nvSpPr>
          <p:cNvPr id="3310" name="Google Shape;3310;p284"/>
          <p:cNvSpPr/>
          <p:nvPr/>
        </p:nvSpPr>
        <p:spPr>
          <a:xfrm>
            <a:off x="4243338" y="1092596"/>
            <a:ext cx="217200" cy="220800"/>
          </a:xfrm>
          <a:prstGeom prst="flowChartConnector">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Montserrat"/>
                <a:ea typeface="Montserrat"/>
                <a:cs typeface="Montserrat"/>
                <a:sym typeface="Montserrat"/>
              </a:rPr>
              <a:t>1</a:t>
            </a:r>
            <a:endParaRPr b="1" i="0" sz="1200" u="none" cap="none" strike="noStrike">
              <a:solidFill>
                <a:srgbClr val="FFFFFF"/>
              </a:solidFill>
              <a:latin typeface="Montserrat"/>
              <a:ea typeface="Montserrat"/>
              <a:cs typeface="Montserrat"/>
              <a:sym typeface="Montserrat"/>
            </a:endParaRPr>
          </a:p>
        </p:txBody>
      </p:sp>
      <p:sp>
        <p:nvSpPr>
          <p:cNvPr id="3311" name="Google Shape;3311;p284"/>
          <p:cNvSpPr/>
          <p:nvPr/>
        </p:nvSpPr>
        <p:spPr>
          <a:xfrm>
            <a:off x="4243338" y="2184700"/>
            <a:ext cx="217200" cy="220800"/>
          </a:xfrm>
          <a:prstGeom prst="flowChartConnector">
            <a:avLst/>
          </a:prstGeom>
          <a:solidFill>
            <a:srgbClr val="000000"/>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Montserrat"/>
                <a:ea typeface="Montserrat"/>
                <a:cs typeface="Montserrat"/>
                <a:sym typeface="Montserrat"/>
              </a:rPr>
              <a:t>2</a:t>
            </a:r>
            <a:endParaRPr b="1" i="0" sz="1200" u="none" cap="none" strike="noStrike">
              <a:solidFill>
                <a:srgbClr val="FFFFFF"/>
              </a:solidFill>
              <a:latin typeface="Montserrat"/>
              <a:ea typeface="Montserrat"/>
              <a:cs typeface="Montserrat"/>
              <a:sym typeface="Montserrat"/>
            </a:endParaRPr>
          </a:p>
        </p:txBody>
      </p:sp>
      <p:sp>
        <p:nvSpPr>
          <p:cNvPr id="3312" name="Google Shape;3312;p284"/>
          <p:cNvSpPr txBox="1"/>
          <p:nvPr/>
        </p:nvSpPr>
        <p:spPr>
          <a:xfrm>
            <a:off x="2751208" y="3126500"/>
            <a:ext cx="914400" cy="183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CAE7E"/>
                </a:solidFill>
                <a:latin typeface="Montserrat Medium"/>
                <a:ea typeface="Montserrat Medium"/>
                <a:cs typeface="Montserrat Medium"/>
                <a:sym typeface="Montserrat Medium"/>
              </a:rPr>
              <a:t>Personalized</a:t>
            </a:r>
            <a:endParaRPr b="0" i="0" sz="800" u="none" cap="none" strike="noStrike">
              <a:solidFill>
                <a:srgbClr val="BCAE7E"/>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CAE7E"/>
                </a:solidFill>
                <a:latin typeface="Montserrat Medium"/>
                <a:ea typeface="Montserrat Medium"/>
                <a:cs typeface="Montserrat Medium"/>
                <a:sym typeface="Montserrat Medium"/>
              </a:rPr>
              <a:t>User Experience</a:t>
            </a:r>
            <a:endParaRPr b="0" i="0" sz="800" u="none" cap="none" strike="noStrike">
              <a:solidFill>
                <a:srgbClr val="BCAE7E"/>
              </a:solidFill>
              <a:latin typeface="Montserrat Medium"/>
              <a:ea typeface="Montserrat Medium"/>
              <a:cs typeface="Montserrat Medium"/>
              <a:sym typeface="Montserrat Medium"/>
            </a:endParaRPr>
          </a:p>
        </p:txBody>
      </p:sp>
      <p:sp>
        <p:nvSpPr>
          <p:cNvPr id="3280" name="Google Shape;3280;p284"/>
          <p:cNvSpPr txBox="1"/>
          <p:nvPr/>
        </p:nvSpPr>
        <p:spPr>
          <a:xfrm>
            <a:off x="3436497" y="4695285"/>
            <a:ext cx="1828800" cy="2703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BCAE7E"/>
                </a:solidFill>
                <a:highlight>
                  <a:srgbClr val="FFFFFF"/>
                </a:highlight>
                <a:latin typeface="Montserrat SemiBold"/>
                <a:ea typeface="Montserrat SemiBold"/>
                <a:cs typeface="Montserrat SemiBold"/>
                <a:sym typeface="Montserrat SemiBold"/>
              </a:rPr>
              <a:t>Phygitalization Roadmap</a:t>
            </a:r>
            <a:endParaRPr b="0" i="0" sz="1200" u="none" cap="none" strike="noStrike">
              <a:solidFill>
                <a:srgbClr val="BCAE7E"/>
              </a:solidFill>
              <a:highlight>
                <a:srgbClr val="FFFFFF"/>
              </a:highlight>
              <a:latin typeface="Montserrat SemiBold"/>
              <a:ea typeface="Montserrat SemiBold"/>
              <a:cs typeface="Montserrat SemiBold"/>
              <a:sym typeface="Montserrat SemiBold"/>
            </a:endParaRPr>
          </a:p>
        </p:txBody>
      </p:sp>
      <p:sp>
        <p:nvSpPr>
          <p:cNvPr id="3313" name="Google Shape;3313;p284"/>
          <p:cNvSpPr txBox="1"/>
          <p:nvPr/>
        </p:nvSpPr>
        <p:spPr>
          <a:xfrm>
            <a:off x="3436497" y="1940021"/>
            <a:ext cx="1828800" cy="2703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BCAE7E"/>
                </a:solidFill>
                <a:highlight>
                  <a:srgbClr val="FFFFFF"/>
                </a:highlight>
                <a:latin typeface="Montserrat SemiBold"/>
                <a:ea typeface="Montserrat SemiBold"/>
                <a:cs typeface="Montserrat SemiBold"/>
                <a:sym typeface="Montserrat SemiBold"/>
              </a:rPr>
              <a:t>Interact / Interface</a:t>
            </a:r>
            <a:endParaRPr b="0" i="0" sz="1200" u="none" cap="none" strike="noStrike">
              <a:solidFill>
                <a:srgbClr val="BCAE7E"/>
              </a:solidFill>
              <a:highlight>
                <a:srgbClr val="FFFFFF"/>
              </a:highlight>
              <a:latin typeface="Montserrat SemiBold"/>
              <a:ea typeface="Montserrat SemiBold"/>
              <a:cs typeface="Montserrat SemiBold"/>
              <a:sym typeface="Montserrat SemiBold"/>
            </a:endParaRPr>
          </a:p>
        </p:txBody>
      </p:sp>
      <p:sp>
        <p:nvSpPr>
          <p:cNvPr id="3314" name="Google Shape;3314;p284"/>
          <p:cNvSpPr txBox="1"/>
          <p:nvPr/>
        </p:nvSpPr>
        <p:spPr>
          <a:xfrm>
            <a:off x="3436497" y="844862"/>
            <a:ext cx="1828800" cy="270300"/>
          </a:xfrm>
          <a:prstGeom prst="rect">
            <a:avLst/>
          </a:prstGeom>
          <a:noFill/>
          <a:ln>
            <a:noFill/>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BCAE7E"/>
                </a:solidFill>
                <a:highlight>
                  <a:srgbClr val="FFFFFF"/>
                </a:highlight>
                <a:latin typeface="Arial"/>
                <a:ea typeface="Arial"/>
                <a:cs typeface="Arial"/>
                <a:sym typeface="Arial"/>
              </a:rPr>
              <a:t>Co-Exist</a:t>
            </a:r>
            <a:endParaRPr b="0" i="0" sz="1200" u="none" cap="none" strike="noStrike">
              <a:solidFill>
                <a:srgbClr val="BCAE7E"/>
              </a:solidFill>
              <a:highlight>
                <a:srgbClr val="FFFFFF"/>
              </a:highlight>
              <a:latin typeface="Arial"/>
              <a:ea typeface="Arial"/>
              <a:cs typeface="Arial"/>
              <a:sym typeface="Arial"/>
            </a:endParaRPr>
          </a:p>
        </p:txBody>
      </p:sp>
      <p:sp>
        <p:nvSpPr>
          <p:cNvPr id="3315" name="Google Shape;3315;p284"/>
          <p:cNvSpPr/>
          <p:nvPr/>
        </p:nvSpPr>
        <p:spPr>
          <a:xfrm rot="-5400000">
            <a:off x="3916000" y="2480025"/>
            <a:ext cx="284100" cy="477600"/>
          </a:xfrm>
          <a:prstGeom prst="uturnArrow">
            <a:avLst>
              <a:gd fmla="val 25000" name="adj1"/>
              <a:gd fmla="val 25000" name="adj2"/>
              <a:gd fmla="val 25000" name="adj3"/>
              <a:gd fmla="val 43750" name="adj4"/>
              <a:gd fmla="val 100000" name="adj5"/>
            </a:avLst>
          </a:prstGeom>
          <a:solidFill>
            <a:srgbClr val="A6CE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A6CE39"/>
              </a:solidFill>
              <a:latin typeface="Arial"/>
              <a:ea typeface="Arial"/>
              <a:cs typeface="Arial"/>
              <a:sym typeface="Arial"/>
            </a:endParaRPr>
          </a:p>
        </p:txBody>
      </p:sp>
      <p:sp>
        <p:nvSpPr>
          <p:cNvPr id="3316" name="Google Shape;3316;p284"/>
          <p:cNvSpPr txBox="1"/>
          <p:nvPr/>
        </p:nvSpPr>
        <p:spPr>
          <a:xfrm>
            <a:off x="998359" y="2080825"/>
            <a:ext cx="1338900" cy="27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Physical Services, </a:t>
            </a:r>
            <a:endParaRPr b="0" i="0" sz="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Arial"/>
                <a:ea typeface="Arial"/>
                <a:cs typeface="Arial"/>
                <a:sym typeface="Arial"/>
              </a:rPr>
              <a:t>Amenities &amp; Perks</a:t>
            </a:r>
            <a:endParaRPr b="0" i="0" sz="900" u="none" cap="none" strike="noStrike">
              <a:solidFill>
                <a:srgbClr val="000000"/>
              </a:solidFill>
              <a:latin typeface="Arial"/>
              <a:ea typeface="Arial"/>
              <a:cs typeface="Arial"/>
              <a:sym typeface="Arial"/>
            </a:endParaRPr>
          </a:p>
        </p:txBody>
      </p:sp>
      <p:sp>
        <p:nvSpPr>
          <p:cNvPr id="3317" name="Google Shape;3317;p284"/>
          <p:cNvSpPr txBox="1"/>
          <p:nvPr/>
        </p:nvSpPr>
        <p:spPr>
          <a:xfrm>
            <a:off x="7421105" y="2256225"/>
            <a:ext cx="1123500" cy="274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Digital Services </a:t>
            </a:r>
            <a:endParaRPr b="0" i="0" sz="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Arial"/>
                <a:ea typeface="Arial"/>
                <a:cs typeface="Arial"/>
                <a:sym typeface="Arial"/>
              </a:rPr>
              <a:t>&amp; Communities</a:t>
            </a:r>
            <a:endParaRPr b="0" i="0" sz="800" u="none" cap="none" strike="noStrike">
              <a:solidFill>
                <a:srgbClr val="000000"/>
              </a:solidFill>
              <a:latin typeface="Arial"/>
              <a:ea typeface="Arial"/>
              <a:cs typeface="Arial"/>
              <a:sym typeface="Arial"/>
            </a:endParaRPr>
          </a:p>
        </p:txBody>
      </p:sp>
      <p:sp>
        <p:nvSpPr>
          <p:cNvPr id="3318" name="Google Shape;3318;p284"/>
          <p:cNvSpPr/>
          <p:nvPr/>
        </p:nvSpPr>
        <p:spPr>
          <a:xfrm flipH="1" rot="-5400000">
            <a:off x="3544225" y="4022775"/>
            <a:ext cx="730200" cy="261300"/>
          </a:xfrm>
          <a:prstGeom prst="uturnArrow">
            <a:avLst>
              <a:gd fmla="val 25000" name="adj1"/>
              <a:gd fmla="val 25000" name="adj2"/>
              <a:gd fmla="val 25000" name="adj3"/>
              <a:gd fmla="val 43750" name="adj4"/>
              <a:gd fmla="val 100000" name="adj5"/>
            </a:avLst>
          </a:prstGeom>
          <a:solidFill>
            <a:srgbClr val="A6CE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A6CE39"/>
              </a:solidFill>
              <a:latin typeface="Arial"/>
              <a:ea typeface="Arial"/>
              <a:cs typeface="Arial"/>
              <a:sym typeface="Arial"/>
            </a:endParaRPr>
          </a:p>
        </p:txBody>
      </p:sp>
      <p:sp>
        <p:nvSpPr>
          <p:cNvPr id="3319" name="Google Shape;3319;p284"/>
          <p:cNvSpPr/>
          <p:nvPr/>
        </p:nvSpPr>
        <p:spPr>
          <a:xfrm flipH="1">
            <a:off x="4090200" y="3787900"/>
            <a:ext cx="566700" cy="120900"/>
          </a:xfrm>
          <a:prstGeom prst="rightArrow">
            <a:avLst>
              <a:gd fmla="val 50000" name="adj1"/>
              <a:gd fmla="val 50000" name="adj2"/>
            </a:avLst>
          </a:prstGeom>
          <a:solidFill>
            <a:srgbClr val="A6CE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A6CE39"/>
              </a:solidFill>
              <a:latin typeface="Arial"/>
              <a:ea typeface="Arial"/>
              <a:cs typeface="Arial"/>
              <a:sym typeface="Arial"/>
            </a:endParaRPr>
          </a:p>
        </p:txBody>
      </p:sp>
      <p:sp>
        <p:nvSpPr>
          <p:cNvPr id="3320" name="Google Shape;3320;p284"/>
          <p:cNvSpPr/>
          <p:nvPr/>
        </p:nvSpPr>
        <p:spPr>
          <a:xfrm flipH="1">
            <a:off x="2628843" y="3684108"/>
            <a:ext cx="137100" cy="822900"/>
          </a:xfrm>
          <a:prstGeom prst="leftBrace">
            <a:avLst>
              <a:gd fmla="val 50000" name="adj1"/>
              <a:gd fmla="val 50000" name="adj2"/>
            </a:avLst>
          </a:prstGeom>
          <a:noFill/>
          <a:ln cap="flat" cmpd="sng" w="9525">
            <a:solidFill>
              <a:srgbClr val="BCAE7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3321" name="Google Shape;3321;p284"/>
          <p:cNvSpPr txBox="1"/>
          <p:nvPr/>
        </p:nvSpPr>
        <p:spPr>
          <a:xfrm>
            <a:off x="2941750" y="3988200"/>
            <a:ext cx="676800" cy="201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CAE7E"/>
                </a:solidFill>
                <a:latin typeface="Montserrat Medium"/>
                <a:ea typeface="Montserrat Medium"/>
                <a:cs typeface="Montserrat Medium"/>
                <a:sym typeface="Montserrat Medium"/>
              </a:rPr>
              <a:t>Data</a:t>
            </a:r>
            <a:endParaRPr b="0" i="0" sz="800" u="none" cap="none" strike="noStrike">
              <a:solidFill>
                <a:srgbClr val="BCAE7E"/>
              </a:solidFill>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BCAE7E"/>
                </a:solidFill>
                <a:latin typeface="Montserrat Medium"/>
                <a:ea typeface="Montserrat Medium"/>
                <a:cs typeface="Montserrat Medium"/>
                <a:sym typeface="Montserrat Medium"/>
              </a:rPr>
              <a:t>Visualization</a:t>
            </a:r>
            <a:endParaRPr b="0" i="0" sz="800" u="none" cap="none" strike="noStrike">
              <a:solidFill>
                <a:srgbClr val="BCAE7E"/>
              </a:solidFill>
              <a:latin typeface="Montserrat Medium"/>
              <a:ea typeface="Montserrat Medium"/>
              <a:cs typeface="Montserrat Medium"/>
              <a:sym typeface="Montserrat Medium"/>
            </a:endParaRPr>
          </a:p>
        </p:txBody>
      </p:sp>
      <p:sp>
        <p:nvSpPr>
          <p:cNvPr id="3322" name="Google Shape;3322;p284"/>
          <p:cNvSpPr txBox="1"/>
          <p:nvPr/>
        </p:nvSpPr>
        <p:spPr>
          <a:xfrm>
            <a:off x="3756313" y="4023250"/>
            <a:ext cx="1186800" cy="201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BCAE7E"/>
                </a:solidFill>
                <a:highlight>
                  <a:srgbClr val="FFFFFF"/>
                </a:highlight>
                <a:latin typeface="Montserrat Medium"/>
                <a:ea typeface="Montserrat Medium"/>
                <a:cs typeface="Montserrat Medium"/>
                <a:sym typeface="Montserrat Medium"/>
              </a:rPr>
              <a:t>Data Analytics &amp;</a:t>
            </a:r>
            <a:endParaRPr b="0" i="0" sz="700" u="none" cap="none" strike="noStrike">
              <a:solidFill>
                <a:srgbClr val="BCAE7E"/>
              </a:solidFill>
              <a:highlight>
                <a:srgbClr val="FFFFFF"/>
              </a:highlight>
              <a:latin typeface="Montserrat Medium"/>
              <a:ea typeface="Montserrat Medium"/>
              <a:cs typeface="Montserrat Medium"/>
              <a:sym typeface="Montserrat Medium"/>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BCAE7E"/>
                </a:solidFill>
                <a:highlight>
                  <a:srgbClr val="FFFFFF"/>
                </a:highlight>
                <a:latin typeface="Montserrat Medium"/>
                <a:ea typeface="Montserrat Medium"/>
                <a:cs typeface="Montserrat Medium"/>
                <a:sym typeface="Montserrat Medium"/>
              </a:rPr>
              <a:t>Artificial Intelligence</a:t>
            </a:r>
            <a:endParaRPr b="0" i="0" sz="700" u="none" cap="none" strike="noStrike">
              <a:solidFill>
                <a:srgbClr val="BCAE7E"/>
              </a:solidFill>
              <a:highlight>
                <a:srgbClr val="FFFFFF"/>
              </a:highlight>
              <a:latin typeface="Montserrat Medium"/>
              <a:ea typeface="Montserrat Medium"/>
              <a:cs typeface="Montserrat Medium"/>
              <a:sym typeface="Montserrat Medium"/>
            </a:endParaRPr>
          </a:p>
        </p:txBody>
      </p:sp>
      <p:sp>
        <p:nvSpPr>
          <p:cNvPr id="3323" name="Google Shape;3323;p284"/>
          <p:cNvSpPr txBox="1"/>
          <p:nvPr/>
        </p:nvSpPr>
        <p:spPr>
          <a:xfrm>
            <a:off x="7124850" y="1974525"/>
            <a:ext cx="1781100" cy="201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BCAE7E"/>
                </a:solidFill>
                <a:latin typeface="Montserrat Medium"/>
                <a:ea typeface="Montserrat Medium"/>
                <a:cs typeface="Montserrat Medium"/>
                <a:sym typeface="Montserrat Medium"/>
              </a:rPr>
              <a:t>Social Media Integration</a:t>
            </a:r>
            <a:endParaRPr b="0" i="1" sz="900" u="none" cap="none" strike="noStrike">
              <a:solidFill>
                <a:srgbClr val="BCAE7E"/>
              </a:solidFill>
              <a:latin typeface="Montserrat Medium"/>
              <a:ea typeface="Montserrat Medium"/>
              <a:cs typeface="Montserrat Medium"/>
              <a:sym typeface="Montserrat Medium"/>
            </a:endParaRPr>
          </a:p>
        </p:txBody>
      </p:sp>
      <p:sp>
        <p:nvSpPr>
          <p:cNvPr id="3324" name="Google Shape;3324;p284"/>
          <p:cNvSpPr txBox="1"/>
          <p:nvPr/>
        </p:nvSpPr>
        <p:spPr>
          <a:xfrm>
            <a:off x="5503574" y="1984300"/>
            <a:ext cx="1186800" cy="201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1" lang="en" sz="900" u="none" cap="none" strike="noStrike">
                <a:solidFill>
                  <a:srgbClr val="BCAE7E"/>
                </a:solidFill>
                <a:latin typeface="Montserrat Medium"/>
                <a:ea typeface="Montserrat Medium"/>
                <a:cs typeface="Montserrat Medium"/>
                <a:sym typeface="Montserrat Medium"/>
              </a:rPr>
              <a:t>Digital Innovations</a:t>
            </a:r>
            <a:endParaRPr b="0" i="1" sz="900" u="none" cap="none" strike="noStrike">
              <a:solidFill>
                <a:srgbClr val="BCAE7E"/>
              </a:solidFill>
              <a:latin typeface="Montserrat Medium"/>
              <a:ea typeface="Montserrat Medium"/>
              <a:cs typeface="Montserrat Medium"/>
              <a:sym typeface="Montserrat Medium"/>
            </a:endParaRPr>
          </a:p>
        </p:txBody>
      </p:sp>
      <p:sp>
        <p:nvSpPr>
          <p:cNvPr id="3325" name="Google Shape;3325;p284"/>
          <p:cNvSpPr txBox="1"/>
          <p:nvPr/>
        </p:nvSpPr>
        <p:spPr>
          <a:xfrm>
            <a:off x="5931002" y="3530995"/>
            <a:ext cx="914400" cy="2013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b="0" i="1" lang="en" sz="800" u="none" cap="none" strike="noStrike">
                <a:solidFill>
                  <a:srgbClr val="666666"/>
                </a:solidFill>
                <a:latin typeface="Montserrat"/>
                <a:ea typeface="Montserrat"/>
                <a:cs typeface="Montserrat"/>
                <a:sym typeface="Montserrat"/>
              </a:rPr>
              <a:t>B2B Integrations</a:t>
            </a:r>
            <a:endParaRPr b="0" i="1" sz="800" u="none" cap="none" strike="noStrike">
              <a:solidFill>
                <a:srgbClr val="666666"/>
              </a:solidFill>
              <a:latin typeface="Montserrat"/>
              <a:ea typeface="Montserrat"/>
              <a:cs typeface="Montserrat"/>
              <a:sym typeface="Montserrat"/>
            </a:endParaRPr>
          </a:p>
        </p:txBody>
      </p:sp>
      <p:sp>
        <p:nvSpPr>
          <p:cNvPr id="3326" name="Google Shape;3326;p284"/>
          <p:cNvSpPr txBox="1"/>
          <p:nvPr/>
        </p:nvSpPr>
        <p:spPr>
          <a:xfrm>
            <a:off x="7222380" y="3530995"/>
            <a:ext cx="914400" cy="201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666666"/>
                </a:solidFill>
                <a:latin typeface="Montserrat"/>
                <a:ea typeface="Montserrat"/>
                <a:cs typeface="Montserrat"/>
                <a:sym typeface="Montserrat"/>
              </a:rPr>
              <a:t>Digital Marketing</a:t>
            </a:r>
            <a:endParaRPr b="0" i="1" sz="800" u="none" cap="none" strike="noStrike">
              <a:solidFill>
                <a:srgbClr val="666666"/>
              </a:solidFill>
              <a:latin typeface="Montserrat"/>
              <a:ea typeface="Montserrat"/>
              <a:cs typeface="Montserrat"/>
              <a:sym typeface="Montserrat"/>
            </a:endParaRPr>
          </a:p>
        </p:txBody>
      </p:sp>
      <p:sp>
        <p:nvSpPr>
          <p:cNvPr id="3327" name="Google Shape;3327;p284"/>
          <p:cNvSpPr txBox="1"/>
          <p:nvPr/>
        </p:nvSpPr>
        <p:spPr>
          <a:xfrm>
            <a:off x="1733475" y="1744770"/>
            <a:ext cx="914400" cy="201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BCAE7E"/>
                </a:solidFill>
                <a:latin typeface="Montserrat Medium"/>
                <a:ea typeface="Montserrat Medium"/>
                <a:cs typeface="Montserrat Medium"/>
                <a:sym typeface="Montserrat Medium"/>
              </a:rPr>
              <a:t>Provision</a:t>
            </a:r>
            <a:endParaRPr b="0" i="1" sz="900" u="none" cap="none" strike="noStrike">
              <a:solidFill>
                <a:srgbClr val="BCAE7E"/>
              </a:solidFill>
              <a:latin typeface="Montserrat Medium"/>
              <a:ea typeface="Montserrat Medium"/>
              <a:cs typeface="Montserrat Medium"/>
              <a:sym typeface="Montserrat Medium"/>
            </a:endParaRPr>
          </a:p>
        </p:txBody>
      </p:sp>
      <p:sp>
        <p:nvSpPr>
          <p:cNvPr id="3328" name="Google Shape;3328;p284"/>
          <p:cNvSpPr/>
          <p:nvPr/>
        </p:nvSpPr>
        <p:spPr>
          <a:xfrm>
            <a:off x="6615761" y="2883977"/>
            <a:ext cx="595200" cy="595200"/>
          </a:xfrm>
          <a:prstGeom prst="ellipse">
            <a:avLst/>
          </a:prstGeom>
          <a:solidFill>
            <a:srgbClr val="E4D6A8">
              <a:alpha val="5569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Montserrat"/>
                <a:ea typeface="Montserrat"/>
                <a:cs typeface="Montserrat"/>
                <a:sym typeface="Montserrat"/>
              </a:rPr>
              <a:t>management</a:t>
            </a:r>
            <a:endParaRPr b="0" i="0" sz="7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Montserrat"/>
                <a:ea typeface="Montserrat"/>
                <a:cs typeface="Montserrat"/>
                <a:sym typeface="Montserrat"/>
              </a:rPr>
              <a:t>Tools</a:t>
            </a:r>
            <a:endParaRPr b="0" i="0" sz="700" u="none" cap="none" strike="noStrike">
              <a:solidFill>
                <a:srgbClr val="000000"/>
              </a:solidFill>
              <a:latin typeface="Montserrat"/>
              <a:ea typeface="Montserrat"/>
              <a:cs typeface="Montserrat"/>
              <a:sym typeface="Montserrat"/>
            </a:endParaRPr>
          </a:p>
        </p:txBody>
      </p:sp>
      <p:pic>
        <p:nvPicPr>
          <p:cNvPr id="3329" name="Google Shape;3329;p284"/>
          <p:cNvPicPr preferRelativeResize="0"/>
          <p:nvPr/>
        </p:nvPicPr>
        <p:blipFill rotWithShape="1">
          <a:blip r:embed="rId3">
            <a:alphaModFix/>
          </a:blip>
          <a:srcRect b="0" l="0" r="0" t="0"/>
          <a:stretch/>
        </p:blipFill>
        <p:spPr>
          <a:xfrm>
            <a:off x="1353550" y="1044438"/>
            <a:ext cx="566700" cy="566700"/>
          </a:xfrm>
          <a:prstGeom prst="rect">
            <a:avLst/>
          </a:prstGeom>
          <a:noFill/>
          <a:ln>
            <a:noFill/>
          </a:ln>
        </p:spPr>
      </p:pic>
      <p:pic>
        <p:nvPicPr>
          <p:cNvPr id="3330" name="Google Shape;3330;p284"/>
          <p:cNvPicPr preferRelativeResize="0"/>
          <p:nvPr/>
        </p:nvPicPr>
        <p:blipFill rotWithShape="1">
          <a:blip r:embed="rId4">
            <a:alphaModFix/>
          </a:blip>
          <a:srcRect b="0" l="0" r="0" t="0"/>
          <a:stretch/>
        </p:blipFill>
        <p:spPr>
          <a:xfrm>
            <a:off x="6601700" y="1064275"/>
            <a:ext cx="512100" cy="512100"/>
          </a:xfrm>
          <a:prstGeom prst="rect">
            <a:avLst/>
          </a:prstGeom>
          <a:noFill/>
          <a:ln>
            <a:noFill/>
          </a:ln>
        </p:spPr>
      </p:pic>
      <p:cxnSp>
        <p:nvCxnSpPr>
          <p:cNvPr id="3331" name="Google Shape;3331;p284"/>
          <p:cNvCxnSpPr/>
          <p:nvPr/>
        </p:nvCxnSpPr>
        <p:spPr>
          <a:xfrm>
            <a:off x="1636900" y="1611137"/>
            <a:ext cx="0" cy="468600"/>
          </a:xfrm>
          <a:prstGeom prst="straightConnector1">
            <a:avLst/>
          </a:prstGeom>
          <a:noFill/>
          <a:ln cap="flat" cmpd="sng" w="9525">
            <a:solidFill>
              <a:srgbClr val="BCAE7E"/>
            </a:solidFill>
            <a:prstDash val="solid"/>
            <a:round/>
            <a:headEnd len="sm" w="sm" type="none"/>
            <a:tailEnd len="med" w="med" type="triangle"/>
          </a:ln>
        </p:spPr>
      </p:cxnSp>
      <p:pic>
        <p:nvPicPr>
          <p:cNvPr id="3332" name="Google Shape;3332;p284"/>
          <p:cNvPicPr preferRelativeResize="0"/>
          <p:nvPr/>
        </p:nvPicPr>
        <p:blipFill rotWithShape="1">
          <a:blip r:embed="rId5">
            <a:alphaModFix/>
          </a:blip>
          <a:srcRect b="0" l="0" r="0" t="0"/>
          <a:stretch/>
        </p:blipFill>
        <p:spPr>
          <a:xfrm>
            <a:off x="1153301" y="2522151"/>
            <a:ext cx="411599" cy="411599"/>
          </a:xfrm>
          <a:prstGeom prst="rect">
            <a:avLst/>
          </a:prstGeom>
          <a:noFill/>
          <a:ln>
            <a:noFill/>
          </a:ln>
        </p:spPr>
      </p:pic>
      <p:pic>
        <p:nvPicPr>
          <p:cNvPr id="3333" name="Google Shape;3333;p284"/>
          <p:cNvPicPr preferRelativeResize="0"/>
          <p:nvPr/>
        </p:nvPicPr>
        <p:blipFill rotWithShape="1">
          <a:blip r:embed="rId6">
            <a:alphaModFix/>
          </a:blip>
          <a:srcRect b="0" l="0" r="0" t="0"/>
          <a:stretch/>
        </p:blipFill>
        <p:spPr>
          <a:xfrm>
            <a:off x="1688286" y="2457969"/>
            <a:ext cx="466200" cy="466186"/>
          </a:xfrm>
          <a:prstGeom prst="rect">
            <a:avLst/>
          </a:prstGeom>
          <a:noFill/>
          <a:ln>
            <a:noFill/>
          </a:ln>
        </p:spPr>
      </p:pic>
      <p:sp>
        <p:nvSpPr>
          <p:cNvPr id="3334" name="Google Shape;3334;p284"/>
          <p:cNvSpPr txBox="1"/>
          <p:nvPr/>
        </p:nvSpPr>
        <p:spPr>
          <a:xfrm>
            <a:off x="588325" y="3182320"/>
            <a:ext cx="914400" cy="201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0" i="1" lang="en" sz="900" u="none" cap="none" strike="noStrike">
                <a:solidFill>
                  <a:srgbClr val="BCAE7E"/>
                </a:solidFill>
                <a:latin typeface="Montserrat Medium"/>
                <a:ea typeface="Montserrat Medium"/>
                <a:cs typeface="Montserrat Medium"/>
                <a:sym typeface="Montserrat Medium"/>
              </a:rPr>
              <a:t>Enhancements</a:t>
            </a:r>
            <a:endParaRPr b="0" i="1" sz="900" u="none" cap="none" strike="noStrike">
              <a:solidFill>
                <a:srgbClr val="BCAE7E"/>
              </a:solidFill>
              <a:latin typeface="Montserrat Medium"/>
              <a:ea typeface="Montserrat Medium"/>
              <a:cs typeface="Montserrat Medium"/>
              <a:sym typeface="Montserrat Medium"/>
            </a:endParaRPr>
          </a:p>
        </p:txBody>
      </p:sp>
      <p:cxnSp>
        <p:nvCxnSpPr>
          <p:cNvPr id="3335" name="Google Shape;3335;p284"/>
          <p:cNvCxnSpPr/>
          <p:nvPr/>
        </p:nvCxnSpPr>
        <p:spPr>
          <a:xfrm rot="10800000">
            <a:off x="1632675" y="3043450"/>
            <a:ext cx="0" cy="395700"/>
          </a:xfrm>
          <a:prstGeom prst="straightConnector1">
            <a:avLst/>
          </a:prstGeom>
          <a:noFill/>
          <a:ln cap="flat" cmpd="sng" w="9525">
            <a:solidFill>
              <a:srgbClr val="BCAE7E"/>
            </a:solidFill>
            <a:prstDash val="solid"/>
            <a:round/>
            <a:headEnd len="sm" w="sm" type="none"/>
            <a:tailEnd len="med" w="med" type="triangle"/>
          </a:ln>
        </p:spPr>
      </p:cxnSp>
      <p:sp>
        <p:nvSpPr>
          <p:cNvPr id="3336" name="Google Shape;3336;p284"/>
          <p:cNvSpPr/>
          <p:nvPr/>
        </p:nvSpPr>
        <p:spPr>
          <a:xfrm>
            <a:off x="3728475" y="1436073"/>
            <a:ext cx="1217400" cy="149700"/>
          </a:xfrm>
          <a:prstGeom prst="leftRightArrow">
            <a:avLst>
              <a:gd fmla="val 50000" name="adj1"/>
              <a:gd fmla="val 50000" name="adj2"/>
            </a:avLst>
          </a:prstGeom>
          <a:solidFill>
            <a:srgbClr val="A6CE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A6CE39"/>
              </a:solidFill>
              <a:latin typeface="Arial"/>
              <a:ea typeface="Arial"/>
              <a:cs typeface="Arial"/>
              <a:sym typeface="Arial"/>
            </a:endParaRPr>
          </a:p>
        </p:txBody>
      </p:sp>
      <p:sp>
        <p:nvSpPr>
          <p:cNvPr id="3337" name="Google Shape;3337;p284"/>
          <p:cNvSpPr/>
          <p:nvPr/>
        </p:nvSpPr>
        <p:spPr>
          <a:xfrm rot="5400000">
            <a:off x="4487588" y="2480025"/>
            <a:ext cx="284100" cy="477600"/>
          </a:xfrm>
          <a:prstGeom prst="uturnArrow">
            <a:avLst>
              <a:gd fmla="val 25000" name="adj1"/>
              <a:gd fmla="val 25000" name="adj2"/>
              <a:gd fmla="val 25000" name="adj3"/>
              <a:gd fmla="val 43750" name="adj4"/>
              <a:gd fmla="val 100000" name="adj5"/>
            </a:avLst>
          </a:prstGeom>
          <a:solidFill>
            <a:srgbClr val="A6CE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A6CE39"/>
              </a:solidFill>
              <a:latin typeface="Arial"/>
              <a:ea typeface="Arial"/>
              <a:cs typeface="Arial"/>
              <a:sym typeface="Arial"/>
            </a:endParaRPr>
          </a:p>
        </p:txBody>
      </p:sp>
      <p:sp>
        <p:nvSpPr>
          <p:cNvPr id="3338" name="Google Shape;3338;p284"/>
          <p:cNvSpPr/>
          <p:nvPr/>
        </p:nvSpPr>
        <p:spPr>
          <a:xfrm flipH="1" rot="5400000">
            <a:off x="4472675" y="4022775"/>
            <a:ext cx="730200" cy="261300"/>
          </a:xfrm>
          <a:prstGeom prst="uturnArrow">
            <a:avLst>
              <a:gd fmla="val 25000" name="adj1"/>
              <a:gd fmla="val 25000" name="adj2"/>
              <a:gd fmla="val 25000" name="adj3"/>
              <a:gd fmla="val 43750" name="adj4"/>
              <a:gd fmla="val 100000" name="adj5"/>
            </a:avLst>
          </a:prstGeom>
          <a:solidFill>
            <a:srgbClr val="A6CE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A6CE39"/>
              </a:solidFill>
              <a:latin typeface="Arial"/>
              <a:ea typeface="Arial"/>
              <a:cs typeface="Arial"/>
              <a:sym typeface="Arial"/>
            </a:endParaRPr>
          </a:p>
        </p:txBody>
      </p:sp>
      <p:cxnSp>
        <p:nvCxnSpPr>
          <p:cNvPr id="3339" name="Google Shape;3339;p284"/>
          <p:cNvCxnSpPr/>
          <p:nvPr/>
        </p:nvCxnSpPr>
        <p:spPr>
          <a:xfrm flipH="1">
            <a:off x="6680263" y="2129075"/>
            <a:ext cx="123900" cy="266700"/>
          </a:xfrm>
          <a:prstGeom prst="straightConnector1">
            <a:avLst/>
          </a:prstGeom>
          <a:noFill/>
          <a:ln cap="flat" cmpd="sng" w="9525">
            <a:solidFill>
              <a:srgbClr val="BCAE7E"/>
            </a:solidFill>
            <a:prstDash val="solid"/>
            <a:round/>
            <a:headEnd len="sm" w="sm" type="none"/>
            <a:tailEnd len="med" w="med" type="triangle"/>
          </a:ln>
        </p:spPr>
      </p:cxnSp>
      <p:cxnSp>
        <p:nvCxnSpPr>
          <p:cNvPr id="3340" name="Google Shape;3340;p284"/>
          <p:cNvCxnSpPr/>
          <p:nvPr/>
        </p:nvCxnSpPr>
        <p:spPr>
          <a:xfrm>
            <a:off x="6972300" y="2133600"/>
            <a:ext cx="114300" cy="257100"/>
          </a:xfrm>
          <a:prstGeom prst="straightConnector1">
            <a:avLst/>
          </a:prstGeom>
          <a:noFill/>
          <a:ln cap="flat" cmpd="sng" w="9525">
            <a:solidFill>
              <a:srgbClr val="BCAE7E"/>
            </a:solidFill>
            <a:prstDash val="solid"/>
            <a:round/>
            <a:headEnd len="sm" w="sm" type="none"/>
            <a:tailEnd len="med" w="med" type="triangle"/>
          </a:ln>
        </p:spPr>
      </p:cxnSp>
      <p:pic>
        <p:nvPicPr>
          <p:cNvPr id="3341" name="Google Shape;3341;p284"/>
          <p:cNvPicPr preferRelativeResize="0"/>
          <p:nvPr/>
        </p:nvPicPr>
        <p:blipFill rotWithShape="1">
          <a:blip r:embed="rId7">
            <a:alphaModFix/>
          </a:blip>
          <a:srcRect b="6576" l="0" r="0" t="0"/>
          <a:stretch/>
        </p:blipFill>
        <p:spPr>
          <a:xfrm>
            <a:off x="7677750" y="2610825"/>
            <a:ext cx="731400" cy="730202"/>
          </a:xfrm>
          <a:prstGeom prst="rect">
            <a:avLst/>
          </a:prstGeom>
          <a:noFill/>
          <a:ln>
            <a:noFill/>
          </a:ln>
        </p:spPr>
      </p:pic>
      <p:sp>
        <p:nvSpPr>
          <p:cNvPr id="3342" name="Google Shape;3342;p284"/>
          <p:cNvSpPr/>
          <p:nvPr/>
        </p:nvSpPr>
        <p:spPr>
          <a:xfrm>
            <a:off x="351025" y="291475"/>
            <a:ext cx="36900" cy="481800"/>
          </a:xfrm>
          <a:prstGeom prst="rect">
            <a:avLst/>
          </a:prstGeom>
          <a:solidFill>
            <a:srgbClr val="B8D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43" name="Google Shape;3343;p284"/>
          <p:cNvPicPr preferRelativeResize="0"/>
          <p:nvPr/>
        </p:nvPicPr>
        <p:blipFill rotWithShape="1">
          <a:blip r:embed="rId8">
            <a:alphaModFix/>
          </a:blip>
          <a:srcRect b="0" l="0" r="0" t="0"/>
          <a:stretch/>
        </p:blipFill>
        <p:spPr>
          <a:xfrm>
            <a:off x="8517520" y="291478"/>
            <a:ext cx="436804" cy="341776"/>
          </a:xfrm>
          <a:prstGeom prst="rect">
            <a:avLst/>
          </a:prstGeom>
          <a:noFill/>
          <a:ln>
            <a:noFill/>
          </a:ln>
        </p:spPr>
      </p:pic>
      <p:sp>
        <p:nvSpPr>
          <p:cNvPr id="3344" name="Google Shape;3344;p284"/>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marR="0" rtl="0" algn="l">
              <a:lnSpc>
                <a:spcPct val="100000"/>
              </a:lnSpc>
              <a:spcBef>
                <a:spcPts val="0"/>
              </a:spcBef>
              <a:spcAft>
                <a:spcPts val="0"/>
              </a:spcAft>
              <a:buClr>
                <a:srgbClr val="000000"/>
              </a:buClr>
              <a:buSzPts val="1100"/>
              <a:buFont typeface="Arial"/>
              <a:buNone/>
            </a:pPr>
            <a:r>
              <a:rPr b="0" i="0" lang="en" sz="600" u="none" cap="none" strike="noStrike">
                <a:solidFill>
                  <a:srgbClr val="909090"/>
                </a:solidFill>
                <a:latin typeface="Arial"/>
                <a:ea typeface="Arial"/>
                <a:cs typeface="Arial"/>
                <a:sym typeface="Arial"/>
              </a:rPr>
              <a:t>Globant Property | Confidential Information</a:t>
            </a:r>
            <a:endParaRPr b="0" i="0" sz="600" u="none" cap="none" strike="noStrike">
              <a:solidFill>
                <a:srgbClr val="90909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8" name="Shape 3348"/>
        <p:cNvGrpSpPr/>
        <p:nvPr/>
      </p:nvGrpSpPr>
      <p:grpSpPr>
        <a:xfrm>
          <a:off x="0" y="0"/>
          <a:ext cx="0" cy="0"/>
          <a:chOff x="0" y="0"/>
          <a:chExt cx="0" cy="0"/>
        </a:xfrm>
      </p:grpSpPr>
      <p:grpSp>
        <p:nvGrpSpPr>
          <p:cNvPr id="3349" name="Google Shape;3349;p285"/>
          <p:cNvGrpSpPr/>
          <p:nvPr/>
        </p:nvGrpSpPr>
        <p:grpSpPr>
          <a:xfrm>
            <a:off x="2881914" y="3591"/>
            <a:ext cx="6262110" cy="5140071"/>
            <a:chOff x="3782182" y="0"/>
            <a:chExt cx="8406645" cy="6858000"/>
          </a:xfrm>
        </p:grpSpPr>
        <p:pic>
          <p:nvPicPr>
            <p:cNvPr id="3350" name="Google Shape;3350;p285"/>
            <p:cNvPicPr preferRelativeResize="0"/>
            <p:nvPr/>
          </p:nvPicPr>
          <p:blipFill rotWithShape="1">
            <a:blip r:embed="rId3">
              <a:alphaModFix/>
            </a:blip>
            <a:srcRect b="0" l="0" r="18260" t="0"/>
            <a:stretch/>
          </p:blipFill>
          <p:spPr>
            <a:xfrm>
              <a:off x="3782182" y="0"/>
              <a:ext cx="8406645" cy="6858000"/>
            </a:xfrm>
            <a:prstGeom prst="rect">
              <a:avLst/>
            </a:prstGeom>
            <a:noFill/>
            <a:ln>
              <a:noFill/>
            </a:ln>
          </p:spPr>
        </p:pic>
        <p:sp>
          <p:nvSpPr>
            <p:cNvPr id="3351" name="Google Shape;3351;p285"/>
            <p:cNvSpPr/>
            <p:nvPr/>
          </p:nvSpPr>
          <p:spPr>
            <a:xfrm>
              <a:off x="7979000" y="1853600"/>
              <a:ext cx="1797000" cy="30663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3352" name="Google Shape;3352;p285"/>
          <p:cNvSpPr/>
          <p:nvPr/>
        </p:nvSpPr>
        <p:spPr>
          <a:xfrm rot="-5400000">
            <a:off x="612000" y="-618925"/>
            <a:ext cx="5161500" cy="63855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3353" name="Google Shape;3353;p285"/>
          <p:cNvPicPr preferRelativeResize="0"/>
          <p:nvPr/>
        </p:nvPicPr>
        <p:blipFill>
          <a:blip r:embed="rId4">
            <a:alphaModFix/>
          </a:blip>
          <a:stretch>
            <a:fillRect/>
          </a:stretch>
        </p:blipFill>
        <p:spPr>
          <a:xfrm>
            <a:off x="8540226" y="192000"/>
            <a:ext cx="480174" cy="376350"/>
          </a:xfrm>
          <a:prstGeom prst="rect">
            <a:avLst/>
          </a:prstGeom>
          <a:noFill/>
          <a:ln>
            <a:noFill/>
          </a:ln>
          <a:effectLst>
            <a:outerShdw blurRad="57150" rotWithShape="0" algn="bl" dir="5400000" dist="19050">
              <a:srgbClr val="000000">
                <a:alpha val="50000"/>
              </a:srgbClr>
            </a:outerShdw>
          </a:effectLst>
        </p:spPr>
      </p:pic>
      <p:sp>
        <p:nvSpPr>
          <p:cNvPr id="3354" name="Google Shape;3354;p285"/>
          <p:cNvSpPr/>
          <p:nvPr/>
        </p:nvSpPr>
        <p:spPr>
          <a:xfrm rot="-5400000">
            <a:off x="2223175" y="232475"/>
            <a:ext cx="5161500" cy="4682700"/>
          </a:xfrm>
          <a:prstGeom prst="rect">
            <a:avLst/>
          </a:prstGeom>
          <a:gradFill>
            <a:gsLst>
              <a:gs pos="0">
                <a:srgbClr val="FFFFFF"/>
              </a:gs>
              <a:gs pos="50000">
                <a:srgbClr val="FFFFFF">
                  <a:alpha val="83137"/>
                </a:srgbClr>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355" name="Google Shape;3355;p285"/>
          <p:cNvSpPr txBox="1"/>
          <p:nvPr/>
        </p:nvSpPr>
        <p:spPr>
          <a:xfrm>
            <a:off x="626825" y="1467779"/>
            <a:ext cx="5157300" cy="1446000"/>
          </a:xfrm>
          <a:prstGeom prst="rect">
            <a:avLst/>
          </a:prstGeom>
          <a:noFill/>
          <a:ln>
            <a:noFill/>
          </a:ln>
        </p:spPr>
        <p:txBody>
          <a:bodyPr anchorCtr="0" anchor="t" bIns="98400" lIns="98400" spcFirstLastPara="1" rIns="98400" wrap="square" tIns="98400">
            <a:noAutofit/>
          </a:bodyPr>
          <a:lstStyle/>
          <a:p>
            <a:pPr indent="0" lvl="0" marL="0" marR="0" rtl="0" algn="l">
              <a:lnSpc>
                <a:spcPct val="100000"/>
              </a:lnSpc>
              <a:spcBef>
                <a:spcPts val="0"/>
              </a:spcBef>
              <a:spcAft>
                <a:spcPts val="0"/>
              </a:spcAft>
              <a:buClr>
                <a:srgbClr val="FFFFFF"/>
              </a:buClr>
              <a:buFont typeface="Roboto Condensed"/>
              <a:buNone/>
            </a:pPr>
            <a:r>
              <a:rPr b="1" lang="en" sz="6000">
                <a:latin typeface="Heebo"/>
                <a:ea typeface="Heebo"/>
                <a:cs typeface="Heebo"/>
                <a:sym typeface="Heebo"/>
              </a:rPr>
              <a:t>THE </a:t>
            </a:r>
            <a:endParaRPr b="1" sz="6000">
              <a:latin typeface="Heebo"/>
              <a:ea typeface="Heebo"/>
              <a:cs typeface="Heebo"/>
              <a:sym typeface="Heebo"/>
            </a:endParaRPr>
          </a:p>
          <a:p>
            <a:pPr indent="0" lvl="0" marL="0" marR="0" rtl="0" algn="l">
              <a:lnSpc>
                <a:spcPct val="100000"/>
              </a:lnSpc>
              <a:spcBef>
                <a:spcPts val="0"/>
              </a:spcBef>
              <a:spcAft>
                <a:spcPts val="0"/>
              </a:spcAft>
              <a:buClr>
                <a:srgbClr val="FFFFFF"/>
              </a:buClr>
              <a:buFont typeface="Roboto Condensed"/>
              <a:buNone/>
            </a:pPr>
            <a:r>
              <a:rPr b="1" lang="en" sz="6000">
                <a:solidFill>
                  <a:srgbClr val="8BAB42"/>
                </a:solidFill>
                <a:latin typeface="Heebo"/>
                <a:ea typeface="Heebo"/>
                <a:cs typeface="Heebo"/>
                <a:sym typeface="Heebo"/>
              </a:rPr>
              <a:t>SUBTITLE</a:t>
            </a:r>
            <a:endParaRPr b="1" sz="6000">
              <a:solidFill>
                <a:srgbClr val="8BAB42"/>
              </a:solidFill>
              <a:latin typeface="Heebo"/>
              <a:ea typeface="Heebo"/>
              <a:cs typeface="Heebo"/>
              <a:sym typeface="Heebo"/>
            </a:endParaRPr>
          </a:p>
        </p:txBody>
      </p:sp>
      <p:pic>
        <p:nvPicPr>
          <p:cNvPr id="3356" name="Google Shape;3356;p285"/>
          <p:cNvPicPr preferRelativeResize="0"/>
          <p:nvPr/>
        </p:nvPicPr>
        <p:blipFill rotWithShape="1">
          <a:blip r:embed="rId5">
            <a:alphaModFix/>
          </a:blip>
          <a:srcRect b="514" l="0" r="0" t="504"/>
          <a:stretch/>
        </p:blipFill>
        <p:spPr>
          <a:xfrm flipH="1" rot="10800000">
            <a:off x="6452523" y="3790619"/>
            <a:ext cx="2691469" cy="13639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0" name="Shape 3360"/>
        <p:cNvGrpSpPr/>
        <p:nvPr/>
      </p:nvGrpSpPr>
      <p:grpSpPr>
        <a:xfrm>
          <a:off x="0" y="0"/>
          <a:ext cx="0" cy="0"/>
          <a:chOff x="0" y="0"/>
          <a:chExt cx="0" cy="0"/>
        </a:xfrm>
      </p:grpSpPr>
      <p:sp>
        <p:nvSpPr>
          <p:cNvPr id="3361" name="Google Shape;3361;p286"/>
          <p:cNvSpPr txBox="1"/>
          <p:nvPr>
            <p:ph type="title"/>
          </p:nvPr>
        </p:nvSpPr>
        <p:spPr>
          <a:xfrm>
            <a:off x="311700" y="1868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ebo"/>
                <a:ea typeface="Heebo"/>
                <a:cs typeface="Heebo"/>
                <a:sym typeface="Heebo"/>
              </a:rPr>
              <a:t>Mockups</a:t>
            </a:r>
            <a:endParaRPr b="1">
              <a:latin typeface="Heebo"/>
              <a:ea typeface="Heebo"/>
              <a:cs typeface="Heebo"/>
              <a:sym typeface="Heebo"/>
            </a:endParaRPr>
          </a:p>
        </p:txBody>
      </p:sp>
      <p:sp>
        <p:nvSpPr>
          <p:cNvPr id="3362" name="Google Shape;3362;p286"/>
          <p:cNvSpPr/>
          <p:nvPr/>
        </p:nvSpPr>
        <p:spPr>
          <a:xfrm rot="-10352059">
            <a:off x="-3723357" y="-2120714"/>
            <a:ext cx="5901528" cy="5103686"/>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286"/>
          <p:cNvSpPr/>
          <p:nvPr/>
        </p:nvSpPr>
        <p:spPr>
          <a:xfrm rot="-6577501">
            <a:off x="5693832" y="2731344"/>
            <a:ext cx="5901514" cy="5103589"/>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286"/>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8" name="Shape 3368"/>
        <p:cNvGrpSpPr/>
        <p:nvPr/>
      </p:nvGrpSpPr>
      <p:grpSpPr>
        <a:xfrm>
          <a:off x="0" y="0"/>
          <a:ext cx="0" cy="0"/>
          <a:chOff x="0" y="0"/>
          <a:chExt cx="0" cy="0"/>
        </a:xfrm>
      </p:grpSpPr>
      <p:sp>
        <p:nvSpPr>
          <p:cNvPr id="3369" name="Google Shape;3369;p287"/>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09090"/>
                </a:solidFill>
                <a:latin typeface="Heebo"/>
                <a:ea typeface="Heebo"/>
                <a:cs typeface="Heebo"/>
                <a:sym typeface="Heebo"/>
              </a:rPr>
              <a:t>Globant Property | Confidential Information</a:t>
            </a:r>
            <a:endParaRPr sz="600">
              <a:solidFill>
                <a:srgbClr val="909090"/>
              </a:solidFill>
              <a:latin typeface="Heebo"/>
              <a:ea typeface="Heebo"/>
              <a:cs typeface="Heebo"/>
              <a:sym typeface="Heebo"/>
            </a:endParaRPr>
          </a:p>
        </p:txBody>
      </p:sp>
      <p:pic>
        <p:nvPicPr>
          <p:cNvPr id="3370" name="Google Shape;3370;p287"/>
          <p:cNvPicPr preferRelativeResize="0"/>
          <p:nvPr/>
        </p:nvPicPr>
        <p:blipFill rotWithShape="1">
          <a:blip r:embed="rId3">
            <a:alphaModFix/>
          </a:blip>
          <a:srcRect b="0" l="0" r="0" t="0"/>
          <a:stretch/>
        </p:blipFill>
        <p:spPr>
          <a:xfrm>
            <a:off x="2723551" y="1379359"/>
            <a:ext cx="3600069" cy="3140516"/>
          </a:xfrm>
          <a:prstGeom prst="rect">
            <a:avLst/>
          </a:prstGeom>
          <a:noFill/>
          <a:ln>
            <a:noFill/>
          </a:ln>
        </p:spPr>
      </p:pic>
      <p:pic>
        <p:nvPicPr>
          <p:cNvPr descr="app-mujer-celular-getty-635.jpg" id="3371" name="Google Shape;3371;p287"/>
          <p:cNvPicPr preferRelativeResize="0"/>
          <p:nvPr/>
        </p:nvPicPr>
        <p:blipFill rotWithShape="1">
          <a:blip r:embed="rId4">
            <a:alphaModFix/>
          </a:blip>
          <a:srcRect b="0" l="0" r="0" t="0"/>
          <a:stretch/>
        </p:blipFill>
        <p:spPr>
          <a:xfrm>
            <a:off x="2877676" y="1552451"/>
            <a:ext cx="3320612" cy="1884309"/>
          </a:xfrm>
          <a:prstGeom prst="rect">
            <a:avLst/>
          </a:prstGeom>
          <a:noFill/>
          <a:ln>
            <a:noFill/>
          </a:ln>
        </p:spPr>
      </p:pic>
      <p:sp>
        <p:nvSpPr>
          <p:cNvPr id="3372" name="Google Shape;3372;p287"/>
          <p:cNvSpPr txBox="1"/>
          <p:nvPr/>
        </p:nvSpPr>
        <p:spPr>
          <a:xfrm>
            <a:off x="458500" y="260851"/>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THE</a:t>
            </a:r>
            <a:r>
              <a:rPr lang="en" sz="2400">
                <a:solidFill>
                  <a:srgbClr val="8BAB42"/>
                </a:solidFill>
                <a:latin typeface="Heebo"/>
                <a:ea typeface="Heebo"/>
                <a:cs typeface="Heebo"/>
                <a:sym typeface="Heebo"/>
              </a:rPr>
              <a:t> </a:t>
            </a:r>
            <a:r>
              <a:rPr b="1" lang="en" sz="2400">
                <a:solidFill>
                  <a:srgbClr val="8BAB42"/>
                </a:solidFill>
                <a:latin typeface="Heebo"/>
                <a:ea typeface="Heebo"/>
                <a:cs typeface="Heebo"/>
                <a:sym typeface="Heebo"/>
              </a:rPr>
              <a:t>TITLE</a:t>
            </a:r>
            <a:endParaRPr b="1" sz="1200">
              <a:solidFill>
                <a:srgbClr val="8BAB42"/>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288"/>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09090"/>
                </a:solidFill>
                <a:latin typeface="Heebo"/>
                <a:ea typeface="Heebo"/>
                <a:cs typeface="Heebo"/>
                <a:sym typeface="Heebo"/>
              </a:rPr>
              <a:t>Globant Property | Confidential Information</a:t>
            </a:r>
            <a:endParaRPr sz="600">
              <a:solidFill>
                <a:srgbClr val="909090"/>
              </a:solidFill>
              <a:latin typeface="Heebo"/>
              <a:ea typeface="Heebo"/>
              <a:cs typeface="Heebo"/>
              <a:sym typeface="Heebo"/>
            </a:endParaRPr>
          </a:p>
        </p:txBody>
      </p:sp>
      <p:sp>
        <p:nvSpPr>
          <p:cNvPr id="3378" name="Google Shape;3378;p288"/>
          <p:cNvSpPr/>
          <p:nvPr/>
        </p:nvSpPr>
        <p:spPr>
          <a:xfrm>
            <a:off x="387075" y="2222149"/>
            <a:ext cx="3456600" cy="1851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Mockup explanation or bullet list.</a:t>
            </a:r>
            <a:endParaRPr sz="1200">
              <a:solidFill>
                <a:schemeClr val="dk1"/>
              </a:solidFill>
              <a:latin typeface="Montserrat"/>
              <a:ea typeface="Montserrat"/>
              <a:cs typeface="Montserrat"/>
              <a:sym typeface="Montserrat"/>
            </a:endParaRPr>
          </a:p>
        </p:txBody>
      </p:sp>
      <p:sp>
        <p:nvSpPr>
          <p:cNvPr id="3379" name="Google Shape;3379;p288"/>
          <p:cNvSpPr txBox="1"/>
          <p:nvPr/>
        </p:nvSpPr>
        <p:spPr>
          <a:xfrm>
            <a:off x="387070" y="1598739"/>
            <a:ext cx="4047300" cy="6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a:solidFill>
                  <a:schemeClr val="dk1"/>
                </a:solidFill>
                <a:latin typeface="Heebo"/>
                <a:ea typeface="Heebo"/>
                <a:cs typeface="Heebo"/>
                <a:sym typeface="Heebo"/>
              </a:rPr>
              <a:t>Subtitle</a:t>
            </a:r>
            <a:endParaRPr b="1">
              <a:solidFill>
                <a:schemeClr val="dk1"/>
              </a:solidFill>
              <a:latin typeface="Heebo"/>
              <a:ea typeface="Heebo"/>
              <a:cs typeface="Heebo"/>
              <a:sym typeface="Heebo"/>
            </a:endParaRPr>
          </a:p>
        </p:txBody>
      </p:sp>
      <p:pic>
        <p:nvPicPr>
          <p:cNvPr id="3380" name="Google Shape;3380;p288"/>
          <p:cNvPicPr preferRelativeResize="0"/>
          <p:nvPr/>
        </p:nvPicPr>
        <p:blipFill rotWithShape="1">
          <a:blip r:embed="rId3">
            <a:alphaModFix/>
          </a:blip>
          <a:srcRect b="0" l="0" r="0" t="0"/>
          <a:stretch/>
        </p:blipFill>
        <p:spPr>
          <a:xfrm>
            <a:off x="4192799" y="946226"/>
            <a:ext cx="4724530" cy="3383126"/>
          </a:xfrm>
          <a:prstGeom prst="rect">
            <a:avLst/>
          </a:prstGeom>
          <a:noFill/>
          <a:ln>
            <a:noFill/>
          </a:ln>
        </p:spPr>
      </p:pic>
      <p:sp>
        <p:nvSpPr>
          <p:cNvPr id="3381" name="Google Shape;3381;p288"/>
          <p:cNvSpPr txBox="1"/>
          <p:nvPr/>
        </p:nvSpPr>
        <p:spPr>
          <a:xfrm>
            <a:off x="458500" y="260851"/>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THE</a:t>
            </a:r>
            <a:r>
              <a:rPr lang="en" sz="2400">
                <a:solidFill>
                  <a:srgbClr val="8BAB42"/>
                </a:solidFill>
                <a:latin typeface="Heebo"/>
                <a:ea typeface="Heebo"/>
                <a:cs typeface="Heebo"/>
                <a:sym typeface="Heebo"/>
              </a:rPr>
              <a:t> </a:t>
            </a:r>
            <a:r>
              <a:rPr b="1" lang="en" sz="2400">
                <a:solidFill>
                  <a:srgbClr val="8BAB42"/>
                </a:solidFill>
                <a:latin typeface="Heebo"/>
                <a:ea typeface="Heebo"/>
                <a:cs typeface="Heebo"/>
                <a:sym typeface="Heebo"/>
              </a:rPr>
              <a:t>TITLE</a:t>
            </a:r>
            <a:endParaRPr b="1" sz="1200">
              <a:solidFill>
                <a:srgbClr val="8BAB42"/>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289"/>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09090"/>
                </a:solidFill>
                <a:latin typeface="Heebo"/>
                <a:ea typeface="Heebo"/>
                <a:cs typeface="Heebo"/>
                <a:sym typeface="Heebo"/>
              </a:rPr>
              <a:t>Globant Property | Confidential Information</a:t>
            </a:r>
            <a:endParaRPr sz="600">
              <a:solidFill>
                <a:srgbClr val="909090"/>
              </a:solidFill>
              <a:latin typeface="Heebo"/>
              <a:ea typeface="Heebo"/>
              <a:cs typeface="Heebo"/>
              <a:sym typeface="Heebo"/>
            </a:endParaRPr>
          </a:p>
        </p:txBody>
      </p:sp>
      <p:pic>
        <p:nvPicPr>
          <p:cNvPr id="3387" name="Google Shape;3387;p289"/>
          <p:cNvPicPr preferRelativeResize="0"/>
          <p:nvPr/>
        </p:nvPicPr>
        <p:blipFill rotWithShape="1">
          <a:blip r:embed="rId3">
            <a:alphaModFix/>
          </a:blip>
          <a:srcRect b="0" l="0" r="0" t="0"/>
          <a:stretch/>
        </p:blipFill>
        <p:spPr>
          <a:xfrm>
            <a:off x="4495114" y="965774"/>
            <a:ext cx="4895408" cy="3804839"/>
          </a:xfrm>
          <a:prstGeom prst="rect">
            <a:avLst/>
          </a:prstGeom>
          <a:noFill/>
          <a:ln>
            <a:noFill/>
          </a:ln>
        </p:spPr>
      </p:pic>
      <p:sp>
        <p:nvSpPr>
          <p:cNvPr id="3388" name="Google Shape;3388;p289"/>
          <p:cNvSpPr txBox="1"/>
          <p:nvPr/>
        </p:nvSpPr>
        <p:spPr>
          <a:xfrm>
            <a:off x="351550" y="1333848"/>
            <a:ext cx="4047300" cy="83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a:solidFill>
                  <a:srgbClr val="44546A"/>
                </a:solidFill>
                <a:latin typeface="Montserrat"/>
                <a:ea typeface="Montserrat"/>
                <a:cs typeface="Montserrat"/>
                <a:sym typeface="Montserrat"/>
              </a:rPr>
              <a:t>Subtitle</a:t>
            </a:r>
            <a:endParaRPr b="1">
              <a:solidFill>
                <a:srgbClr val="44546A"/>
              </a:solidFill>
              <a:latin typeface="Montserrat"/>
              <a:ea typeface="Montserrat"/>
              <a:cs typeface="Montserrat"/>
              <a:sym typeface="Montserrat"/>
            </a:endParaRPr>
          </a:p>
        </p:txBody>
      </p:sp>
      <p:sp>
        <p:nvSpPr>
          <p:cNvPr id="3389" name="Google Shape;3389;p289"/>
          <p:cNvSpPr txBox="1"/>
          <p:nvPr/>
        </p:nvSpPr>
        <p:spPr>
          <a:xfrm>
            <a:off x="458500" y="260851"/>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THE</a:t>
            </a:r>
            <a:r>
              <a:rPr lang="en" sz="2400">
                <a:solidFill>
                  <a:srgbClr val="8BAB42"/>
                </a:solidFill>
                <a:latin typeface="Heebo"/>
                <a:ea typeface="Heebo"/>
                <a:cs typeface="Heebo"/>
                <a:sym typeface="Heebo"/>
              </a:rPr>
              <a:t> </a:t>
            </a:r>
            <a:r>
              <a:rPr b="1" lang="en" sz="2400">
                <a:solidFill>
                  <a:srgbClr val="8BAB42"/>
                </a:solidFill>
                <a:latin typeface="Heebo"/>
                <a:ea typeface="Heebo"/>
                <a:cs typeface="Heebo"/>
                <a:sym typeface="Heebo"/>
              </a:rPr>
              <a:t>TITLE</a:t>
            </a:r>
            <a:endParaRPr b="1" sz="1200">
              <a:solidFill>
                <a:srgbClr val="8BAB42"/>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
        <p:nvSpPr>
          <p:cNvPr id="3390" name="Google Shape;3390;p289"/>
          <p:cNvSpPr/>
          <p:nvPr/>
        </p:nvSpPr>
        <p:spPr>
          <a:xfrm>
            <a:off x="387075" y="2222149"/>
            <a:ext cx="3456600" cy="1851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Mockup explanation or bullet list.</a:t>
            </a:r>
            <a:endParaRPr sz="1200">
              <a:solidFill>
                <a:schemeClr val="dk1"/>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4" name="Shape 3394"/>
        <p:cNvGrpSpPr/>
        <p:nvPr/>
      </p:nvGrpSpPr>
      <p:grpSpPr>
        <a:xfrm>
          <a:off x="0" y="0"/>
          <a:ext cx="0" cy="0"/>
          <a:chOff x="0" y="0"/>
          <a:chExt cx="0" cy="0"/>
        </a:xfrm>
      </p:grpSpPr>
      <p:sp>
        <p:nvSpPr>
          <p:cNvPr id="3395" name="Google Shape;3395;p290"/>
          <p:cNvSpPr txBox="1"/>
          <p:nvPr/>
        </p:nvSpPr>
        <p:spPr>
          <a:xfrm>
            <a:off x="458500" y="260851"/>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THE</a:t>
            </a:r>
            <a:r>
              <a:rPr lang="en" sz="2400">
                <a:solidFill>
                  <a:srgbClr val="8BAB42"/>
                </a:solidFill>
                <a:latin typeface="Heebo"/>
                <a:ea typeface="Heebo"/>
                <a:cs typeface="Heebo"/>
                <a:sym typeface="Heebo"/>
              </a:rPr>
              <a:t> </a:t>
            </a:r>
            <a:r>
              <a:rPr b="1" lang="en" sz="2400">
                <a:solidFill>
                  <a:srgbClr val="8BAB42"/>
                </a:solidFill>
                <a:latin typeface="Heebo"/>
                <a:ea typeface="Heebo"/>
                <a:cs typeface="Heebo"/>
                <a:sym typeface="Heebo"/>
              </a:rPr>
              <a:t>TITLE</a:t>
            </a:r>
            <a:endParaRPr b="1" sz="1200">
              <a:solidFill>
                <a:srgbClr val="8BAB42"/>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
        <p:nvSpPr>
          <p:cNvPr id="3396" name="Google Shape;3396;p290"/>
          <p:cNvSpPr txBox="1"/>
          <p:nvPr/>
        </p:nvSpPr>
        <p:spPr>
          <a:xfrm>
            <a:off x="89050" y="4894975"/>
            <a:ext cx="1662000" cy="17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09090"/>
                </a:solidFill>
                <a:latin typeface="Heebo"/>
                <a:ea typeface="Heebo"/>
                <a:cs typeface="Heebo"/>
                <a:sym typeface="Heebo"/>
              </a:rPr>
              <a:t>Globant Property | Confidential Information</a:t>
            </a:r>
            <a:endParaRPr sz="600">
              <a:solidFill>
                <a:srgbClr val="909090"/>
              </a:solidFill>
              <a:latin typeface="Heebo"/>
              <a:ea typeface="Heebo"/>
              <a:cs typeface="Heebo"/>
              <a:sym typeface="Heebo"/>
            </a:endParaRPr>
          </a:p>
        </p:txBody>
      </p:sp>
      <p:sp>
        <p:nvSpPr>
          <p:cNvPr id="3397" name="Google Shape;3397;p290"/>
          <p:cNvSpPr txBox="1"/>
          <p:nvPr/>
        </p:nvSpPr>
        <p:spPr>
          <a:xfrm>
            <a:off x="351550" y="1333848"/>
            <a:ext cx="4047300" cy="83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a:solidFill>
                  <a:srgbClr val="44546A"/>
                </a:solidFill>
                <a:latin typeface="Montserrat"/>
                <a:ea typeface="Montserrat"/>
                <a:cs typeface="Montserrat"/>
                <a:sym typeface="Montserrat"/>
              </a:rPr>
              <a:t>Subtitle</a:t>
            </a:r>
            <a:endParaRPr b="1">
              <a:solidFill>
                <a:srgbClr val="44546A"/>
              </a:solidFill>
              <a:latin typeface="Montserrat"/>
              <a:ea typeface="Montserrat"/>
              <a:cs typeface="Montserrat"/>
              <a:sym typeface="Montserrat"/>
            </a:endParaRPr>
          </a:p>
        </p:txBody>
      </p:sp>
      <p:pic>
        <p:nvPicPr>
          <p:cNvPr id="3398" name="Google Shape;3398;p290"/>
          <p:cNvPicPr preferRelativeResize="0"/>
          <p:nvPr/>
        </p:nvPicPr>
        <p:blipFill rotWithShape="1">
          <a:blip r:embed="rId3">
            <a:alphaModFix/>
          </a:blip>
          <a:srcRect b="0" l="0" r="0" t="0"/>
          <a:stretch/>
        </p:blipFill>
        <p:spPr>
          <a:xfrm>
            <a:off x="4495114" y="965774"/>
            <a:ext cx="4895408" cy="3804839"/>
          </a:xfrm>
          <a:prstGeom prst="rect">
            <a:avLst/>
          </a:prstGeom>
          <a:noFill/>
          <a:ln>
            <a:noFill/>
          </a:ln>
        </p:spPr>
      </p:pic>
      <p:pic>
        <p:nvPicPr>
          <p:cNvPr id="3399" name="Google Shape;3399;p290"/>
          <p:cNvPicPr preferRelativeResize="0"/>
          <p:nvPr/>
        </p:nvPicPr>
        <p:blipFill>
          <a:blip r:embed="rId4">
            <a:alphaModFix/>
          </a:blip>
          <a:stretch>
            <a:fillRect/>
          </a:stretch>
        </p:blipFill>
        <p:spPr>
          <a:xfrm>
            <a:off x="4684950" y="1192125"/>
            <a:ext cx="4471000" cy="2491150"/>
          </a:xfrm>
          <a:prstGeom prst="rect">
            <a:avLst/>
          </a:prstGeom>
          <a:noFill/>
          <a:ln>
            <a:noFill/>
          </a:ln>
        </p:spPr>
      </p:pic>
      <p:sp>
        <p:nvSpPr>
          <p:cNvPr id="3400" name="Google Shape;3400;p290"/>
          <p:cNvSpPr/>
          <p:nvPr/>
        </p:nvSpPr>
        <p:spPr>
          <a:xfrm>
            <a:off x="387075" y="2222149"/>
            <a:ext cx="3456600" cy="1851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200">
                <a:solidFill>
                  <a:schemeClr val="dk1"/>
                </a:solidFill>
                <a:latin typeface="Montserrat"/>
                <a:ea typeface="Montserrat"/>
                <a:cs typeface="Montserrat"/>
                <a:sym typeface="Montserrat"/>
              </a:rPr>
              <a:t>Mockup explanation or bullet list.</a:t>
            </a:r>
            <a:endParaRPr sz="12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228"/>
          <p:cNvSpPr/>
          <p:nvPr/>
        </p:nvSpPr>
        <p:spPr>
          <a:xfrm>
            <a:off x="1485725" y="3496875"/>
            <a:ext cx="1701324" cy="68488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28"/>
          <p:cNvSpPr/>
          <p:nvPr/>
        </p:nvSpPr>
        <p:spPr>
          <a:xfrm>
            <a:off x="528750" y="1368615"/>
            <a:ext cx="3613500" cy="17565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28"/>
          <p:cNvSpPr/>
          <p:nvPr/>
        </p:nvSpPr>
        <p:spPr>
          <a:xfrm rot="-5400000">
            <a:off x="5244456" y="288914"/>
            <a:ext cx="5160600" cy="446280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4" name="Google Shape;1064;p228"/>
          <p:cNvPicPr preferRelativeResize="0"/>
          <p:nvPr/>
        </p:nvPicPr>
        <p:blipFill>
          <a:blip r:embed="rId3">
            <a:alphaModFix/>
          </a:blip>
          <a:stretch>
            <a:fillRect/>
          </a:stretch>
        </p:blipFill>
        <p:spPr>
          <a:xfrm>
            <a:off x="4572000" y="1454062"/>
            <a:ext cx="2500000" cy="2500000"/>
          </a:xfrm>
          <a:prstGeom prst="rect">
            <a:avLst/>
          </a:prstGeom>
          <a:noFill/>
          <a:ln>
            <a:noFill/>
          </a:ln>
        </p:spPr>
      </p:pic>
      <p:sp>
        <p:nvSpPr>
          <p:cNvPr id="1065" name="Google Shape;1065;p228"/>
          <p:cNvSpPr txBox="1"/>
          <p:nvPr>
            <p:ph idx="4294967295" type="subTitle"/>
          </p:nvPr>
        </p:nvSpPr>
        <p:spPr>
          <a:xfrm>
            <a:off x="720600" y="1521115"/>
            <a:ext cx="3314400" cy="14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FFFFFF"/>
                </a:solidFill>
                <a:latin typeface="Heebo"/>
                <a:ea typeface="Heebo"/>
                <a:cs typeface="Heebo"/>
                <a:sym typeface="Heebo"/>
              </a:rPr>
              <a:t>We need to show ourselves as Globers from the beginning, right?</a:t>
            </a:r>
            <a:endParaRPr sz="1400">
              <a:solidFill>
                <a:srgbClr val="FFFFFF"/>
              </a:solidFill>
              <a:latin typeface="Heebo"/>
              <a:ea typeface="Heebo"/>
              <a:cs typeface="Heebo"/>
              <a:sym typeface="Heebo"/>
            </a:endParaRPr>
          </a:p>
          <a:p>
            <a:pPr indent="0" lvl="0" marL="0" rtl="0" algn="l">
              <a:spcBef>
                <a:spcPts val="1600"/>
              </a:spcBef>
              <a:spcAft>
                <a:spcPts val="1600"/>
              </a:spcAft>
              <a:buClr>
                <a:schemeClr val="dk1"/>
              </a:buClr>
              <a:buSzPts val="1100"/>
              <a:buFont typeface="Arial"/>
              <a:buNone/>
            </a:pPr>
            <a:r>
              <a:rPr b="1" lang="en" sz="1600">
                <a:solidFill>
                  <a:srgbClr val="FFFFFF"/>
                </a:solidFill>
                <a:latin typeface="Heebo"/>
                <a:ea typeface="Heebo"/>
                <a:cs typeface="Heebo"/>
                <a:sym typeface="Heebo"/>
              </a:rPr>
              <a:t>Get the Zoom backgrounds to prepare for your meeting.</a:t>
            </a:r>
            <a:endParaRPr b="1" sz="1600">
              <a:solidFill>
                <a:srgbClr val="FFFFFF"/>
              </a:solidFill>
              <a:latin typeface="Heebo"/>
              <a:ea typeface="Heebo"/>
              <a:cs typeface="Heebo"/>
              <a:sym typeface="Heebo"/>
            </a:endParaRPr>
          </a:p>
        </p:txBody>
      </p:sp>
      <p:sp>
        <p:nvSpPr>
          <p:cNvPr id="1066" name="Google Shape;1066;p228">
            <a:hlinkClick r:id="rId4"/>
          </p:cNvPr>
          <p:cNvSpPr/>
          <p:nvPr/>
        </p:nvSpPr>
        <p:spPr>
          <a:xfrm>
            <a:off x="1483800" y="3496865"/>
            <a:ext cx="1703400" cy="684900"/>
          </a:xfrm>
          <a:prstGeom prst="roundRect">
            <a:avLst>
              <a:gd fmla="val 16667" name="adj"/>
            </a:avLst>
          </a:prstGeom>
          <a:noFill/>
          <a:ln>
            <a:noFill/>
          </a:ln>
          <a:effectLst>
            <a:outerShdw blurRad="157163" rotWithShape="0" algn="bl" dir="2220000" dist="104775">
              <a:srgbClr val="B8D900">
                <a:alpha val="26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Montserrat"/>
                <a:ea typeface="Montserrat"/>
                <a:cs typeface="Montserrat"/>
                <a:sym typeface="Montserrat"/>
              </a:rPr>
              <a:t>Get Zoom backgrounds</a:t>
            </a:r>
            <a:endParaRPr b="1">
              <a:solidFill>
                <a:srgbClr val="FFFFFF"/>
              </a:solidFill>
              <a:latin typeface="Montserrat"/>
              <a:ea typeface="Montserrat"/>
              <a:cs typeface="Montserrat"/>
              <a:sym typeface="Montserrat"/>
            </a:endParaRPr>
          </a:p>
        </p:txBody>
      </p:sp>
      <p:sp>
        <p:nvSpPr>
          <p:cNvPr id="1067" name="Google Shape;1067;p228"/>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GET </a:t>
            </a:r>
            <a:r>
              <a:rPr b="1" lang="en" sz="2400">
                <a:solidFill>
                  <a:srgbClr val="BFD732"/>
                </a:solidFill>
                <a:latin typeface="Heebo"/>
                <a:ea typeface="Heebo"/>
                <a:cs typeface="Heebo"/>
                <a:sym typeface="Heebo"/>
              </a:rPr>
              <a:t>PREPARED</a:t>
            </a:r>
            <a:endParaRPr b="1" sz="2400">
              <a:solidFill>
                <a:srgbClr val="BFD732"/>
              </a:solidFill>
              <a:latin typeface="Heebo"/>
              <a:ea typeface="Heebo"/>
              <a:cs typeface="Heebo"/>
              <a:sym typeface="Heebo"/>
            </a:endParaRPr>
          </a:p>
        </p:txBody>
      </p:sp>
      <p:sp>
        <p:nvSpPr>
          <p:cNvPr id="1068" name="Google Shape;1068;p228"/>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4" name="Shape 3404"/>
        <p:cNvGrpSpPr/>
        <p:nvPr/>
      </p:nvGrpSpPr>
      <p:grpSpPr>
        <a:xfrm>
          <a:off x="0" y="0"/>
          <a:ext cx="0" cy="0"/>
          <a:chOff x="0" y="0"/>
          <a:chExt cx="0" cy="0"/>
        </a:xfrm>
      </p:grpSpPr>
      <p:sp>
        <p:nvSpPr>
          <p:cNvPr id="3405" name="Google Shape;3405;p291"/>
          <p:cNvSpPr txBox="1"/>
          <p:nvPr>
            <p:ph type="title"/>
          </p:nvPr>
        </p:nvSpPr>
        <p:spPr>
          <a:xfrm>
            <a:off x="311700" y="1868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ebo"/>
                <a:ea typeface="Heebo"/>
                <a:cs typeface="Heebo"/>
                <a:sym typeface="Heebo"/>
              </a:rPr>
              <a:t>Case Studies</a:t>
            </a:r>
            <a:endParaRPr b="1">
              <a:latin typeface="Heebo"/>
              <a:ea typeface="Heebo"/>
              <a:cs typeface="Heebo"/>
              <a:sym typeface="Heebo"/>
            </a:endParaRPr>
          </a:p>
        </p:txBody>
      </p:sp>
      <p:sp>
        <p:nvSpPr>
          <p:cNvPr id="3406" name="Google Shape;3406;p291"/>
          <p:cNvSpPr txBox="1"/>
          <p:nvPr>
            <p:ph type="title"/>
          </p:nvPr>
        </p:nvSpPr>
        <p:spPr>
          <a:xfrm>
            <a:off x="1973550" y="2571750"/>
            <a:ext cx="519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ebo"/>
                <a:ea typeface="Heebo"/>
                <a:cs typeface="Heebo"/>
                <a:sym typeface="Heebo"/>
              </a:rPr>
              <a:t>Four or five will do. Tell an engaging story.</a:t>
            </a:r>
            <a:endParaRPr sz="1800">
              <a:latin typeface="Heebo"/>
              <a:ea typeface="Heebo"/>
              <a:cs typeface="Heebo"/>
              <a:sym typeface="Heebo"/>
            </a:endParaRPr>
          </a:p>
        </p:txBody>
      </p:sp>
      <p:sp>
        <p:nvSpPr>
          <p:cNvPr id="3407" name="Google Shape;3407;p291"/>
          <p:cNvSpPr/>
          <p:nvPr/>
        </p:nvSpPr>
        <p:spPr>
          <a:xfrm rot="-10352059">
            <a:off x="-3723357" y="-2120714"/>
            <a:ext cx="5901528" cy="5103686"/>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291"/>
          <p:cNvSpPr/>
          <p:nvPr/>
        </p:nvSpPr>
        <p:spPr>
          <a:xfrm rot="-6577501">
            <a:off x="5693832" y="2731344"/>
            <a:ext cx="5901514" cy="5103589"/>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291"/>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13" name="Shape 3413"/>
        <p:cNvGrpSpPr/>
        <p:nvPr/>
      </p:nvGrpSpPr>
      <p:grpSpPr>
        <a:xfrm>
          <a:off x="0" y="0"/>
          <a:ext cx="0" cy="0"/>
          <a:chOff x="0" y="0"/>
          <a:chExt cx="0" cy="0"/>
        </a:xfrm>
      </p:grpSpPr>
      <p:pic>
        <p:nvPicPr>
          <p:cNvPr id="3414" name="Google Shape;3414;p292"/>
          <p:cNvPicPr preferRelativeResize="0"/>
          <p:nvPr/>
        </p:nvPicPr>
        <p:blipFill rotWithShape="1">
          <a:blip r:embed="rId3">
            <a:alphaModFix/>
          </a:blip>
          <a:srcRect b="0" l="-2966" r="11416" t="0"/>
          <a:stretch/>
        </p:blipFill>
        <p:spPr>
          <a:xfrm>
            <a:off x="2341450" y="760849"/>
            <a:ext cx="6329724" cy="3889202"/>
          </a:xfrm>
          <a:prstGeom prst="rect">
            <a:avLst/>
          </a:prstGeom>
          <a:noFill/>
          <a:ln>
            <a:noFill/>
          </a:ln>
        </p:spPr>
      </p:pic>
      <p:sp>
        <p:nvSpPr>
          <p:cNvPr id="3415" name="Google Shape;3415;p292"/>
          <p:cNvSpPr/>
          <p:nvPr/>
        </p:nvSpPr>
        <p:spPr>
          <a:xfrm>
            <a:off x="472825" y="760849"/>
            <a:ext cx="2790600" cy="3889200"/>
          </a:xfrm>
          <a:prstGeom prst="rect">
            <a:avLst/>
          </a:prstGeom>
          <a:solidFill>
            <a:srgbClr val="366B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292"/>
          <p:cNvSpPr txBox="1"/>
          <p:nvPr/>
        </p:nvSpPr>
        <p:spPr>
          <a:xfrm>
            <a:off x="751075" y="3084799"/>
            <a:ext cx="2234100" cy="11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eebo"/>
                <a:ea typeface="Heebo"/>
                <a:cs typeface="Heebo"/>
                <a:sym typeface="Heebo"/>
              </a:rPr>
              <a:t>Transforming the Metropolitan police giving Londoners instant  public access to the Metropolitan Police</a:t>
            </a:r>
            <a:endParaRPr>
              <a:solidFill>
                <a:srgbClr val="FFFFFF"/>
              </a:solidFill>
              <a:latin typeface="Heebo Light"/>
              <a:ea typeface="Heebo Light"/>
              <a:cs typeface="Heebo Light"/>
              <a:sym typeface="Heebo Light"/>
            </a:endParaRPr>
          </a:p>
        </p:txBody>
      </p:sp>
      <p:sp>
        <p:nvSpPr>
          <p:cNvPr id="3417" name="Google Shape;3417;p292"/>
          <p:cNvSpPr/>
          <p:nvPr/>
        </p:nvSpPr>
        <p:spPr>
          <a:xfrm>
            <a:off x="714325" y="1196574"/>
            <a:ext cx="2263200" cy="466800"/>
          </a:xfrm>
          <a:prstGeom prst="roundRect">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Heebo"/>
                <a:ea typeface="Heebo"/>
                <a:cs typeface="Heebo"/>
                <a:sym typeface="Heebo"/>
              </a:rPr>
              <a:t>MET</a:t>
            </a:r>
            <a:endParaRPr sz="2400"/>
          </a:p>
        </p:txBody>
      </p:sp>
      <p:cxnSp>
        <p:nvCxnSpPr>
          <p:cNvPr id="3418" name="Google Shape;3418;p292"/>
          <p:cNvCxnSpPr/>
          <p:nvPr/>
        </p:nvCxnSpPr>
        <p:spPr>
          <a:xfrm>
            <a:off x="1851913" y="498391"/>
            <a:ext cx="1302900" cy="0"/>
          </a:xfrm>
          <a:prstGeom prst="straightConnector1">
            <a:avLst/>
          </a:prstGeom>
          <a:noFill/>
          <a:ln cap="flat" cmpd="sng" w="28575">
            <a:solidFill>
              <a:srgbClr val="B8D900"/>
            </a:solidFill>
            <a:prstDash val="solid"/>
            <a:round/>
            <a:headEnd len="med" w="med" type="none"/>
            <a:tailEnd len="med" w="med" type="none"/>
          </a:ln>
        </p:spPr>
      </p:cxnSp>
      <p:cxnSp>
        <p:nvCxnSpPr>
          <p:cNvPr id="3419" name="Google Shape;3419;p292"/>
          <p:cNvCxnSpPr/>
          <p:nvPr/>
        </p:nvCxnSpPr>
        <p:spPr>
          <a:xfrm>
            <a:off x="3231003" y="498391"/>
            <a:ext cx="1302900" cy="0"/>
          </a:xfrm>
          <a:prstGeom prst="straightConnector1">
            <a:avLst/>
          </a:prstGeom>
          <a:noFill/>
          <a:ln cap="flat" cmpd="sng" w="28575">
            <a:solidFill>
              <a:srgbClr val="D9D9D9"/>
            </a:solidFill>
            <a:prstDash val="solid"/>
            <a:round/>
            <a:headEnd len="med" w="med" type="none"/>
            <a:tailEnd len="med" w="med" type="none"/>
          </a:ln>
        </p:spPr>
      </p:cxnSp>
      <p:cxnSp>
        <p:nvCxnSpPr>
          <p:cNvPr id="3420" name="Google Shape;3420;p292"/>
          <p:cNvCxnSpPr/>
          <p:nvPr/>
        </p:nvCxnSpPr>
        <p:spPr>
          <a:xfrm>
            <a:off x="4610093" y="498391"/>
            <a:ext cx="1302900" cy="0"/>
          </a:xfrm>
          <a:prstGeom prst="straightConnector1">
            <a:avLst/>
          </a:prstGeom>
          <a:noFill/>
          <a:ln cap="flat" cmpd="sng" w="28575">
            <a:solidFill>
              <a:srgbClr val="D9D9D9"/>
            </a:solidFill>
            <a:prstDash val="solid"/>
            <a:round/>
            <a:headEnd len="med" w="med" type="none"/>
            <a:tailEnd len="med" w="med" type="none"/>
          </a:ln>
        </p:spPr>
      </p:cxnSp>
      <p:cxnSp>
        <p:nvCxnSpPr>
          <p:cNvPr id="3421" name="Google Shape;3421;p292"/>
          <p:cNvCxnSpPr/>
          <p:nvPr/>
        </p:nvCxnSpPr>
        <p:spPr>
          <a:xfrm>
            <a:off x="5989183" y="498391"/>
            <a:ext cx="1302900" cy="0"/>
          </a:xfrm>
          <a:prstGeom prst="straightConnector1">
            <a:avLst/>
          </a:prstGeom>
          <a:noFill/>
          <a:ln cap="flat" cmpd="sng" w="28575">
            <a:solidFill>
              <a:srgbClr val="D9D9D9"/>
            </a:solidFill>
            <a:prstDash val="solid"/>
            <a:round/>
            <a:headEnd len="med" w="med" type="none"/>
            <a:tailEnd len="med" w="med" type="non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25" name="Shape 3425"/>
        <p:cNvGrpSpPr/>
        <p:nvPr/>
      </p:nvGrpSpPr>
      <p:grpSpPr>
        <a:xfrm>
          <a:off x="0" y="0"/>
          <a:ext cx="0" cy="0"/>
          <a:chOff x="0" y="0"/>
          <a:chExt cx="0" cy="0"/>
        </a:xfrm>
      </p:grpSpPr>
      <p:pic>
        <p:nvPicPr>
          <p:cNvPr id="3426" name="Google Shape;3426;p293"/>
          <p:cNvPicPr preferRelativeResize="0"/>
          <p:nvPr/>
        </p:nvPicPr>
        <p:blipFill>
          <a:blip r:embed="rId3">
            <a:alphaModFix/>
          </a:blip>
          <a:stretch>
            <a:fillRect/>
          </a:stretch>
        </p:blipFill>
        <p:spPr>
          <a:xfrm>
            <a:off x="2837380" y="760854"/>
            <a:ext cx="5833800" cy="3889200"/>
          </a:xfrm>
          <a:prstGeom prst="rect">
            <a:avLst/>
          </a:prstGeom>
          <a:noFill/>
          <a:ln>
            <a:noFill/>
          </a:ln>
        </p:spPr>
      </p:pic>
      <p:sp>
        <p:nvSpPr>
          <p:cNvPr id="3427" name="Google Shape;3427;p293"/>
          <p:cNvSpPr/>
          <p:nvPr/>
        </p:nvSpPr>
        <p:spPr>
          <a:xfrm>
            <a:off x="472820" y="760845"/>
            <a:ext cx="2790600" cy="3889200"/>
          </a:xfrm>
          <a:prstGeom prst="rect">
            <a:avLst/>
          </a:prstGeom>
          <a:solidFill>
            <a:srgbClr val="BD2E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293"/>
          <p:cNvSpPr txBox="1"/>
          <p:nvPr/>
        </p:nvSpPr>
        <p:spPr>
          <a:xfrm>
            <a:off x="751070" y="2865496"/>
            <a:ext cx="2234100" cy="138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Heebo"/>
                <a:ea typeface="Heebo"/>
                <a:cs typeface="Heebo"/>
                <a:sym typeface="Heebo"/>
              </a:rPr>
              <a:t>Creating the first true digital bank offering more than 1M users a highly personalized, exclusively digital, banking experience</a:t>
            </a:r>
            <a:endParaRPr>
              <a:solidFill>
                <a:srgbClr val="FFFFFF"/>
              </a:solidFill>
              <a:latin typeface="Heebo"/>
              <a:ea typeface="Heebo"/>
              <a:cs typeface="Heebo"/>
              <a:sym typeface="Heebo"/>
            </a:endParaRPr>
          </a:p>
          <a:p>
            <a:pPr indent="0" lvl="0" marL="0" rtl="0" algn="l">
              <a:spcBef>
                <a:spcPts val="0"/>
              </a:spcBef>
              <a:spcAft>
                <a:spcPts val="0"/>
              </a:spcAft>
              <a:buClr>
                <a:schemeClr val="dk1"/>
              </a:buClr>
              <a:buSzPts val="1100"/>
              <a:buFont typeface="Arial"/>
              <a:buNone/>
            </a:pPr>
            <a:r>
              <a:t/>
            </a:r>
            <a:endParaRPr>
              <a:solidFill>
                <a:srgbClr val="FFFFFF"/>
              </a:solidFill>
              <a:latin typeface="Heebo"/>
              <a:ea typeface="Heebo"/>
              <a:cs typeface="Heebo"/>
              <a:sym typeface="Heebo"/>
            </a:endParaRPr>
          </a:p>
          <a:p>
            <a:pPr indent="0" lvl="0" marL="0" rtl="0" algn="l">
              <a:spcBef>
                <a:spcPts val="0"/>
              </a:spcBef>
              <a:spcAft>
                <a:spcPts val="0"/>
              </a:spcAft>
              <a:buNone/>
            </a:pPr>
            <a:r>
              <a:t/>
            </a:r>
            <a:endParaRPr>
              <a:solidFill>
                <a:srgbClr val="FFFFFF"/>
              </a:solidFill>
              <a:latin typeface="Heebo"/>
              <a:ea typeface="Heebo"/>
              <a:cs typeface="Heebo"/>
              <a:sym typeface="Heebo"/>
            </a:endParaRPr>
          </a:p>
        </p:txBody>
      </p:sp>
      <p:sp>
        <p:nvSpPr>
          <p:cNvPr id="3429" name="Google Shape;3429;p293"/>
          <p:cNvSpPr/>
          <p:nvPr/>
        </p:nvSpPr>
        <p:spPr>
          <a:xfrm>
            <a:off x="714320" y="1196570"/>
            <a:ext cx="2263200" cy="466800"/>
          </a:xfrm>
          <a:prstGeom prst="roundRect">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Heebo"/>
                <a:ea typeface="Heebo"/>
                <a:cs typeface="Heebo"/>
                <a:sym typeface="Heebo"/>
              </a:rPr>
              <a:t>OpenBank</a:t>
            </a:r>
            <a:endParaRPr sz="2400"/>
          </a:p>
        </p:txBody>
      </p:sp>
      <p:cxnSp>
        <p:nvCxnSpPr>
          <p:cNvPr id="3430" name="Google Shape;3430;p293"/>
          <p:cNvCxnSpPr/>
          <p:nvPr/>
        </p:nvCxnSpPr>
        <p:spPr>
          <a:xfrm>
            <a:off x="1851908" y="493446"/>
            <a:ext cx="1302900" cy="0"/>
          </a:xfrm>
          <a:prstGeom prst="straightConnector1">
            <a:avLst/>
          </a:prstGeom>
          <a:noFill/>
          <a:ln cap="flat" cmpd="sng" w="28575">
            <a:solidFill>
              <a:srgbClr val="D9D9D9"/>
            </a:solidFill>
            <a:prstDash val="solid"/>
            <a:round/>
            <a:headEnd len="med" w="med" type="none"/>
            <a:tailEnd len="med" w="med" type="none"/>
          </a:ln>
        </p:spPr>
      </p:cxnSp>
      <p:cxnSp>
        <p:nvCxnSpPr>
          <p:cNvPr id="3431" name="Google Shape;3431;p293"/>
          <p:cNvCxnSpPr/>
          <p:nvPr/>
        </p:nvCxnSpPr>
        <p:spPr>
          <a:xfrm>
            <a:off x="3230998" y="493446"/>
            <a:ext cx="1302900" cy="0"/>
          </a:xfrm>
          <a:prstGeom prst="straightConnector1">
            <a:avLst/>
          </a:prstGeom>
          <a:noFill/>
          <a:ln cap="flat" cmpd="sng" w="28575">
            <a:solidFill>
              <a:srgbClr val="B8D900"/>
            </a:solidFill>
            <a:prstDash val="solid"/>
            <a:round/>
            <a:headEnd len="med" w="med" type="none"/>
            <a:tailEnd len="med" w="med" type="none"/>
          </a:ln>
        </p:spPr>
      </p:cxnSp>
      <p:cxnSp>
        <p:nvCxnSpPr>
          <p:cNvPr id="3432" name="Google Shape;3432;p293"/>
          <p:cNvCxnSpPr/>
          <p:nvPr/>
        </p:nvCxnSpPr>
        <p:spPr>
          <a:xfrm>
            <a:off x="4610088" y="493446"/>
            <a:ext cx="1302900" cy="0"/>
          </a:xfrm>
          <a:prstGeom prst="straightConnector1">
            <a:avLst/>
          </a:prstGeom>
          <a:noFill/>
          <a:ln cap="flat" cmpd="sng" w="28575">
            <a:solidFill>
              <a:srgbClr val="D9D9D9"/>
            </a:solidFill>
            <a:prstDash val="solid"/>
            <a:round/>
            <a:headEnd len="med" w="med" type="none"/>
            <a:tailEnd len="med" w="med" type="none"/>
          </a:ln>
        </p:spPr>
      </p:cxnSp>
      <p:cxnSp>
        <p:nvCxnSpPr>
          <p:cNvPr id="3433" name="Google Shape;3433;p293"/>
          <p:cNvCxnSpPr/>
          <p:nvPr/>
        </p:nvCxnSpPr>
        <p:spPr>
          <a:xfrm>
            <a:off x="5989178" y="493446"/>
            <a:ext cx="1302900" cy="0"/>
          </a:xfrm>
          <a:prstGeom prst="straightConnector1">
            <a:avLst/>
          </a:prstGeom>
          <a:noFill/>
          <a:ln cap="flat" cmpd="sng" w="28575">
            <a:solidFill>
              <a:srgbClr val="D9D9D9"/>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37" name="Shape 3437"/>
        <p:cNvGrpSpPr/>
        <p:nvPr/>
      </p:nvGrpSpPr>
      <p:grpSpPr>
        <a:xfrm>
          <a:off x="0" y="0"/>
          <a:ext cx="0" cy="0"/>
          <a:chOff x="0" y="0"/>
          <a:chExt cx="0" cy="0"/>
        </a:xfrm>
      </p:grpSpPr>
      <p:pic>
        <p:nvPicPr>
          <p:cNvPr id="3438" name="Google Shape;3438;p294"/>
          <p:cNvPicPr preferRelativeResize="0"/>
          <p:nvPr/>
        </p:nvPicPr>
        <p:blipFill rotWithShape="1">
          <a:blip r:embed="rId3">
            <a:alphaModFix/>
          </a:blip>
          <a:srcRect b="0" l="-2620" r="2620" t="0"/>
          <a:stretch/>
        </p:blipFill>
        <p:spPr>
          <a:xfrm>
            <a:off x="2836365" y="760844"/>
            <a:ext cx="5835146" cy="3889202"/>
          </a:xfrm>
          <a:prstGeom prst="rect">
            <a:avLst/>
          </a:prstGeom>
          <a:noFill/>
          <a:ln>
            <a:noFill/>
          </a:ln>
        </p:spPr>
      </p:pic>
      <p:sp>
        <p:nvSpPr>
          <p:cNvPr id="3439" name="Google Shape;3439;p294"/>
          <p:cNvSpPr/>
          <p:nvPr/>
        </p:nvSpPr>
        <p:spPr>
          <a:xfrm>
            <a:off x="472489" y="760850"/>
            <a:ext cx="2790600" cy="3889200"/>
          </a:xfrm>
          <a:prstGeom prst="rect">
            <a:avLst/>
          </a:prstGeom>
          <a:solidFill>
            <a:srgbClr val="AB43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294"/>
          <p:cNvSpPr txBox="1"/>
          <p:nvPr/>
        </p:nvSpPr>
        <p:spPr>
          <a:xfrm>
            <a:off x="750739" y="3099225"/>
            <a:ext cx="2234100" cy="11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eebo"/>
                <a:ea typeface="Heebo"/>
                <a:cs typeface="Heebo"/>
                <a:sym typeface="Heebo"/>
              </a:rPr>
              <a:t>Partnering with EA to bring co-development to the next level for FIFA, UFC, NHL and other AAA games</a:t>
            </a:r>
            <a:endParaRPr>
              <a:solidFill>
                <a:srgbClr val="FFFFFF"/>
              </a:solidFill>
              <a:latin typeface="Heebo"/>
              <a:ea typeface="Heebo"/>
              <a:cs typeface="Heebo"/>
              <a:sym typeface="Heebo"/>
            </a:endParaRPr>
          </a:p>
        </p:txBody>
      </p:sp>
      <p:sp>
        <p:nvSpPr>
          <p:cNvPr id="3441" name="Google Shape;3441;p294"/>
          <p:cNvSpPr/>
          <p:nvPr/>
        </p:nvSpPr>
        <p:spPr>
          <a:xfrm>
            <a:off x="713989" y="1196575"/>
            <a:ext cx="2263200" cy="466800"/>
          </a:xfrm>
          <a:prstGeom prst="roundRect">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Heebo"/>
                <a:ea typeface="Heebo"/>
                <a:cs typeface="Heebo"/>
                <a:sym typeface="Heebo"/>
              </a:rPr>
              <a:t>EA</a:t>
            </a:r>
            <a:endParaRPr sz="2400"/>
          </a:p>
        </p:txBody>
      </p:sp>
      <p:cxnSp>
        <p:nvCxnSpPr>
          <p:cNvPr id="3442" name="Google Shape;3442;p294"/>
          <p:cNvCxnSpPr/>
          <p:nvPr/>
        </p:nvCxnSpPr>
        <p:spPr>
          <a:xfrm>
            <a:off x="1851914" y="493450"/>
            <a:ext cx="1302900" cy="0"/>
          </a:xfrm>
          <a:prstGeom prst="straightConnector1">
            <a:avLst/>
          </a:prstGeom>
          <a:noFill/>
          <a:ln cap="flat" cmpd="sng" w="28575">
            <a:solidFill>
              <a:srgbClr val="D9D9D9"/>
            </a:solidFill>
            <a:prstDash val="solid"/>
            <a:round/>
            <a:headEnd len="med" w="med" type="none"/>
            <a:tailEnd len="med" w="med" type="none"/>
          </a:ln>
        </p:spPr>
      </p:cxnSp>
      <p:cxnSp>
        <p:nvCxnSpPr>
          <p:cNvPr id="3443" name="Google Shape;3443;p294"/>
          <p:cNvCxnSpPr/>
          <p:nvPr/>
        </p:nvCxnSpPr>
        <p:spPr>
          <a:xfrm>
            <a:off x="3231004" y="493450"/>
            <a:ext cx="1302900" cy="0"/>
          </a:xfrm>
          <a:prstGeom prst="straightConnector1">
            <a:avLst/>
          </a:prstGeom>
          <a:noFill/>
          <a:ln cap="flat" cmpd="sng" w="28575">
            <a:solidFill>
              <a:srgbClr val="D9D9D9"/>
            </a:solidFill>
            <a:prstDash val="solid"/>
            <a:round/>
            <a:headEnd len="med" w="med" type="none"/>
            <a:tailEnd len="med" w="med" type="none"/>
          </a:ln>
        </p:spPr>
      </p:cxnSp>
      <p:cxnSp>
        <p:nvCxnSpPr>
          <p:cNvPr id="3444" name="Google Shape;3444;p294"/>
          <p:cNvCxnSpPr/>
          <p:nvPr/>
        </p:nvCxnSpPr>
        <p:spPr>
          <a:xfrm>
            <a:off x="4610094" y="493450"/>
            <a:ext cx="1302900" cy="0"/>
          </a:xfrm>
          <a:prstGeom prst="straightConnector1">
            <a:avLst/>
          </a:prstGeom>
          <a:noFill/>
          <a:ln cap="flat" cmpd="sng" w="28575">
            <a:solidFill>
              <a:srgbClr val="B8D900"/>
            </a:solidFill>
            <a:prstDash val="solid"/>
            <a:round/>
            <a:headEnd len="med" w="med" type="none"/>
            <a:tailEnd len="med" w="med" type="none"/>
          </a:ln>
        </p:spPr>
      </p:cxnSp>
      <p:cxnSp>
        <p:nvCxnSpPr>
          <p:cNvPr id="3445" name="Google Shape;3445;p294"/>
          <p:cNvCxnSpPr/>
          <p:nvPr/>
        </p:nvCxnSpPr>
        <p:spPr>
          <a:xfrm>
            <a:off x="5989184" y="493450"/>
            <a:ext cx="1302900" cy="0"/>
          </a:xfrm>
          <a:prstGeom prst="straightConnector1">
            <a:avLst/>
          </a:prstGeom>
          <a:noFill/>
          <a:ln cap="flat" cmpd="sng" w="28575">
            <a:solidFill>
              <a:srgbClr val="D9D9D9"/>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49" name="Shape 3449"/>
        <p:cNvGrpSpPr/>
        <p:nvPr/>
      </p:nvGrpSpPr>
      <p:grpSpPr>
        <a:xfrm>
          <a:off x="0" y="0"/>
          <a:ext cx="0" cy="0"/>
          <a:chOff x="0" y="0"/>
          <a:chExt cx="0" cy="0"/>
        </a:xfrm>
      </p:grpSpPr>
      <p:pic>
        <p:nvPicPr>
          <p:cNvPr id="3450" name="Google Shape;3450;p295"/>
          <p:cNvPicPr preferRelativeResize="0"/>
          <p:nvPr/>
        </p:nvPicPr>
        <p:blipFill rotWithShape="1">
          <a:blip r:embed="rId3">
            <a:alphaModFix/>
          </a:blip>
          <a:srcRect b="0" l="4006" r="3460" t="0"/>
          <a:stretch/>
        </p:blipFill>
        <p:spPr>
          <a:xfrm>
            <a:off x="3263425" y="772450"/>
            <a:ext cx="5397345" cy="3889197"/>
          </a:xfrm>
          <a:prstGeom prst="rect">
            <a:avLst/>
          </a:prstGeom>
          <a:noFill/>
          <a:ln>
            <a:noFill/>
          </a:ln>
        </p:spPr>
      </p:pic>
      <p:sp>
        <p:nvSpPr>
          <p:cNvPr id="3451" name="Google Shape;3451;p295"/>
          <p:cNvSpPr/>
          <p:nvPr/>
        </p:nvSpPr>
        <p:spPr>
          <a:xfrm>
            <a:off x="472825" y="760844"/>
            <a:ext cx="2790600" cy="3889200"/>
          </a:xfrm>
          <a:prstGeom prst="rect">
            <a:avLst/>
          </a:prstGeom>
          <a:solidFill>
            <a:srgbClr val="50A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95"/>
          <p:cNvSpPr txBox="1"/>
          <p:nvPr/>
        </p:nvSpPr>
        <p:spPr>
          <a:xfrm>
            <a:off x="751075" y="3099220"/>
            <a:ext cx="2234100" cy="11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eebo"/>
                <a:ea typeface="Heebo"/>
                <a:cs typeface="Heebo"/>
                <a:sym typeface="Heebo"/>
              </a:rPr>
              <a:t>Reinventing the way the industry is serviced, creating new and more modern  tools to achieve faster and better results.</a:t>
            </a:r>
            <a:endParaRPr>
              <a:solidFill>
                <a:srgbClr val="FFFFFF"/>
              </a:solidFill>
              <a:latin typeface="Heebo"/>
              <a:ea typeface="Heebo"/>
              <a:cs typeface="Heebo"/>
              <a:sym typeface="Heebo"/>
            </a:endParaRPr>
          </a:p>
        </p:txBody>
      </p:sp>
      <p:sp>
        <p:nvSpPr>
          <p:cNvPr id="3453" name="Google Shape;3453;p295"/>
          <p:cNvSpPr/>
          <p:nvPr/>
        </p:nvSpPr>
        <p:spPr>
          <a:xfrm>
            <a:off x="714325" y="1196570"/>
            <a:ext cx="2263200" cy="1020300"/>
          </a:xfrm>
          <a:prstGeom prst="roundRect">
            <a:avLst>
              <a:gd fmla="val 50000"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Heebo"/>
                <a:ea typeface="Heebo"/>
                <a:cs typeface="Heebo"/>
                <a:sym typeface="Heebo"/>
              </a:rPr>
              <a:t>Rockwell Automation</a:t>
            </a:r>
            <a:endParaRPr b="1" sz="2400">
              <a:solidFill>
                <a:srgbClr val="FFFFFF"/>
              </a:solidFill>
              <a:latin typeface="Heebo"/>
              <a:ea typeface="Heebo"/>
              <a:cs typeface="Heebo"/>
              <a:sym typeface="Heebo"/>
            </a:endParaRPr>
          </a:p>
        </p:txBody>
      </p:sp>
      <p:cxnSp>
        <p:nvCxnSpPr>
          <p:cNvPr id="3454" name="Google Shape;3454;p295"/>
          <p:cNvCxnSpPr/>
          <p:nvPr/>
        </p:nvCxnSpPr>
        <p:spPr>
          <a:xfrm>
            <a:off x="1851913" y="493445"/>
            <a:ext cx="1302900" cy="0"/>
          </a:xfrm>
          <a:prstGeom prst="straightConnector1">
            <a:avLst/>
          </a:prstGeom>
          <a:noFill/>
          <a:ln cap="flat" cmpd="sng" w="28575">
            <a:solidFill>
              <a:srgbClr val="D9D9D9"/>
            </a:solidFill>
            <a:prstDash val="solid"/>
            <a:round/>
            <a:headEnd len="med" w="med" type="none"/>
            <a:tailEnd len="med" w="med" type="none"/>
          </a:ln>
        </p:spPr>
      </p:cxnSp>
      <p:cxnSp>
        <p:nvCxnSpPr>
          <p:cNvPr id="3455" name="Google Shape;3455;p295"/>
          <p:cNvCxnSpPr/>
          <p:nvPr/>
        </p:nvCxnSpPr>
        <p:spPr>
          <a:xfrm>
            <a:off x="3231003" y="493445"/>
            <a:ext cx="1302900" cy="0"/>
          </a:xfrm>
          <a:prstGeom prst="straightConnector1">
            <a:avLst/>
          </a:prstGeom>
          <a:noFill/>
          <a:ln cap="flat" cmpd="sng" w="28575">
            <a:solidFill>
              <a:srgbClr val="D9D9D9"/>
            </a:solidFill>
            <a:prstDash val="solid"/>
            <a:round/>
            <a:headEnd len="med" w="med" type="none"/>
            <a:tailEnd len="med" w="med" type="none"/>
          </a:ln>
        </p:spPr>
      </p:cxnSp>
      <p:cxnSp>
        <p:nvCxnSpPr>
          <p:cNvPr id="3456" name="Google Shape;3456;p295"/>
          <p:cNvCxnSpPr/>
          <p:nvPr/>
        </p:nvCxnSpPr>
        <p:spPr>
          <a:xfrm>
            <a:off x="4610093" y="493445"/>
            <a:ext cx="1302900" cy="0"/>
          </a:xfrm>
          <a:prstGeom prst="straightConnector1">
            <a:avLst/>
          </a:prstGeom>
          <a:noFill/>
          <a:ln cap="flat" cmpd="sng" w="28575">
            <a:solidFill>
              <a:srgbClr val="D9D9D9"/>
            </a:solidFill>
            <a:prstDash val="solid"/>
            <a:round/>
            <a:headEnd len="med" w="med" type="none"/>
            <a:tailEnd len="med" w="med" type="none"/>
          </a:ln>
        </p:spPr>
      </p:cxnSp>
      <p:cxnSp>
        <p:nvCxnSpPr>
          <p:cNvPr id="3457" name="Google Shape;3457;p295"/>
          <p:cNvCxnSpPr/>
          <p:nvPr/>
        </p:nvCxnSpPr>
        <p:spPr>
          <a:xfrm>
            <a:off x="5989183" y="493445"/>
            <a:ext cx="1302900" cy="0"/>
          </a:xfrm>
          <a:prstGeom prst="straightConnector1">
            <a:avLst/>
          </a:prstGeom>
          <a:noFill/>
          <a:ln cap="flat" cmpd="sng" w="28575">
            <a:solidFill>
              <a:srgbClr val="B8D900"/>
            </a:solidFill>
            <a:prstDash val="solid"/>
            <a:round/>
            <a:headEnd len="med" w="med" type="none"/>
            <a:tailEnd len="med" w="med" type="non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pic>
        <p:nvPicPr>
          <p:cNvPr id="3462" name="Google Shape;3462;p296"/>
          <p:cNvPicPr preferRelativeResize="0"/>
          <p:nvPr/>
        </p:nvPicPr>
        <p:blipFill rotWithShape="1">
          <a:blip r:embed="rId3">
            <a:alphaModFix amt="9000"/>
          </a:blip>
          <a:srcRect b="-10746" l="30449" r="36227" t="60200"/>
          <a:stretch/>
        </p:blipFill>
        <p:spPr>
          <a:xfrm flipH="1" rot="-5400000">
            <a:off x="-750284" y="727459"/>
            <a:ext cx="5150546" cy="3681528"/>
          </a:xfrm>
          <a:prstGeom prst="rect">
            <a:avLst/>
          </a:prstGeom>
          <a:noFill/>
          <a:ln>
            <a:noFill/>
          </a:ln>
        </p:spPr>
      </p:pic>
      <p:sp>
        <p:nvSpPr>
          <p:cNvPr id="3463" name="Google Shape;3463;p296"/>
          <p:cNvSpPr/>
          <p:nvPr/>
        </p:nvSpPr>
        <p:spPr>
          <a:xfrm>
            <a:off x="2961400" y="3639575"/>
            <a:ext cx="5790900" cy="134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296"/>
          <p:cNvSpPr/>
          <p:nvPr/>
        </p:nvSpPr>
        <p:spPr>
          <a:xfrm>
            <a:off x="-20125" y="1843100"/>
            <a:ext cx="2682240" cy="3300413"/>
          </a:xfrm>
          <a:custGeom>
            <a:rect b="b" l="l" r="r" t="t"/>
            <a:pathLst>
              <a:path extrusionOk="0" h="3429000" w="12192000">
                <a:moveTo>
                  <a:pt x="0" y="0"/>
                </a:moveTo>
                <a:lnTo>
                  <a:pt x="12188952" y="0"/>
                </a:lnTo>
                <a:lnTo>
                  <a:pt x="12192000" y="0"/>
                </a:lnTo>
                <a:lnTo>
                  <a:pt x="12192000" y="2356805"/>
                </a:lnTo>
                <a:lnTo>
                  <a:pt x="12188952" y="2356805"/>
                </a:lnTo>
                <a:lnTo>
                  <a:pt x="12188952" y="3429000"/>
                </a:lnTo>
                <a:lnTo>
                  <a:pt x="0" y="3429000"/>
                </a:lnTo>
                <a:lnTo>
                  <a:pt x="0" y="2356805"/>
                </a:lnTo>
                <a:close/>
              </a:path>
            </a:pathLst>
          </a:custGeom>
          <a:solidFill>
            <a:srgbClr val="7EB51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Roboto Light"/>
              <a:ea typeface="Roboto Light"/>
              <a:cs typeface="Roboto Light"/>
              <a:sym typeface="Roboto Light"/>
            </a:endParaRPr>
          </a:p>
        </p:txBody>
      </p:sp>
      <p:sp>
        <p:nvSpPr>
          <p:cNvPr id="3465" name="Google Shape;3465;p296"/>
          <p:cNvSpPr txBox="1"/>
          <p:nvPr/>
        </p:nvSpPr>
        <p:spPr>
          <a:xfrm>
            <a:off x="458500" y="279850"/>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Name Company</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
        <p:nvSpPr>
          <p:cNvPr id="3466" name="Google Shape;3466;p296"/>
          <p:cNvSpPr/>
          <p:nvPr/>
        </p:nvSpPr>
        <p:spPr>
          <a:xfrm>
            <a:off x="458500" y="1072025"/>
            <a:ext cx="1179000" cy="1179000"/>
          </a:xfrm>
          <a:prstGeom prst="roundRect">
            <a:avLst>
              <a:gd fmla="val 16667" name="adj"/>
            </a:avLst>
          </a:prstGeom>
          <a:solidFill>
            <a:srgbClr val="FFFFFF"/>
          </a:solidFill>
          <a:ln>
            <a:noFill/>
          </a:ln>
          <a:effectLst>
            <a:outerShdw blurRad="100013" rotWithShape="0" algn="bl" dir="5400000" dist="952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7" name="Google Shape;3467;p296"/>
          <p:cNvPicPr preferRelativeResize="0"/>
          <p:nvPr/>
        </p:nvPicPr>
        <p:blipFill>
          <a:blip r:embed="rId4">
            <a:alphaModFix/>
          </a:blip>
          <a:stretch>
            <a:fillRect/>
          </a:stretch>
        </p:blipFill>
        <p:spPr>
          <a:xfrm>
            <a:off x="704326" y="1364099"/>
            <a:ext cx="687198" cy="629024"/>
          </a:xfrm>
          <a:prstGeom prst="rect">
            <a:avLst/>
          </a:prstGeom>
          <a:noFill/>
          <a:ln>
            <a:noFill/>
          </a:ln>
        </p:spPr>
      </p:pic>
      <p:sp>
        <p:nvSpPr>
          <p:cNvPr id="3468" name="Google Shape;3468;p296"/>
          <p:cNvSpPr txBox="1"/>
          <p:nvPr/>
        </p:nvSpPr>
        <p:spPr>
          <a:xfrm>
            <a:off x="360754" y="2652685"/>
            <a:ext cx="2032800" cy="2170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100"/>
              <a:buFont typeface="Arial"/>
              <a:buNone/>
            </a:pPr>
            <a:r>
              <a:rPr lang="en" sz="900">
                <a:solidFill>
                  <a:srgbClr val="FFFFFF"/>
                </a:solidFill>
                <a:latin typeface="Heebo"/>
                <a:ea typeface="Heebo"/>
                <a:cs typeface="Heebo"/>
                <a:sym typeface="Heebo"/>
              </a:rPr>
              <a:t>Mazda began as the Toyo Cork Kogyo Co., Ltd, founded in Hiroshima, Japan, 30 January 1920. Mazda has managed to manufacture machines that are reasonably priced with top-of-the-line design elements, in 1983 The Japanese company arrives in Colombia through the Compañía Colombiana Automotriz (CCA), which decides to assemble Mazda vehicles in the country, contributing to the change in the concept of the pick up to the country with Series B 1,600 and 2,200.</a:t>
            </a:r>
            <a:endParaRPr sz="900">
              <a:solidFill>
                <a:srgbClr val="FFFFFF"/>
              </a:solidFill>
              <a:latin typeface="Heebo"/>
              <a:ea typeface="Heebo"/>
              <a:cs typeface="Heebo"/>
              <a:sym typeface="Heebo"/>
            </a:endParaRPr>
          </a:p>
          <a:p>
            <a:pPr indent="0" lvl="0" marL="0" marR="0" rtl="0" algn="l">
              <a:spcBef>
                <a:spcPts val="0"/>
              </a:spcBef>
              <a:spcAft>
                <a:spcPts val="0"/>
              </a:spcAft>
              <a:buClr>
                <a:srgbClr val="000000"/>
              </a:buClr>
              <a:buSzPts val="1100"/>
              <a:buFont typeface="Arial"/>
              <a:buNone/>
            </a:pPr>
            <a:r>
              <a:t/>
            </a:r>
            <a:endParaRPr sz="900">
              <a:solidFill>
                <a:srgbClr val="FFFFFF"/>
              </a:solidFill>
              <a:latin typeface="Heebo"/>
              <a:ea typeface="Heebo"/>
              <a:cs typeface="Heebo"/>
              <a:sym typeface="Heebo"/>
            </a:endParaRPr>
          </a:p>
          <a:p>
            <a:pPr indent="0" lvl="0" marL="0" marR="0" rtl="0" algn="l">
              <a:spcBef>
                <a:spcPts val="0"/>
              </a:spcBef>
              <a:spcAft>
                <a:spcPts val="0"/>
              </a:spcAft>
              <a:buSzPts val="1100"/>
              <a:buNone/>
            </a:pPr>
            <a:r>
              <a:t/>
            </a:r>
            <a:endParaRPr sz="900">
              <a:solidFill>
                <a:srgbClr val="FFFFFF"/>
              </a:solidFill>
              <a:latin typeface="Heebo"/>
              <a:ea typeface="Heebo"/>
              <a:cs typeface="Heebo"/>
              <a:sym typeface="Heebo"/>
            </a:endParaRPr>
          </a:p>
        </p:txBody>
      </p:sp>
      <p:sp>
        <p:nvSpPr>
          <p:cNvPr id="3469" name="Google Shape;3469;p296"/>
          <p:cNvSpPr txBox="1"/>
          <p:nvPr/>
        </p:nvSpPr>
        <p:spPr>
          <a:xfrm>
            <a:off x="2961388" y="882346"/>
            <a:ext cx="2638800" cy="2687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i="0" lang="en" sz="1200" u="none" cap="none" strike="noStrike">
                <a:solidFill>
                  <a:srgbClr val="BFD732"/>
                </a:solidFill>
                <a:latin typeface="Heebo"/>
                <a:ea typeface="Heebo"/>
                <a:cs typeface="Heebo"/>
                <a:sym typeface="Heebo"/>
              </a:rPr>
              <a:t>Challenges</a:t>
            </a:r>
            <a:endParaRPr i="0" sz="1200" u="none" cap="none" strike="noStrike">
              <a:solidFill>
                <a:srgbClr val="BFD732"/>
              </a:solidFill>
              <a:latin typeface="Heebo"/>
              <a:ea typeface="Heebo"/>
              <a:cs typeface="Heebo"/>
              <a:sym typeface="Heebo"/>
            </a:endParaRPr>
          </a:p>
          <a:p>
            <a:pPr indent="0" lvl="0" marL="0" rtl="0" algn="l">
              <a:spcBef>
                <a:spcPts val="0"/>
              </a:spcBef>
              <a:spcAft>
                <a:spcPts val="0"/>
              </a:spcAft>
              <a:buClr>
                <a:srgbClr val="000000"/>
              </a:buClr>
              <a:buFont typeface="Arial"/>
              <a:buNone/>
            </a:pPr>
            <a:r>
              <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latin typeface="Heebo"/>
                <a:ea typeface="Heebo"/>
                <a:cs typeface="Heebo"/>
                <a:sym typeface="Heebo"/>
              </a:rPr>
              <a:t>The commercial process of Mazda aims to ensure customer satisfaction by providing a unique service experience from requesting information to after-sales; the challenge will be to reach integrate with INFORMATICA all points of sale in a single application.</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latin typeface="Heebo"/>
                <a:ea typeface="Heebo"/>
                <a:cs typeface="Heebo"/>
                <a:sym typeface="Heebo"/>
              </a:rPr>
              <a:t>Develop a stage in which a sales opportunity is born and refers to all the analysis that the advisor does in front of a Candidate in order to understand their need and provide advisory advice.</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latin typeface="Heebo"/>
                <a:ea typeface="Heebo"/>
                <a:cs typeface="Heebo"/>
                <a:sym typeface="Heebo"/>
              </a:rPr>
              <a:t>Develop a new way of accompanying the client at the time of requesting a test drive, in which you have closer contact with the customer and greater integration with Mazda services.</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latin typeface="Heebo"/>
              <a:ea typeface="Heebo"/>
              <a:cs typeface="Heebo"/>
              <a:sym typeface="Heebo"/>
            </a:endParaRPr>
          </a:p>
          <a:p>
            <a:pPr indent="0" lvl="0" marL="0" rtl="0" algn="l">
              <a:spcBef>
                <a:spcPts val="0"/>
              </a:spcBef>
              <a:spcAft>
                <a:spcPts val="0"/>
              </a:spcAft>
              <a:buClr>
                <a:srgbClr val="000000"/>
              </a:buClr>
              <a:buFont typeface="Arial"/>
              <a:buNone/>
            </a:pPr>
            <a:r>
              <a:t/>
            </a:r>
            <a:endParaRPr sz="800">
              <a:latin typeface="Heebo"/>
              <a:ea typeface="Heebo"/>
              <a:cs typeface="Heebo"/>
              <a:sym typeface="Heebo"/>
            </a:endParaRPr>
          </a:p>
        </p:txBody>
      </p:sp>
      <p:sp>
        <p:nvSpPr>
          <p:cNvPr id="3470" name="Google Shape;3470;p296"/>
          <p:cNvSpPr txBox="1"/>
          <p:nvPr/>
        </p:nvSpPr>
        <p:spPr>
          <a:xfrm>
            <a:off x="5766913" y="850675"/>
            <a:ext cx="2688300" cy="255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i="0" lang="en" sz="1200" u="none" cap="none" strike="noStrike">
                <a:solidFill>
                  <a:srgbClr val="C1D72F"/>
                </a:solidFill>
                <a:latin typeface="Heebo"/>
                <a:ea typeface="Heebo"/>
                <a:cs typeface="Heebo"/>
                <a:sym typeface="Heebo"/>
              </a:rPr>
              <a:t>Success Story</a:t>
            </a:r>
            <a:endParaRPr b="1" i="0" sz="1200" u="none" cap="none" strike="noStrike">
              <a:solidFill>
                <a:srgbClr val="C1D72F"/>
              </a:solidFill>
              <a:latin typeface="Heebo"/>
              <a:ea typeface="Heebo"/>
              <a:cs typeface="Heebo"/>
              <a:sym typeface="Heebo"/>
            </a:endParaRPr>
          </a:p>
          <a:p>
            <a:pPr indent="0" lvl="0" marL="0" marR="0" rtl="0" algn="l">
              <a:spcBef>
                <a:spcPts val="0"/>
              </a:spcBef>
              <a:spcAft>
                <a:spcPts val="0"/>
              </a:spcAft>
              <a:buNone/>
            </a:pPr>
            <a:r>
              <a:t/>
            </a:r>
            <a:endParaRPr i="0" sz="900" u="none" cap="none" strike="noStrike">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solidFill>
                  <a:srgbClr val="000000"/>
                </a:solidFill>
                <a:latin typeface="Heebo"/>
                <a:ea typeface="Heebo"/>
                <a:cs typeface="Heebo"/>
                <a:sym typeface="Heebo"/>
              </a:rPr>
              <a:t>Globant  will help Mazda with the integration of 18 dealers, using the INFORMATICA INTELLIGENT CLOUD SERVICES tool, currently each dealership is in a different world with databases on premise and information systems isolated.</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solidFill>
                  <a:srgbClr val="000000"/>
                </a:solidFill>
                <a:latin typeface="Heebo"/>
                <a:ea typeface="Heebo"/>
                <a:cs typeface="Heebo"/>
                <a:sym typeface="Heebo"/>
              </a:rPr>
              <a:t>The integration tools, will be in the ability to integrate these systems using the connectors for salesforce, oracle, sql server and web services.</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solidFill>
                  <a:srgbClr val="000000"/>
                </a:solidFill>
                <a:latin typeface="Heebo"/>
                <a:ea typeface="Heebo"/>
                <a:cs typeface="Heebo"/>
                <a:sym typeface="Heebo"/>
              </a:rPr>
              <a:t>Salesforce will allow Mazda to differentiate when the registered person is a Candidate or current Client type, such as the person who already has a product with the company in real time, using the integration tools.</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Font typeface="Arial"/>
              <a:buNone/>
            </a:pPr>
            <a:r>
              <a:t/>
            </a:r>
            <a:endParaRPr sz="800">
              <a:solidFill>
                <a:srgbClr val="000000"/>
              </a:solidFill>
              <a:latin typeface="Heebo"/>
              <a:ea typeface="Heebo"/>
              <a:cs typeface="Heebo"/>
              <a:sym typeface="Heebo"/>
            </a:endParaRPr>
          </a:p>
        </p:txBody>
      </p:sp>
      <p:pic>
        <p:nvPicPr>
          <p:cNvPr descr="Image result for mulesoft logo" id="3471" name="Google Shape;3471;p296"/>
          <p:cNvPicPr preferRelativeResize="0"/>
          <p:nvPr/>
        </p:nvPicPr>
        <p:blipFill rotWithShape="1">
          <a:blip r:embed="rId5">
            <a:alphaModFix/>
          </a:blip>
          <a:srcRect b="0" l="0" r="0" t="0"/>
          <a:stretch/>
        </p:blipFill>
        <p:spPr>
          <a:xfrm>
            <a:off x="4792429" y="4185814"/>
            <a:ext cx="489346" cy="302419"/>
          </a:xfrm>
          <a:prstGeom prst="rect">
            <a:avLst/>
          </a:prstGeom>
          <a:noFill/>
          <a:ln>
            <a:noFill/>
          </a:ln>
        </p:spPr>
      </p:pic>
      <p:sp>
        <p:nvSpPr>
          <p:cNvPr id="3472" name="Google Shape;3472;p296"/>
          <p:cNvSpPr/>
          <p:nvPr/>
        </p:nvSpPr>
        <p:spPr>
          <a:xfrm>
            <a:off x="3085079" y="3496794"/>
            <a:ext cx="1447800" cy="308400"/>
          </a:xfrm>
          <a:prstGeom prst="roundRect">
            <a:avLst>
              <a:gd fmla="val 50000" name="adj"/>
            </a:avLst>
          </a:prstGeom>
          <a:solidFill>
            <a:srgbClr val="0084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84FF"/>
              </a:solidFill>
              <a:latin typeface="Calibri"/>
              <a:ea typeface="Calibri"/>
              <a:cs typeface="Calibri"/>
              <a:sym typeface="Calibri"/>
            </a:endParaRPr>
          </a:p>
        </p:txBody>
      </p:sp>
      <p:sp>
        <p:nvSpPr>
          <p:cNvPr id="3473" name="Google Shape;3473;p296"/>
          <p:cNvSpPr txBox="1"/>
          <p:nvPr/>
        </p:nvSpPr>
        <p:spPr>
          <a:xfrm>
            <a:off x="3336300" y="3524179"/>
            <a:ext cx="976200" cy="298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b="1" lang="en" sz="1400">
                <a:solidFill>
                  <a:schemeClr val="lt1"/>
                </a:solidFill>
                <a:latin typeface="Heebo"/>
                <a:ea typeface="Heebo"/>
                <a:cs typeface="Heebo"/>
                <a:sym typeface="Heebo"/>
              </a:rPr>
              <a:t>Platforms</a:t>
            </a:r>
            <a:endParaRPr b="1" sz="1400">
              <a:solidFill>
                <a:schemeClr val="lt1"/>
              </a:solidFill>
              <a:latin typeface="Heebo"/>
              <a:ea typeface="Heebo"/>
              <a:cs typeface="Heebo"/>
              <a:sym typeface="Heebo"/>
            </a:endParaRPr>
          </a:p>
        </p:txBody>
      </p:sp>
      <p:pic>
        <p:nvPicPr>
          <p:cNvPr descr="esultado de imagen para icon heroku" id="3474" name="Google Shape;3474;p296"/>
          <p:cNvPicPr preferRelativeResize="0"/>
          <p:nvPr/>
        </p:nvPicPr>
        <p:blipFill rotWithShape="1">
          <a:blip r:embed="rId6">
            <a:alphaModFix/>
          </a:blip>
          <a:srcRect b="0" l="0" r="0" t="0"/>
          <a:stretch/>
        </p:blipFill>
        <p:spPr>
          <a:xfrm>
            <a:off x="6515322" y="3979990"/>
            <a:ext cx="217800" cy="217800"/>
          </a:xfrm>
          <a:prstGeom prst="ellipse">
            <a:avLst/>
          </a:prstGeom>
          <a:noFill/>
          <a:ln>
            <a:noFill/>
          </a:ln>
        </p:spPr>
      </p:pic>
      <p:pic>
        <p:nvPicPr>
          <p:cNvPr descr="Icon_Marketing_2017.png" id="3475" name="Google Shape;3475;p296"/>
          <p:cNvPicPr preferRelativeResize="0"/>
          <p:nvPr/>
        </p:nvPicPr>
        <p:blipFill rotWithShape="1">
          <a:blip r:embed="rId7">
            <a:alphaModFix/>
          </a:blip>
          <a:srcRect b="0" l="0" r="0" t="0"/>
          <a:stretch/>
        </p:blipFill>
        <p:spPr>
          <a:xfrm>
            <a:off x="3165441" y="4492491"/>
            <a:ext cx="229790" cy="229790"/>
          </a:xfrm>
          <a:prstGeom prst="rect">
            <a:avLst/>
          </a:prstGeom>
          <a:noFill/>
          <a:ln>
            <a:noFill/>
          </a:ln>
        </p:spPr>
      </p:pic>
      <p:pic>
        <p:nvPicPr>
          <p:cNvPr id="3476" name="Google Shape;3476;p296"/>
          <p:cNvPicPr preferRelativeResize="0"/>
          <p:nvPr/>
        </p:nvPicPr>
        <p:blipFill rotWithShape="1">
          <a:blip r:embed="rId8">
            <a:alphaModFix/>
          </a:blip>
          <a:srcRect b="0" l="0" r="0" t="0"/>
          <a:stretch/>
        </p:blipFill>
        <p:spPr>
          <a:xfrm>
            <a:off x="4922200" y="3973406"/>
            <a:ext cx="229791" cy="230981"/>
          </a:xfrm>
          <a:prstGeom prst="rect">
            <a:avLst/>
          </a:prstGeom>
          <a:noFill/>
          <a:ln>
            <a:noFill/>
          </a:ln>
        </p:spPr>
      </p:pic>
      <p:pic>
        <p:nvPicPr>
          <p:cNvPr id="3477" name="Google Shape;3477;p296"/>
          <p:cNvPicPr preferRelativeResize="0"/>
          <p:nvPr/>
        </p:nvPicPr>
        <p:blipFill rotWithShape="1">
          <a:blip r:embed="rId9">
            <a:alphaModFix/>
          </a:blip>
          <a:srcRect b="0" l="0" r="0" t="0"/>
          <a:stretch/>
        </p:blipFill>
        <p:spPr>
          <a:xfrm>
            <a:off x="4916254" y="4516891"/>
            <a:ext cx="236934" cy="236934"/>
          </a:xfrm>
          <a:prstGeom prst="rect">
            <a:avLst/>
          </a:prstGeom>
          <a:noFill/>
          <a:ln>
            <a:noFill/>
          </a:ln>
        </p:spPr>
      </p:pic>
      <p:pic>
        <p:nvPicPr>
          <p:cNvPr descr="Icon_Service_2017.png" id="3478" name="Google Shape;3478;p296"/>
          <p:cNvPicPr preferRelativeResize="0"/>
          <p:nvPr/>
        </p:nvPicPr>
        <p:blipFill rotWithShape="1">
          <a:blip r:embed="rId10">
            <a:alphaModFix/>
          </a:blip>
          <a:srcRect b="0" l="0" r="0" t="0"/>
          <a:stretch/>
        </p:blipFill>
        <p:spPr>
          <a:xfrm>
            <a:off x="3161281" y="3967435"/>
            <a:ext cx="229791" cy="230981"/>
          </a:xfrm>
          <a:prstGeom prst="rect">
            <a:avLst/>
          </a:prstGeom>
          <a:noFill/>
          <a:ln>
            <a:noFill/>
          </a:ln>
        </p:spPr>
      </p:pic>
      <p:sp>
        <p:nvSpPr>
          <p:cNvPr id="3479" name="Google Shape;3479;p296"/>
          <p:cNvSpPr txBox="1"/>
          <p:nvPr/>
        </p:nvSpPr>
        <p:spPr>
          <a:xfrm>
            <a:off x="3412525" y="3943456"/>
            <a:ext cx="1364400" cy="7950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lang="en" sz="800">
                <a:solidFill>
                  <a:srgbClr val="313C41"/>
                </a:solidFill>
                <a:latin typeface="Heebo"/>
                <a:ea typeface="Heebo"/>
                <a:cs typeface="Heebo"/>
                <a:sym typeface="Heebo"/>
              </a:rPr>
              <a:t>Salesforce  Service Cloud</a:t>
            </a:r>
            <a:endParaRPr sz="800">
              <a:solidFill>
                <a:srgbClr val="313C41"/>
              </a:solidFill>
              <a:latin typeface="Heebo"/>
              <a:ea typeface="Heebo"/>
              <a:cs typeface="Heebo"/>
              <a:sym typeface="Heebo"/>
            </a:endParaRPr>
          </a:p>
          <a:p>
            <a:pPr indent="0" lvl="0" marL="0" marR="0" rtl="0" algn="l">
              <a:lnSpc>
                <a:spcPct val="200000"/>
              </a:lnSpc>
              <a:spcBef>
                <a:spcPts val="0"/>
              </a:spcBef>
              <a:spcAft>
                <a:spcPts val="0"/>
              </a:spcAft>
              <a:buNone/>
            </a:pPr>
            <a:r>
              <a:rPr lang="en" sz="800">
                <a:solidFill>
                  <a:srgbClr val="313C41"/>
                </a:solidFill>
                <a:latin typeface="Heebo"/>
                <a:ea typeface="Heebo"/>
                <a:cs typeface="Heebo"/>
                <a:sym typeface="Heebo"/>
              </a:rPr>
              <a:t>Salesforce Sales Cloud</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Marketing Cloud</a:t>
            </a:r>
            <a:endParaRPr sz="800">
              <a:solidFill>
                <a:srgbClr val="313C41"/>
              </a:solidFill>
              <a:latin typeface="Heebo"/>
              <a:ea typeface="Heebo"/>
              <a:cs typeface="Heebo"/>
              <a:sym typeface="Heebo"/>
            </a:endParaRPr>
          </a:p>
        </p:txBody>
      </p:sp>
      <p:pic>
        <p:nvPicPr>
          <p:cNvPr descr="Icon_Sales_2017.png" id="3480" name="Google Shape;3480;p296"/>
          <p:cNvPicPr preferRelativeResize="0"/>
          <p:nvPr/>
        </p:nvPicPr>
        <p:blipFill rotWithShape="1">
          <a:blip r:embed="rId11">
            <a:alphaModFix/>
          </a:blip>
          <a:srcRect b="0" l="0" r="0" t="0"/>
          <a:stretch/>
        </p:blipFill>
        <p:spPr>
          <a:xfrm>
            <a:off x="3164854" y="4230563"/>
            <a:ext cx="230981" cy="229791"/>
          </a:xfrm>
          <a:prstGeom prst="rect">
            <a:avLst/>
          </a:prstGeom>
          <a:noFill/>
          <a:ln>
            <a:noFill/>
          </a:ln>
        </p:spPr>
      </p:pic>
      <p:sp>
        <p:nvSpPr>
          <p:cNvPr id="3481" name="Google Shape;3481;p296"/>
          <p:cNvSpPr txBox="1"/>
          <p:nvPr/>
        </p:nvSpPr>
        <p:spPr>
          <a:xfrm>
            <a:off x="5229225" y="3943456"/>
            <a:ext cx="1092300" cy="795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Platform - Lightning</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Mulesoft</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IOT</a:t>
            </a:r>
            <a:endParaRPr sz="800">
              <a:solidFill>
                <a:schemeClr val="dk1"/>
              </a:solidFill>
              <a:latin typeface="Heebo"/>
              <a:ea typeface="Heebo"/>
              <a:cs typeface="Heebo"/>
              <a:sym typeface="Heebo"/>
            </a:endParaRPr>
          </a:p>
          <a:p>
            <a:pPr indent="0" lvl="0" marL="0" rtl="0" algn="l">
              <a:lnSpc>
                <a:spcPct val="200000"/>
              </a:lnSpc>
              <a:spcBef>
                <a:spcPts val="0"/>
              </a:spcBef>
              <a:spcAft>
                <a:spcPts val="0"/>
              </a:spcAft>
              <a:buNone/>
            </a:pPr>
            <a:r>
              <a:t/>
            </a:r>
            <a:endParaRPr sz="800">
              <a:solidFill>
                <a:srgbClr val="313C41"/>
              </a:solidFill>
              <a:latin typeface="Heebo"/>
              <a:ea typeface="Heebo"/>
              <a:cs typeface="Heebo"/>
              <a:sym typeface="Heebo"/>
            </a:endParaRPr>
          </a:p>
        </p:txBody>
      </p:sp>
      <p:sp>
        <p:nvSpPr>
          <p:cNvPr id="3482" name="Google Shape;3482;p296"/>
          <p:cNvSpPr txBox="1"/>
          <p:nvPr/>
        </p:nvSpPr>
        <p:spPr>
          <a:xfrm>
            <a:off x="6791346" y="3943450"/>
            <a:ext cx="928500" cy="795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Heroku</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Informatica</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Azure</a:t>
            </a:r>
            <a:endParaRPr sz="800">
              <a:solidFill>
                <a:srgbClr val="313C41"/>
              </a:solidFill>
              <a:latin typeface="Heebo"/>
              <a:ea typeface="Heebo"/>
              <a:cs typeface="Heebo"/>
              <a:sym typeface="Heebo"/>
            </a:endParaRPr>
          </a:p>
        </p:txBody>
      </p:sp>
      <p:pic>
        <p:nvPicPr>
          <p:cNvPr id="3483" name="Google Shape;3483;p296"/>
          <p:cNvPicPr preferRelativeResize="0"/>
          <p:nvPr/>
        </p:nvPicPr>
        <p:blipFill rotWithShape="1">
          <a:blip r:embed="rId12">
            <a:alphaModFix/>
          </a:blip>
          <a:srcRect b="26232" l="4642" r="71696" t="28153"/>
          <a:stretch/>
        </p:blipFill>
        <p:spPr>
          <a:xfrm>
            <a:off x="6531398" y="4534425"/>
            <a:ext cx="230975" cy="249350"/>
          </a:xfrm>
          <a:prstGeom prst="rect">
            <a:avLst/>
          </a:prstGeom>
          <a:noFill/>
          <a:ln>
            <a:noFill/>
          </a:ln>
        </p:spPr>
      </p:pic>
      <p:pic>
        <p:nvPicPr>
          <p:cNvPr id="3484" name="Google Shape;3484;p296"/>
          <p:cNvPicPr preferRelativeResize="0"/>
          <p:nvPr/>
        </p:nvPicPr>
        <p:blipFill rotWithShape="1">
          <a:blip r:embed="rId13">
            <a:alphaModFix/>
          </a:blip>
          <a:srcRect b="0" l="0" r="74270" t="0"/>
          <a:stretch/>
        </p:blipFill>
        <p:spPr>
          <a:xfrm>
            <a:off x="6533721" y="4266875"/>
            <a:ext cx="236948" cy="225626"/>
          </a:xfrm>
          <a:prstGeom prst="rect">
            <a:avLst/>
          </a:prstGeom>
          <a:noFill/>
          <a:ln>
            <a:noFill/>
          </a:ln>
        </p:spPr>
      </p:pic>
      <p:sp>
        <p:nvSpPr>
          <p:cNvPr id="3485" name="Google Shape;3485;p296"/>
          <p:cNvSpPr txBox="1"/>
          <p:nvPr/>
        </p:nvSpPr>
        <p:spPr>
          <a:xfrm>
            <a:off x="8016645" y="3943450"/>
            <a:ext cx="687300" cy="79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313C41"/>
                </a:solidFill>
                <a:latin typeface="Heebo"/>
                <a:ea typeface="Heebo"/>
                <a:cs typeface="Heebo"/>
                <a:sym typeface="Heebo"/>
              </a:rPr>
              <a:t>AWS</a:t>
            </a:r>
            <a:endParaRPr sz="800">
              <a:solidFill>
                <a:srgbClr val="313C41"/>
              </a:solidFill>
              <a:latin typeface="Heebo"/>
              <a:ea typeface="Heebo"/>
              <a:cs typeface="Heebo"/>
              <a:sym typeface="Heebo"/>
            </a:endParaRPr>
          </a:p>
        </p:txBody>
      </p:sp>
      <p:pic>
        <p:nvPicPr>
          <p:cNvPr id="3486" name="Google Shape;3486;p296"/>
          <p:cNvPicPr preferRelativeResize="0"/>
          <p:nvPr/>
        </p:nvPicPr>
        <p:blipFill rotWithShape="1">
          <a:blip r:embed="rId14">
            <a:alphaModFix/>
          </a:blip>
          <a:srcRect b="0" l="0" r="0" t="0"/>
          <a:stretch/>
        </p:blipFill>
        <p:spPr>
          <a:xfrm>
            <a:off x="7719750" y="4017812"/>
            <a:ext cx="236950" cy="14217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0" name="Shape 3490"/>
        <p:cNvGrpSpPr/>
        <p:nvPr/>
      </p:nvGrpSpPr>
      <p:grpSpPr>
        <a:xfrm>
          <a:off x="0" y="0"/>
          <a:ext cx="0" cy="0"/>
          <a:chOff x="0" y="0"/>
          <a:chExt cx="0" cy="0"/>
        </a:xfrm>
      </p:grpSpPr>
      <p:pic>
        <p:nvPicPr>
          <p:cNvPr id="3491" name="Google Shape;3491;p297"/>
          <p:cNvPicPr preferRelativeResize="0"/>
          <p:nvPr/>
        </p:nvPicPr>
        <p:blipFill rotWithShape="1">
          <a:blip r:embed="rId3">
            <a:alphaModFix amt="9000"/>
          </a:blip>
          <a:srcRect b="-10746" l="30449" r="36227" t="60200"/>
          <a:stretch/>
        </p:blipFill>
        <p:spPr>
          <a:xfrm flipH="1" rot="-5400000">
            <a:off x="-750284" y="727459"/>
            <a:ext cx="5150546" cy="3681528"/>
          </a:xfrm>
          <a:prstGeom prst="rect">
            <a:avLst/>
          </a:prstGeom>
          <a:noFill/>
          <a:ln>
            <a:noFill/>
          </a:ln>
        </p:spPr>
      </p:pic>
      <p:sp>
        <p:nvSpPr>
          <p:cNvPr id="3492" name="Google Shape;3492;p297"/>
          <p:cNvSpPr/>
          <p:nvPr/>
        </p:nvSpPr>
        <p:spPr>
          <a:xfrm>
            <a:off x="2961400" y="3639575"/>
            <a:ext cx="5790900" cy="1342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297"/>
          <p:cNvSpPr/>
          <p:nvPr/>
        </p:nvSpPr>
        <p:spPr>
          <a:xfrm>
            <a:off x="-20125" y="1843100"/>
            <a:ext cx="2682240" cy="3300413"/>
          </a:xfrm>
          <a:custGeom>
            <a:rect b="b" l="l" r="r" t="t"/>
            <a:pathLst>
              <a:path extrusionOk="0" h="3429000" w="12192000">
                <a:moveTo>
                  <a:pt x="0" y="0"/>
                </a:moveTo>
                <a:lnTo>
                  <a:pt x="12188952" y="0"/>
                </a:lnTo>
                <a:lnTo>
                  <a:pt x="12192000" y="0"/>
                </a:lnTo>
                <a:lnTo>
                  <a:pt x="12192000" y="2356805"/>
                </a:lnTo>
                <a:lnTo>
                  <a:pt x="12188952" y="2356805"/>
                </a:lnTo>
                <a:lnTo>
                  <a:pt x="12188952" y="3429000"/>
                </a:lnTo>
                <a:lnTo>
                  <a:pt x="0" y="3429000"/>
                </a:lnTo>
                <a:lnTo>
                  <a:pt x="0" y="235680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Roboto Light"/>
              <a:ea typeface="Roboto Light"/>
              <a:cs typeface="Roboto Light"/>
              <a:sym typeface="Roboto Light"/>
            </a:endParaRPr>
          </a:p>
        </p:txBody>
      </p:sp>
      <p:sp>
        <p:nvSpPr>
          <p:cNvPr id="3494" name="Google Shape;3494;p297"/>
          <p:cNvSpPr txBox="1"/>
          <p:nvPr/>
        </p:nvSpPr>
        <p:spPr>
          <a:xfrm>
            <a:off x="458500" y="279850"/>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Name Company</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
        <p:nvSpPr>
          <p:cNvPr id="3495" name="Google Shape;3495;p297"/>
          <p:cNvSpPr/>
          <p:nvPr/>
        </p:nvSpPr>
        <p:spPr>
          <a:xfrm>
            <a:off x="458500" y="1072025"/>
            <a:ext cx="1179000" cy="1179000"/>
          </a:xfrm>
          <a:prstGeom prst="roundRect">
            <a:avLst>
              <a:gd fmla="val 16667" name="adj"/>
            </a:avLst>
          </a:prstGeom>
          <a:solidFill>
            <a:srgbClr val="FFFFFF"/>
          </a:solidFill>
          <a:ln>
            <a:noFill/>
          </a:ln>
          <a:effectLst>
            <a:outerShdw blurRad="100013" rotWithShape="0" algn="bl" dir="5400000" dist="9525">
              <a:srgbClr val="000000">
                <a:alpha val="26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6" name="Google Shape;3496;p297"/>
          <p:cNvPicPr preferRelativeResize="0"/>
          <p:nvPr/>
        </p:nvPicPr>
        <p:blipFill>
          <a:blip r:embed="rId4">
            <a:alphaModFix/>
          </a:blip>
          <a:stretch>
            <a:fillRect/>
          </a:stretch>
        </p:blipFill>
        <p:spPr>
          <a:xfrm>
            <a:off x="704326" y="1364099"/>
            <a:ext cx="687198" cy="629024"/>
          </a:xfrm>
          <a:prstGeom prst="rect">
            <a:avLst/>
          </a:prstGeom>
          <a:noFill/>
          <a:ln>
            <a:noFill/>
          </a:ln>
        </p:spPr>
      </p:pic>
      <p:sp>
        <p:nvSpPr>
          <p:cNvPr id="3497" name="Google Shape;3497;p297"/>
          <p:cNvSpPr txBox="1"/>
          <p:nvPr/>
        </p:nvSpPr>
        <p:spPr>
          <a:xfrm>
            <a:off x="360754" y="2652685"/>
            <a:ext cx="2032800" cy="2170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100"/>
              <a:buFont typeface="Arial"/>
              <a:buNone/>
            </a:pPr>
            <a:r>
              <a:rPr lang="en" sz="900">
                <a:solidFill>
                  <a:srgbClr val="FFFFFF"/>
                </a:solidFill>
                <a:latin typeface="Heebo"/>
                <a:ea typeface="Heebo"/>
                <a:cs typeface="Heebo"/>
                <a:sym typeface="Heebo"/>
              </a:rPr>
              <a:t>Mazda began as the Toyo Cork Kogyo Co., Ltd, founded in Hiroshima, Japan, 30 January 1920. Mazda has managed to manufacture machines that are reasonably priced with top-of-the-line design elements, in 1983 The Japanese company arrives in Colombia through the Compañía Colombiana Automotriz (CCA), which decides to assemble Mazda vehicles in the country, contributing to the change in the concept of the pick up to the country with Series B 1,600 and 2,200.</a:t>
            </a:r>
            <a:endParaRPr sz="900">
              <a:solidFill>
                <a:srgbClr val="FFFFFF"/>
              </a:solidFill>
              <a:latin typeface="Heebo"/>
              <a:ea typeface="Heebo"/>
              <a:cs typeface="Heebo"/>
              <a:sym typeface="Heebo"/>
            </a:endParaRPr>
          </a:p>
          <a:p>
            <a:pPr indent="0" lvl="0" marL="0" marR="0" rtl="0" algn="l">
              <a:spcBef>
                <a:spcPts val="0"/>
              </a:spcBef>
              <a:spcAft>
                <a:spcPts val="0"/>
              </a:spcAft>
              <a:buClr>
                <a:srgbClr val="000000"/>
              </a:buClr>
              <a:buSzPts val="1100"/>
              <a:buFont typeface="Arial"/>
              <a:buNone/>
            </a:pPr>
            <a:r>
              <a:t/>
            </a:r>
            <a:endParaRPr sz="900">
              <a:solidFill>
                <a:srgbClr val="FFFFFF"/>
              </a:solidFill>
              <a:latin typeface="Heebo"/>
              <a:ea typeface="Heebo"/>
              <a:cs typeface="Heebo"/>
              <a:sym typeface="Heebo"/>
            </a:endParaRPr>
          </a:p>
          <a:p>
            <a:pPr indent="0" lvl="0" marL="0" marR="0" rtl="0" algn="l">
              <a:spcBef>
                <a:spcPts val="0"/>
              </a:spcBef>
              <a:spcAft>
                <a:spcPts val="0"/>
              </a:spcAft>
              <a:buSzPts val="1100"/>
              <a:buNone/>
            </a:pPr>
            <a:r>
              <a:t/>
            </a:r>
            <a:endParaRPr sz="900">
              <a:solidFill>
                <a:srgbClr val="FFFFFF"/>
              </a:solidFill>
              <a:latin typeface="Heebo"/>
              <a:ea typeface="Heebo"/>
              <a:cs typeface="Heebo"/>
              <a:sym typeface="Heebo"/>
            </a:endParaRPr>
          </a:p>
        </p:txBody>
      </p:sp>
      <p:sp>
        <p:nvSpPr>
          <p:cNvPr id="3498" name="Google Shape;3498;p297"/>
          <p:cNvSpPr txBox="1"/>
          <p:nvPr/>
        </p:nvSpPr>
        <p:spPr>
          <a:xfrm>
            <a:off x="2961388" y="882346"/>
            <a:ext cx="2638800" cy="26871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i="0" lang="en" sz="1200" u="none" cap="none" strike="noStrike">
                <a:solidFill>
                  <a:srgbClr val="BFD732"/>
                </a:solidFill>
                <a:latin typeface="Heebo"/>
                <a:ea typeface="Heebo"/>
                <a:cs typeface="Heebo"/>
                <a:sym typeface="Heebo"/>
              </a:rPr>
              <a:t>Challenges</a:t>
            </a:r>
            <a:endParaRPr i="0" sz="1200" u="none" cap="none" strike="noStrike">
              <a:solidFill>
                <a:srgbClr val="BFD732"/>
              </a:solidFill>
              <a:latin typeface="Heebo"/>
              <a:ea typeface="Heebo"/>
              <a:cs typeface="Heebo"/>
              <a:sym typeface="Heebo"/>
            </a:endParaRPr>
          </a:p>
          <a:p>
            <a:pPr indent="0" lvl="0" marL="0" rtl="0" algn="l">
              <a:spcBef>
                <a:spcPts val="0"/>
              </a:spcBef>
              <a:spcAft>
                <a:spcPts val="0"/>
              </a:spcAft>
              <a:buClr>
                <a:srgbClr val="000000"/>
              </a:buClr>
              <a:buFont typeface="Arial"/>
              <a:buNone/>
            </a:pPr>
            <a:r>
              <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latin typeface="Heebo"/>
                <a:ea typeface="Heebo"/>
                <a:cs typeface="Heebo"/>
                <a:sym typeface="Heebo"/>
              </a:rPr>
              <a:t>The commercial process of Mazda aims to ensure customer satisfaction by providing a unique service experience from requesting information to after-sales; the challenge will be to reach integrate with INFORMATICA all points of sale in a single application.</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latin typeface="Heebo"/>
                <a:ea typeface="Heebo"/>
                <a:cs typeface="Heebo"/>
                <a:sym typeface="Heebo"/>
              </a:rPr>
              <a:t>Develop a stage in which a sales opportunity is born and refers to all the analysis that the advisor does in front of a Candidate in order to understand their need and provide advisory advice.</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latin typeface="Heebo"/>
                <a:ea typeface="Heebo"/>
                <a:cs typeface="Heebo"/>
                <a:sym typeface="Heebo"/>
              </a:rPr>
              <a:t>Develop a new way of accompanying the client at the time of requesting a test drive, in which you have closer contact with the customer and greater integration with Mazda services.</a:t>
            </a:r>
            <a:endParaRPr sz="800">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latin typeface="Heebo"/>
              <a:ea typeface="Heebo"/>
              <a:cs typeface="Heebo"/>
              <a:sym typeface="Heebo"/>
            </a:endParaRPr>
          </a:p>
          <a:p>
            <a:pPr indent="0" lvl="0" marL="0" rtl="0" algn="l">
              <a:spcBef>
                <a:spcPts val="0"/>
              </a:spcBef>
              <a:spcAft>
                <a:spcPts val="0"/>
              </a:spcAft>
              <a:buClr>
                <a:srgbClr val="000000"/>
              </a:buClr>
              <a:buFont typeface="Arial"/>
              <a:buNone/>
            </a:pPr>
            <a:r>
              <a:t/>
            </a:r>
            <a:endParaRPr sz="800">
              <a:latin typeface="Heebo"/>
              <a:ea typeface="Heebo"/>
              <a:cs typeface="Heebo"/>
              <a:sym typeface="Heebo"/>
            </a:endParaRPr>
          </a:p>
        </p:txBody>
      </p:sp>
      <p:sp>
        <p:nvSpPr>
          <p:cNvPr id="3499" name="Google Shape;3499;p297"/>
          <p:cNvSpPr txBox="1"/>
          <p:nvPr/>
        </p:nvSpPr>
        <p:spPr>
          <a:xfrm>
            <a:off x="5766913" y="850675"/>
            <a:ext cx="2688300" cy="2550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b="1" i="0" lang="en" sz="1200" u="none" cap="none" strike="noStrike">
                <a:solidFill>
                  <a:srgbClr val="C1D72F"/>
                </a:solidFill>
                <a:latin typeface="Heebo"/>
                <a:ea typeface="Heebo"/>
                <a:cs typeface="Heebo"/>
                <a:sym typeface="Heebo"/>
              </a:rPr>
              <a:t>Success Story</a:t>
            </a:r>
            <a:endParaRPr b="1" i="0" sz="1200" u="none" cap="none" strike="noStrike">
              <a:solidFill>
                <a:srgbClr val="C1D72F"/>
              </a:solidFill>
              <a:latin typeface="Heebo"/>
              <a:ea typeface="Heebo"/>
              <a:cs typeface="Heebo"/>
              <a:sym typeface="Heebo"/>
            </a:endParaRPr>
          </a:p>
          <a:p>
            <a:pPr indent="0" lvl="0" marL="0" marR="0" rtl="0" algn="l">
              <a:spcBef>
                <a:spcPts val="0"/>
              </a:spcBef>
              <a:spcAft>
                <a:spcPts val="0"/>
              </a:spcAft>
              <a:buNone/>
            </a:pPr>
            <a:r>
              <a:t/>
            </a:r>
            <a:endParaRPr i="0" sz="900" u="none" cap="none" strike="noStrike">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solidFill>
                  <a:srgbClr val="000000"/>
                </a:solidFill>
                <a:latin typeface="Heebo"/>
                <a:ea typeface="Heebo"/>
                <a:cs typeface="Heebo"/>
                <a:sym typeface="Heebo"/>
              </a:rPr>
              <a:t>Globant  will help Mazda with the integration of 18 dealers, using the INFORMATICA INTELLIGENT CLOUD SERVICES tool, currently each dealership is in a different world with databases on premise and information systems isolated.</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solidFill>
                  <a:srgbClr val="000000"/>
                </a:solidFill>
                <a:latin typeface="Heebo"/>
                <a:ea typeface="Heebo"/>
                <a:cs typeface="Heebo"/>
                <a:sym typeface="Heebo"/>
              </a:rPr>
              <a:t>The integration tools, will be in the ability to integrate these systems using the connectors for salesforce, oracle, sql server and web services.</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800">
                <a:solidFill>
                  <a:srgbClr val="000000"/>
                </a:solidFill>
                <a:latin typeface="Heebo"/>
                <a:ea typeface="Heebo"/>
                <a:cs typeface="Heebo"/>
                <a:sym typeface="Heebo"/>
              </a:rPr>
              <a:t>Salesforce will allow Mazda to differentiate when the registered person is a Candidate or current Client type, such as the person who already has a product with the company in real time, using the integration tools.</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SzPts val="1100"/>
              <a:buFont typeface="Arial"/>
              <a:buNone/>
            </a:pPr>
            <a:r>
              <a:t/>
            </a:r>
            <a:endParaRPr sz="800">
              <a:solidFill>
                <a:srgbClr val="000000"/>
              </a:solidFill>
              <a:latin typeface="Heebo"/>
              <a:ea typeface="Heebo"/>
              <a:cs typeface="Heebo"/>
              <a:sym typeface="Heebo"/>
            </a:endParaRPr>
          </a:p>
          <a:p>
            <a:pPr indent="0" lvl="0" marL="0" rtl="0" algn="l">
              <a:spcBef>
                <a:spcPts val="0"/>
              </a:spcBef>
              <a:spcAft>
                <a:spcPts val="0"/>
              </a:spcAft>
              <a:buClr>
                <a:srgbClr val="000000"/>
              </a:buClr>
              <a:buFont typeface="Arial"/>
              <a:buNone/>
            </a:pPr>
            <a:r>
              <a:t/>
            </a:r>
            <a:endParaRPr sz="800">
              <a:solidFill>
                <a:srgbClr val="000000"/>
              </a:solidFill>
              <a:latin typeface="Heebo"/>
              <a:ea typeface="Heebo"/>
              <a:cs typeface="Heebo"/>
              <a:sym typeface="Heebo"/>
            </a:endParaRPr>
          </a:p>
        </p:txBody>
      </p:sp>
      <p:pic>
        <p:nvPicPr>
          <p:cNvPr descr="Image result for mulesoft logo" id="3500" name="Google Shape;3500;p297"/>
          <p:cNvPicPr preferRelativeResize="0"/>
          <p:nvPr/>
        </p:nvPicPr>
        <p:blipFill rotWithShape="1">
          <a:blip r:embed="rId5">
            <a:alphaModFix/>
          </a:blip>
          <a:srcRect b="0" l="0" r="0" t="0"/>
          <a:stretch/>
        </p:blipFill>
        <p:spPr>
          <a:xfrm>
            <a:off x="4792429" y="4185814"/>
            <a:ext cx="489346" cy="302419"/>
          </a:xfrm>
          <a:prstGeom prst="rect">
            <a:avLst/>
          </a:prstGeom>
          <a:noFill/>
          <a:ln>
            <a:noFill/>
          </a:ln>
        </p:spPr>
      </p:pic>
      <p:sp>
        <p:nvSpPr>
          <p:cNvPr id="3501" name="Google Shape;3501;p297"/>
          <p:cNvSpPr/>
          <p:nvPr/>
        </p:nvSpPr>
        <p:spPr>
          <a:xfrm>
            <a:off x="3085079" y="3496794"/>
            <a:ext cx="1447800" cy="308400"/>
          </a:xfrm>
          <a:prstGeom prst="roundRect">
            <a:avLst>
              <a:gd fmla="val 50000" name="adj"/>
            </a:avLst>
          </a:prstGeom>
          <a:solidFill>
            <a:srgbClr val="0084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0084FF"/>
              </a:solidFill>
              <a:latin typeface="Calibri"/>
              <a:ea typeface="Calibri"/>
              <a:cs typeface="Calibri"/>
              <a:sym typeface="Calibri"/>
            </a:endParaRPr>
          </a:p>
        </p:txBody>
      </p:sp>
      <p:sp>
        <p:nvSpPr>
          <p:cNvPr id="3502" name="Google Shape;3502;p297"/>
          <p:cNvSpPr txBox="1"/>
          <p:nvPr/>
        </p:nvSpPr>
        <p:spPr>
          <a:xfrm>
            <a:off x="3336300" y="3524179"/>
            <a:ext cx="976200" cy="2988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b="1" lang="en" sz="1400">
                <a:solidFill>
                  <a:schemeClr val="lt1"/>
                </a:solidFill>
                <a:latin typeface="Heebo"/>
                <a:ea typeface="Heebo"/>
                <a:cs typeface="Heebo"/>
                <a:sym typeface="Heebo"/>
              </a:rPr>
              <a:t>Platforms</a:t>
            </a:r>
            <a:endParaRPr b="1" sz="1400">
              <a:solidFill>
                <a:schemeClr val="lt1"/>
              </a:solidFill>
              <a:latin typeface="Heebo"/>
              <a:ea typeface="Heebo"/>
              <a:cs typeface="Heebo"/>
              <a:sym typeface="Heebo"/>
            </a:endParaRPr>
          </a:p>
        </p:txBody>
      </p:sp>
      <p:pic>
        <p:nvPicPr>
          <p:cNvPr descr="esultado de imagen para icon heroku" id="3503" name="Google Shape;3503;p297"/>
          <p:cNvPicPr preferRelativeResize="0"/>
          <p:nvPr/>
        </p:nvPicPr>
        <p:blipFill rotWithShape="1">
          <a:blip r:embed="rId6">
            <a:alphaModFix/>
          </a:blip>
          <a:srcRect b="0" l="0" r="0" t="0"/>
          <a:stretch/>
        </p:blipFill>
        <p:spPr>
          <a:xfrm>
            <a:off x="6515322" y="3979990"/>
            <a:ext cx="217800" cy="217800"/>
          </a:xfrm>
          <a:prstGeom prst="ellipse">
            <a:avLst/>
          </a:prstGeom>
          <a:noFill/>
          <a:ln>
            <a:noFill/>
          </a:ln>
        </p:spPr>
      </p:pic>
      <p:pic>
        <p:nvPicPr>
          <p:cNvPr descr="Icon_Marketing_2017.png" id="3504" name="Google Shape;3504;p297"/>
          <p:cNvPicPr preferRelativeResize="0"/>
          <p:nvPr/>
        </p:nvPicPr>
        <p:blipFill rotWithShape="1">
          <a:blip r:embed="rId7">
            <a:alphaModFix/>
          </a:blip>
          <a:srcRect b="0" l="0" r="0" t="0"/>
          <a:stretch/>
        </p:blipFill>
        <p:spPr>
          <a:xfrm>
            <a:off x="3165441" y="4492491"/>
            <a:ext cx="229790" cy="229790"/>
          </a:xfrm>
          <a:prstGeom prst="rect">
            <a:avLst/>
          </a:prstGeom>
          <a:noFill/>
          <a:ln>
            <a:noFill/>
          </a:ln>
        </p:spPr>
      </p:pic>
      <p:pic>
        <p:nvPicPr>
          <p:cNvPr id="3505" name="Google Shape;3505;p297"/>
          <p:cNvPicPr preferRelativeResize="0"/>
          <p:nvPr/>
        </p:nvPicPr>
        <p:blipFill rotWithShape="1">
          <a:blip r:embed="rId8">
            <a:alphaModFix/>
          </a:blip>
          <a:srcRect b="0" l="0" r="0" t="0"/>
          <a:stretch/>
        </p:blipFill>
        <p:spPr>
          <a:xfrm>
            <a:off x="4922200" y="3973406"/>
            <a:ext cx="229791" cy="230981"/>
          </a:xfrm>
          <a:prstGeom prst="rect">
            <a:avLst/>
          </a:prstGeom>
          <a:noFill/>
          <a:ln>
            <a:noFill/>
          </a:ln>
        </p:spPr>
      </p:pic>
      <p:pic>
        <p:nvPicPr>
          <p:cNvPr id="3506" name="Google Shape;3506;p297"/>
          <p:cNvPicPr preferRelativeResize="0"/>
          <p:nvPr/>
        </p:nvPicPr>
        <p:blipFill rotWithShape="1">
          <a:blip r:embed="rId9">
            <a:alphaModFix/>
          </a:blip>
          <a:srcRect b="0" l="0" r="0" t="0"/>
          <a:stretch/>
        </p:blipFill>
        <p:spPr>
          <a:xfrm>
            <a:off x="4916254" y="4516891"/>
            <a:ext cx="236934" cy="236934"/>
          </a:xfrm>
          <a:prstGeom prst="rect">
            <a:avLst/>
          </a:prstGeom>
          <a:noFill/>
          <a:ln>
            <a:noFill/>
          </a:ln>
        </p:spPr>
      </p:pic>
      <p:pic>
        <p:nvPicPr>
          <p:cNvPr descr="Icon_Service_2017.png" id="3507" name="Google Shape;3507;p297"/>
          <p:cNvPicPr preferRelativeResize="0"/>
          <p:nvPr/>
        </p:nvPicPr>
        <p:blipFill rotWithShape="1">
          <a:blip r:embed="rId10">
            <a:alphaModFix/>
          </a:blip>
          <a:srcRect b="0" l="0" r="0" t="0"/>
          <a:stretch/>
        </p:blipFill>
        <p:spPr>
          <a:xfrm>
            <a:off x="3161281" y="3967435"/>
            <a:ext cx="229791" cy="230981"/>
          </a:xfrm>
          <a:prstGeom prst="rect">
            <a:avLst/>
          </a:prstGeom>
          <a:noFill/>
          <a:ln>
            <a:noFill/>
          </a:ln>
        </p:spPr>
      </p:pic>
      <p:sp>
        <p:nvSpPr>
          <p:cNvPr id="3508" name="Google Shape;3508;p297"/>
          <p:cNvSpPr txBox="1"/>
          <p:nvPr/>
        </p:nvSpPr>
        <p:spPr>
          <a:xfrm>
            <a:off x="3412525" y="3943456"/>
            <a:ext cx="1364400" cy="7950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lang="en" sz="800">
                <a:solidFill>
                  <a:srgbClr val="313C41"/>
                </a:solidFill>
                <a:latin typeface="Heebo"/>
                <a:ea typeface="Heebo"/>
                <a:cs typeface="Heebo"/>
                <a:sym typeface="Heebo"/>
              </a:rPr>
              <a:t>Salesforce  Service Cloud</a:t>
            </a:r>
            <a:endParaRPr sz="800">
              <a:solidFill>
                <a:srgbClr val="313C41"/>
              </a:solidFill>
              <a:latin typeface="Heebo"/>
              <a:ea typeface="Heebo"/>
              <a:cs typeface="Heebo"/>
              <a:sym typeface="Heebo"/>
            </a:endParaRPr>
          </a:p>
          <a:p>
            <a:pPr indent="0" lvl="0" marL="0" marR="0" rtl="0" algn="l">
              <a:lnSpc>
                <a:spcPct val="200000"/>
              </a:lnSpc>
              <a:spcBef>
                <a:spcPts val="0"/>
              </a:spcBef>
              <a:spcAft>
                <a:spcPts val="0"/>
              </a:spcAft>
              <a:buNone/>
            </a:pPr>
            <a:r>
              <a:rPr lang="en" sz="800">
                <a:solidFill>
                  <a:srgbClr val="313C41"/>
                </a:solidFill>
                <a:latin typeface="Heebo"/>
                <a:ea typeface="Heebo"/>
                <a:cs typeface="Heebo"/>
                <a:sym typeface="Heebo"/>
              </a:rPr>
              <a:t>Salesforce Sales Cloud</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Marketing Cloud</a:t>
            </a:r>
            <a:endParaRPr sz="800">
              <a:solidFill>
                <a:srgbClr val="313C41"/>
              </a:solidFill>
              <a:latin typeface="Heebo"/>
              <a:ea typeface="Heebo"/>
              <a:cs typeface="Heebo"/>
              <a:sym typeface="Heebo"/>
            </a:endParaRPr>
          </a:p>
        </p:txBody>
      </p:sp>
      <p:pic>
        <p:nvPicPr>
          <p:cNvPr descr="Icon_Sales_2017.png" id="3509" name="Google Shape;3509;p297"/>
          <p:cNvPicPr preferRelativeResize="0"/>
          <p:nvPr/>
        </p:nvPicPr>
        <p:blipFill rotWithShape="1">
          <a:blip r:embed="rId11">
            <a:alphaModFix/>
          </a:blip>
          <a:srcRect b="0" l="0" r="0" t="0"/>
          <a:stretch/>
        </p:blipFill>
        <p:spPr>
          <a:xfrm>
            <a:off x="3164854" y="4230563"/>
            <a:ext cx="230981" cy="229791"/>
          </a:xfrm>
          <a:prstGeom prst="rect">
            <a:avLst/>
          </a:prstGeom>
          <a:noFill/>
          <a:ln>
            <a:noFill/>
          </a:ln>
        </p:spPr>
      </p:pic>
      <p:sp>
        <p:nvSpPr>
          <p:cNvPr id="3510" name="Google Shape;3510;p297"/>
          <p:cNvSpPr txBox="1"/>
          <p:nvPr/>
        </p:nvSpPr>
        <p:spPr>
          <a:xfrm>
            <a:off x="5229225" y="3943456"/>
            <a:ext cx="1092300" cy="795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Platform - Lightning</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Mulesoft</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IOT</a:t>
            </a:r>
            <a:endParaRPr sz="800">
              <a:solidFill>
                <a:schemeClr val="dk1"/>
              </a:solidFill>
              <a:latin typeface="Heebo"/>
              <a:ea typeface="Heebo"/>
              <a:cs typeface="Heebo"/>
              <a:sym typeface="Heebo"/>
            </a:endParaRPr>
          </a:p>
          <a:p>
            <a:pPr indent="0" lvl="0" marL="0" rtl="0" algn="l">
              <a:lnSpc>
                <a:spcPct val="200000"/>
              </a:lnSpc>
              <a:spcBef>
                <a:spcPts val="0"/>
              </a:spcBef>
              <a:spcAft>
                <a:spcPts val="0"/>
              </a:spcAft>
              <a:buNone/>
            </a:pPr>
            <a:r>
              <a:t/>
            </a:r>
            <a:endParaRPr sz="800">
              <a:solidFill>
                <a:srgbClr val="313C41"/>
              </a:solidFill>
              <a:latin typeface="Heebo"/>
              <a:ea typeface="Heebo"/>
              <a:cs typeface="Heebo"/>
              <a:sym typeface="Heebo"/>
            </a:endParaRPr>
          </a:p>
        </p:txBody>
      </p:sp>
      <p:sp>
        <p:nvSpPr>
          <p:cNvPr id="3511" name="Google Shape;3511;p297"/>
          <p:cNvSpPr txBox="1"/>
          <p:nvPr/>
        </p:nvSpPr>
        <p:spPr>
          <a:xfrm>
            <a:off x="6791346" y="3943450"/>
            <a:ext cx="928500" cy="795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Heroku</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Informatica</a:t>
            </a:r>
            <a:endParaRPr sz="800">
              <a:solidFill>
                <a:srgbClr val="313C41"/>
              </a:solidFill>
              <a:latin typeface="Heebo"/>
              <a:ea typeface="Heebo"/>
              <a:cs typeface="Heebo"/>
              <a:sym typeface="Heebo"/>
            </a:endParaRPr>
          </a:p>
          <a:p>
            <a:pPr indent="0" lvl="0" marL="0" rtl="0" algn="l">
              <a:lnSpc>
                <a:spcPct val="200000"/>
              </a:lnSpc>
              <a:spcBef>
                <a:spcPts val="0"/>
              </a:spcBef>
              <a:spcAft>
                <a:spcPts val="0"/>
              </a:spcAft>
              <a:buNone/>
            </a:pPr>
            <a:r>
              <a:rPr lang="en" sz="800">
                <a:solidFill>
                  <a:srgbClr val="313C41"/>
                </a:solidFill>
                <a:latin typeface="Heebo"/>
                <a:ea typeface="Heebo"/>
                <a:cs typeface="Heebo"/>
                <a:sym typeface="Heebo"/>
              </a:rPr>
              <a:t>Azure</a:t>
            </a:r>
            <a:endParaRPr sz="800">
              <a:solidFill>
                <a:srgbClr val="313C41"/>
              </a:solidFill>
              <a:latin typeface="Heebo"/>
              <a:ea typeface="Heebo"/>
              <a:cs typeface="Heebo"/>
              <a:sym typeface="Heebo"/>
            </a:endParaRPr>
          </a:p>
        </p:txBody>
      </p:sp>
      <p:pic>
        <p:nvPicPr>
          <p:cNvPr id="3512" name="Google Shape;3512;p297"/>
          <p:cNvPicPr preferRelativeResize="0"/>
          <p:nvPr/>
        </p:nvPicPr>
        <p:blipFill rotWithShape="1">
          <a:blip r:embed="rId12">
            <a:alphaModFix/>
          </a:blip>
          <a:srcRect b="26232" l="4642" r="71696" t="28153"/>
          <a:stretch/>
        </p:blipFill>
        <p:spPr>
          <a:xfrm>
            <a:off x="6531398" y="4534425"/>
            <a:ext cx="230975" cy="249350"/>
          </a:xfrm>
          <a:prstGeom prst="rect">
            <a:avLst/>
          </a:prstGeom>
          <a:noFill/>
          <a:ln>
            <a:noFill/>
          </a:ln>
        </p:spPr>
      </p:pic>
      <p:pic>
        <p:nvPicPr>
          <p:cNvPr id="3513" name="Google Shape;3513;p297"/>
          <p:cNvPicPr preferRelativeResize="0"/>
          <p:nvPr/>
        </p:nvPicPr>
        <p:blipFill rotWithShape="1">
          <a:blip r:embed="rId13">
            <a:alphaModFix/>
          </a:blip>
          <a:srcRect b="0" l="0" r="74270" t="0"/>
          <a:stretch/>
        </p:blipFill>
        <p:spPr>
          <a:xfrm>
            <a:off x="6533721" y="4266875"/>
            <a:ext cx="236948" cy="225626"/>
          </a:xfrm>
          <a:prstGeom prst="rect">
            <a:avLst/>
          </a:prstGeom>
          <a:noFill/>
          <a:ln>
            <a:noFill/>
          </a:ln>
        </p:spPr>
      </p:pic>
      <p:sp>
        <p:nvSpPr>
          <p:cNvPr id="3514" name="Google Shape;3514;p297"/>
          <p:cNvSpPr txBox="1"/>
          <p:nvPr/>
        </p:nvSpPr>
        <p:spPr>
          <a:xfrm>
            <a:off x="8016645" y="3943450"/>
            <a:ext cx="687300" cy="79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800">
                <a:solidFill>
                  <a:srgbClr val="313C41"/>
                </a:solidFill>
                <a:latin typeface="Heebo"/>
                <a:ea typeface="Heebo"/>
                <a:cs typeface="Heebo"/>
                <a:sym typeface="Heebo"/>
              </a:rPr>
              <a:t>AWS</a:t>
            </a:r>
            <a:endParaRPr sz="800">
              <a:solidFill>
                <a:srgbClr val="313C41"/>
              </a:solidFill>
              <a:latin typeface="Heebo"/>
              <a:ea typeface="Heebo"/>
              <a:cs typeface="Heebo"/>
              <a:sym typeface="Heebo"/>
            </a:endParaRPr>
          </a:p>
        </p:txBody>
      </p:sp>
      <p:pic>
        <p:nvPicPr>
          <p:cNvPr id="3515" name="Google Shape;3515;p297"/>
          <p:cNvPicPr preferRelativeResize="0"/>
          <p:nvPr/>
        </p:nvPicPr>
        <p:blipFill rotWithShape="1">
          <a:blip r:embed="rId14">
            <a:alphaModFix/>
          </a:blip>
          <a:srcRect b="0" l="0" r="0" t="0"/>
          <a:stretch/>
        </p:blipFill>
        <p:spPr>
          <a:xfrm>
            <a:off x="7719750" y="4017812"/>
            <a:ext cx="236950" cy="14217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9" name="Shape 3519"/>
        <p:cNvGrpSpPr/>
        <p:nvPr/>
      </p:nvGrpSpPr>
      <p:grpSpPr>
        <a:xfrm>
          <a:off x="0" y="0"/>
          <a:ext cx="0" cy="0"/>
          <a:chOff x="0" y="0"/>
          <a:chExt cx="0" cy="0"/>
        </a:xfrm>
      </p:grpSpPr>
      <p:sp>
        <p:nvSpPr>
          <p:cNvPr id="3520" name="Google Shape;3520;p298"/>
          <p:cNvSpPr txBox="1"/>
          <p:nvPr>
            <p:ph type="title"/>
          </p:nvPr>
        </p:nvSpPr>
        <p:spPr>
          <a:xfrm>
            <a:off x="311700" y="1868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ebo"/>
                <a:ea typeface="Heebo"/>
                <a:cs typeface="Heebo"/>
                <a:sym typeface="Heebo"/>
              </a:rPr>
              <a:t>Solutions</a:t>
            </a:r>
            <a:endParaRPr b="1">
              <a:latin typeface="Heebo"/>
              <a:ea typeface="Heebo"/>
              <a:cs typeface="Heebo"/>
              <a:sym typeface="Heebo"/>
            </a:endParaRPr>
          </a:p>
        </p:txBody>
      </p:sp>
      <p:sp>
        <p:nvSpPr>
          <p:cNvPr id="3521" name="Google Shape;3521;p298"/>
          <p:cNvSpPr txBox="1"/>
          <p:nvPr>
            <p:ph type="title"/>
          </p:nvPr>
        </p:nvSpPr>
        <p:spPr>
          <a:xfrm>
            <a:off x="1973550" y="2571750"/>
            <a:ext cx="519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ebo"/>
                <a:ea typeface="Heebo"/>
                <a:cs typeface="Heebo"/>
                <a:sym typeface="Heebo"/>
              </a:rPr>
              <a:t>You can spice it up with possible solutions to the problem presented at the beginning.</a:t>
            </a:r>
            <a:endParaRPr sz="1800">
              <a:latin typeface="Heebo"/>
              <a:ea typeface="Heebo"/>
              <a:cs typeface="Heebo"/>
              <a:sym typeface="Heebo"/>
            </a:endParaRPr>
          </a:p>
        </p:txBody>
      </p:sp>
      <p:sp>
        <p:nvSpPr>
          <p:cNvPr id="3522" name="Google Shape;3522;p298"/>
          <p:cNvSpPr/>
          <p:nvPr/>
        </p:nvSpPr>
        <p:spPr>
          <a:xfrm rot="-10352059">
            <a:off x="-3723357" y="-2120714"/>
            <a:ext cx="5901528" cy="5103686"/>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298"/>
          <p:cNvSpPr/>
          <p:nvPr/>
        </p:nvSpPr>
        <p:spPr>
          <a:xfrm rot="-6577501">
            <a:off x="5693832" y="2731344"/>
            <a:ext cx="5901514" cy="5103589"/>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298"/>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pic>
        <p:nvPicPr>
          <p:cNvPr id="3529" name="Google Shape;3529;p299"/>
          <p:cNvPicPr preferRelativeResize="0"/>
          <p:nvPr/>
        </p:nvPicPr>
        <p:blipFill>
          <a:blip r:embed="rId3">
            <a:alphaModFix/>
          </a:blip>
          <a:stretch>
            <a:fillRect/>
          </a:stretch>
        </p:blipFill>
        <p:spPr>
          <a:xfrm>
            <a:off x="3851900" y="979550"/>
            <a:ext cx="4642875" cy="3095250"/>
          </a:xfrm>
          <a:prstGeom prst="rect">
            <a:avLst/>
          </a:prstGeom>
          <a:noFill/>
          <a:ln>
            <a:noFill/>
          </a:ln>
        </p:spPr>
      </p:pic>
      <p:cxnSp>
        <p:nvCxnSpPr>
          <p:cNvPr id="3530" name="Google Shape;3530;p299"/>
          <p:cNvCxnSpPr/>
          <p:nvPr/>
        </p:nvCxnSpPr>
        <p:spPr>
          <a:xfrm flipH="1">
            <a:off x="149146" y="427686"/>
            <a:ext cx="392100" cy="600"/>
          </a:xfrm>
          <a:prstGeom prst="straightConnector1">
            <a:avLst/>
          </a:prstGeom>
          <a:noFill/>
          <a:ln>
            <a:noFill/>
          </a:ln>
        </p:spPr>
      </p:cxnSp>
      <p:sp>
        <p:nvSpPr>
          <p:cNvPr id="3531" name="Google Shape;3531;p299"/>
          <p:cNvSpPr txBox="1"/>
          <p:nvPr/>
        </p:nvSpPr>
        <p:spPr>
          <a:xfrm>
            <a:off x="266324" y="186125"/>
            <a:ext cx="18246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ebo"/>
                <a:ea typeface="Heebo"/>
                <a:cs typeface="Heebo"/>
                <a:sym typeface="Heebo"/>
              </a:rPr>
              <a:t>POSSIBLE</a:t>
            </a:r>
            <a:endParaRPr b="1" sz="800">
              <a:latin typeface="Heebo"/>
              <a:ea typeface="Heebo"/>
              <a:cs typeface="Heebo"/>
              <a:sym typeface="Heebo"/>
            </a:endParaRPr>
          </a:p>
          <a:p>
            <a:pPr indent="0" lvl="0" marL="0" rtl="0" algn="l">
              <a:spcBef>
                <a:spcPts val="0"/>
              </a:spcBef>
              <a:spcAft>
                <a:spcPts val="0"/>
              </a:spcAft>
              <a:buNone/>
            </a:pPr>
            <a:r>
              <a:rPr b="1" lang="en" sz="1200">
                <a:latin typeface="Heebo"/>
                <a:ea typeface="Heebo"/>
                <a:cs typeface="Heebo"/>
                <a:sym typeface="Heebo"/>
              </a:rPr>
              <a:t>SOLUTIONS</a:t>
            </a:r>
            <a:endParaRPr sz="1200">
              <a:latin typeface="Heebo"/>
              <a:ea typeface="Heebo"/>
              <a:cs typeface="Heebo"/>
              <a:sym typeface="Heebo"/>
            </a:endParaRPr>
          </a:p>
        </p:txBody>
      </p:sp>
      <p:sp>
        <p:nvSpPr>
          <p:cNvPr id="3532" name="Google Shape;3532;p299"/>
          <p:cNvSpPr/>
          <p:nvPr/>
        </p:nvSpPr>
        <p:spPr>
          <a:xfrm>
            <a:off x="198627" y="223900"/>
            <a:ext cx="36900" cy="3885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299"/>
          <p:cNvSpPr/>
          <p:nvPr/>
        </p:nvSpPr>
        <p:spPr>
          <a:xfrm>
            <a:off x="266325" y="1484825"/>
            <a:ext cx="3930000" cy="20847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299"/>
          <p:cNvSpPr txBox="1"/>
          <p:nvPr>
            <p:ph type="title"/>
          </p:nvPr>
        </p:nvSpPr>
        <p:spPr>
          <a:xfrm>
            <a:off x="559925" y="1484825"/>
            <a:ext cx="3469200" cy="208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Heebo Light"/>
                <a:ea typeface="Heebo Light"/>
                <a:cs typeface="Heebo Light"/>
                <a:sym typeface="Heebo Light"/>
              </a:rPr>
              <a:t>1. </a:t>
            </a:r>
            <a:r>
              <a:rPr lang="en" sz="2200">
                <a:solidFill>
                  <a:srgbClr val="FFFFFF"/>
                </a:solidFill>
                <a:latin typeface="Heebo Light"/>
                <a:ea typeface="Heebo Light"/>
                <a:cs typeface="Heebo Light"/>
                <a:sym typeface="Heebo Light"/>
              </a:rPr>
              <a:t>YOU CAN LIST THE POSSIBLE SOLUTIONS </a:t>
            </a:r>
            <a:r>
              <a:rPr b="1" lang="en" sz="2200">
                <a:solidFill>
                  <a:srgbClr val="FFFFFF"/>
                </a:solidFill>
                <a:latin typeface="Heebo"/>
                <a:ea typeface="Heebo"/>
                <a:cs typeface="Heebo"/>
                <a:sym typeface="Heebo"/>
              </a:rPr>
              <a:t>THE FOLLOWING WAY.</a:t>
            </a:r>
            <a:endParaRPr b="1" sz="2200">
              <a:solidFill>
                <a:srgbClr val="FFFFFF"/>
              </a:solidFill>
              <a:latin typeface="Heebo"/>
              <a:ea typeface="Heebo"/>
              <a:cs typeface="Heebo"/>
              <a:sym typeface="Heebo"/>
            </a:endParaRPr>
          </a:p>
        </p:txBody>
      </p:sp>
      <p:pic>
        <p:nvPicPr>
          <p:cNvPr id="3535" name="Google Shape;3535;p299"/>
          <p:cNvPicPr preferRelativeResize="0"/>
          <p:nvPr/>
        </p:nvPicPr>
        <p:blipFill>
          <a:blip r:embed="rId4">
            <a:alphaModFix/>
          </a:blip>
          <a:stretch>
            <a:fillRect/>
          </a:stretch>
        </p:blipFill>
        <p:spPr>
          <a:xfrm>
            <a:off x="8240273" y="4297194"/>
            <a:ext cx="589200" cy="46180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9" name="Shape 3539"/>
        <p:cNvGrpSpPr/>
        <p:nvPr/>
      </p:nvGrpSpPr>
      <p:grpSpPr>
        <a:xfrm>
          <a:off x="0" y="0"/>
          <a:ext cx="0" cy="0"/>
          <a:chOff x="0" y="0"/>
          <a:chExt cx="0" cy="0"/>
        </a:xfrm>
      </p:grpSpPr>
      <p:pic>
        <p:nvPicPr>
          <p:cNvPr id="3540" name="Google Shape;3540;p300"/>
          <p:cNvPicPr preferRelativeResize="0"/>
          <p:nvPr/>
        </p:nvPicPr>
        <p:blipFill>
          <a:blip r:embed="rId3">
            <a:alphaModFix/>
          </a:blip>
          <a:stretch>
            <a:fillRect/>
          </a:stretch>
        </p:blipFill>
        <p:spPr>
          <a:xfrm>
            <a:off x="4281100" y="921900"/>
            <a:ext cx="4500015" cy="3000000"/>
          </a:xfrm>
          <a:prstGeom prst="rect">
            <a:avLst/>
          </a:prstGeom>
          <a:noFill/>
          <a:ln>
            <a:noFill/>
          </a:ln>
        </p:spPr>
      </p:pic>
      <p:cxnSp>
        <p:nvCxnSpPr>
          <p:cNvPr id="3541" name="Google Shape;3541;p300"/>
          <p:cNvCxnSpPr/>
          <p:nvPr/>
        </p:nvCxnSpPr>
        <p:spPr>
          <a:xfrm flipH="1">
            <a:off x="149146" y="427686"/>
            <a:ext cx="392100" cy="600"/>
          </a:xfrm>
          <a:prstGeom prst="straightConnector1">
            <a:avLst/>
          </a:prstGeom>
          <a:noFill/>
          <a:ln>
            <a:noFill/>
          </a:ln>
        </p:spPr>
      </p:cxnSp>
      <p:sp>
        <p:nvSpPr>
          <p:cNvPr id="3542" name="Google Shape;3542;p300"/>
          <p:cNvSpPr txBox="1"/>
          <p:nvPr/>
        </p:nvSpPr>
        <p:spPr>
          <a:xfrm>
            <a:off x="266324" y="186125"/>
            <a:ext cx="18246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Heebo"/>
                <a:ea typeface="Heebo"/>
                <a:cs typeface="Heebo"/>
                <a:sym typeface="Heebo"/>
              </a:rPr>
              <a:t>POSSIBLE </a:t>
            </a:r>
            <a:endParaRPr b="1" sz="800">
              <a:latin typeface="Heebo"/>
              <a:ea typeface="Heebo"/>
              <a:cs typeface="Heebo"/>
              <a:sym typeface="Heebo"/>
            </a:endParaRPr>
          </a:p>
          <a:p>
            <a:pPr indent="0" lvl="0" marL="0" rtl="0" algn="l">
              <a:spcBef>
                <a:spcPts val="0"/>
              </a:spcBef>
              <a:spcAft>
                <a:spcPts val="0"/>
              </a:spcAft>
              <a:buNone/>
            </a:pPr>
            <a:r>
              <a:rPr b="1" lang="en" sz="1200">
                <a:latin typeface="Heebo"/>
                <a:ea typeface="Heebo"/>
                <a:cs typeface="Heebo"/>
                <a:sym typeface="Heebo"/>
              </a:rPr>
              <a:t>SOLUTIONS</a:t>
            </a:r>
            <a:endParaRPr sz="1200">
              <a:latin typeface="Heebo"/>
              <a:ea typeface="Heebo"/>
              <a:cs typeface="Heebo"/>
              <a:sym typeface="Heebo"/>
            </a:endParaRPr>
          </a:p>
        </p:txBody>
      </p:sp>
      <p:sp>
        <p:nvSpPr>
          <p:cNvPr id="3543" name="Google Shape;3543;p300"/>
          <p:cNvSpPr/>
          <p:nvPr/>
        </p:nvSpPr>
        <p:spPr>
          <a:xfrm>
            <a:off x="198627" y="223900"/>
            <a:ext cx="36900" cy="388500"/>
          </a:xfrm>
          <a:prstGeom prst="rect">
            <a:avLst/>
          </a:prstGeom>
          <a:solidFill>
            <a:srgbClr val="B8D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00"/>
          <p:cNvSpPr/>
          <p:nvPr/>
        </p:nvSpPr>
        <p:spPr>
          <a:xfrm>
            <a:off x="816100" y="1496438"/>
            <a:ext cx="3930000" cy="20847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5" name="Google Shape;3545;p300"/>
          <p:cNvPicPr preferRelativeResize="0"/>
          <p:nvPr/>
        </p:nvPicPr>
        <p:blipFill>
          <a:blip r:embed="rId4">
            <a:alphaModFix/>
          </a:blip>
          <a:stretch>
            <a:fillRect/>
          </a:stretch>
        </p:blipFill>
        <p:spPr>
          <a:xfrm>
            <a:off x="8240273" y="4297194"/>
            <a:ext cx="589200" cy="461804"/>
          </a:xfrm>
          <a:prstGeom prst="rect">
            <a:avLst/>
          </a:prstGeom>
          <a:noFill/>
          <a:ln>
            <a:noFill/>
          </a:ln>
        </p:spPr>
      </p:pic>
      <p:sp>
        <p:nvSpPr>
          <p:cNvPr id="3546" name="Google Shape;3546;p300"/>
          <p:cNvSpPr txBox="1"/>
          <p:nvPr/>
        </p:nvSpPr>
        <p:spPr>
          <a:xfrm>
            <a:off x="1281100" y="21435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lt1"/>
                </a:solidFill>
                <a:latin typeface="Heebo Light"/>
                <a:ea typeface="Heebo Light"/>
                <a:cs typeface="Heebo Light"/>
                <a:sym typeface="Heebo Light"/>
              </a:rPr>
              <a:t>2</a:t>
            </a:r>
            <a:r>
              <a:rPr lang="en" sz="2200">
                <a:solidFill>
                  <a:schemeClr val="lt1"/>
                </a:solidFill>
                <a:latin typeface="Heebo Light"/>
                <a:ea typeface="Heebo Light"/>
                <a:cs typeface="Heebo Light"/>
                <a:sym typeface="Heebo Light"/>
              </a:rPr>
              <a:t>. USE AS MANY SLIDES </a:t>
            </a:r>
            <a:r>
              <a:rPr b="1" lang="en" sz="2200">
                <a:solidFill>
                  <a:schemeClr val="lt1"/>
                </a:solidFill>
                <a:latin typeface="Heebo"/>
                <a:ea typeface="Heebo"/>
                <a:cs typeface="Heebo"/>
                <a:sym typeface="Heebo"/>
              </a:rPr>
              <a:t>AS YOU NEED.</a:t>
            </a:r>
            <a:endParaRPr b="1">
              <a:latin typeface="Heebo"/>
              <a:ea typeface="Heebo"/>
              <a:cs typeface="Heebo"/>
              <a:sym typeface="Heeb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229"/>
          <p:cNvSpPr/>
          <p:nvPr/>
        </p:nvSpPr>
        <p:spPr>
          <a:xfrm rot="10018227">
            <a:off x="5719036" y="4736766"/>
            <a:ext cx="5901439" cy="5103570"/>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29"/>
          <p:cNvSpPr txBox="1"/>
          <p:nvPr/>
        </p:nvSpPr>
        <p:spPr>
          <a:xfrm>
            <a:off x="528750" y="143925"/>
            <a:ext cx="34191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STORY </a:t>
            </a:r>
            <a:r>
              <a:rPr b="1" lang="en" sz="2400">
                <a:solidFill>
                  <a:srgbClr val="BFD732"/>
                </a:solidFill>
                <a:latin typeface="Heebo"/>
                <a:ea typeface="Heebo"/>
                <a:cs typeface="Heebo"/>
                <a:sym typeface="Heebo"/>
              </a:rPr>
              <a:t>THEN SLIDES</a:t>
            </a:r>
            <a:endParaRPr b="1" sz="2400">
              <a:solidFill>
                <a:srgbClr val="BFD732"/>
              </a:solidFill>
              <a:latin typeface="Heebo"/>
              <a:ea typeface="Heebo"/>
              <a:cs typeface="Heebo"/>
              <a:sym typeface="Heebo"/>
            </a:endParaRPr>
          </a:p>
        </p:txBody>
      </p:sp>
      <p:sp>
        <p:nvSpPr>
          <p:cNvPr id="1075" name="Google Shape;1075;p229"/>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
        <p:nvSpPr>
          <p:cNvPr id="1076" name="Google Shape;1076;p229"/>
          <p:cNvSpPr/>
          <p:nvPr/>
        </p:nvSpPr>
        <p:spPr>
          <a:xfrm>
            <a:off x="528750" y="1496250"/>
            <a:ext cx="3613500" cy="26628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29"/>
          <p:cNvSpPr txBox="1"/>
          <p:nvPr>
            <p:ph idx="4294967295" type="subTitle"/>
          </p:nvPr>
        </p:nvSpPr>
        <p:spPr>
          <a:xfrm>
            <a:off x="720600" y="1648750"/>
            <a:ext cx="3314400" cy="22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FFFFFF"/>
                </a:solidFill>
                <a:latin typeface="Heebo"/>
                <a:ea typeface="Heebo"/>
                <a:cs typeface="Heebo"/>
                <a:sym typeface="Heebo"/>
              </a:rPr>
              <a:t>We may be showing you tips and lending you some slides for your deck, but keep in mind that a story connects more than statistics.</a:t>
            </a:r>
            <a:endParaRPr sz="1400">
              <a:solidFill>
                <a:srgbClr val="FFFFFF"/>
              </a:solidFill>
              <a:latin typeface="Heebo"/>
              <a:ea typeface="Heebo"/>
              <a:cs typeface="Heebo"/>
              <a:sym typeface="Heebo"/>
            </a:endParaRPr>
          </a:p>
          <a:p>
            <a:pPr indent="0" lvl="0" marL="0" rtl="0" algn="l">
              <a:spcBef>
                <a:spcPts val="1600"/>
              </a:spcBef>
              <a:spcAft>
                <a:spcPts val="1600"/>
              </a:spcAft>
              <a:buClr>
                <a:schemeClr val="dk1"/>
              </a:buClr>
              <a:buSzPts val="1100"/>
              <a:buFont typeface="Arial"/>
              <a:buNone/>
            </a:pPr>
            <a:r>
              <a:rPr b="1" lang="en" sz="1400">
                <a:solidFill>
                  <a:srgbClr val="FFFFFF"/>
                </a:solidFill>
                <a:latin typeface="Heebo"/>
                <a:ea typeface="Heebo"/>
                <a:cs typeface="Heebo"/>
                <a:sym typeface="Heebo"/>
              </a:rPr>
              <a:t>Think about the story you want to tell, then use the resources provided here to tell an engaging and appealing story.</a:t>
            </a:r>
            <a:endParaRPr b="1" sz="1400">
              <a:solidFill>
                <a:srgbClr val="FFFFFF"/>
              </a:solidFill>
              <a:latin typeface="Heebo"/>
              <a:ea typeface="Heebo"/>
              <a:cs typeface="Heebo"/>
              <a:sym typeface="Heebo"/>
            </a:endParaRPr>
          </a:p>
        </p:txBody>
      </p:sp>
      <p:sp>
        <p:nvSpPr>
          <p:cNvPr id="1078" name="Google Shape;1078;p229"/>
          <p:cNvSpPr txBox="1"/>
          <p:nvPr/>
        </p:nvSpPr>
        <p:spPr>
          <a:xfrm>
            <a:off x="5124950" y="1222050"/>
            <a:ext cx="3000000" cy="32112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rgbClr val="B8D900"/>
              </a:buClr>
              <a:buSzPts val="2100"/>
              <a:buFont typeface="Heebo"/>
              <a:buAutoNum type="arabicPeriod"/>
            </a:pPr>
            <a:r>
              <a:rPr lang="en" sz="1500">
                <a:solidFill>
                  <a:srgbClr val="040303"/>
                </a:solidFill>
                <a:highlight>
                  <a:srgbClr val="FFFFFF"/>
                </a:highlight>
                <a:latin typeface="Heebo"/>
                <a:ea typeface="Heebo"/>
                <a:cs typeface="Heebo"/>
                <a:sym typeface="Heebo"/>
              </a:rPr>
              <a:t>What has fundamentally changed in business in the past year?</a:t>
            </a:r>
            <a:endParaRPr sz="1500">
              <a:solidFill>
                <a:srgbClr val="040303"/>
              </a:solidFill>
              <a:highlight>
                <a:srgbClr val="FFFFFF"/>
              </a:highlight>
              <a:latin typeface="Heebo"/>
              <a:ea typeface="Heebo"/>
              <a:cs typeface="Heebo"/>
              <a:sym typeface="Heebo"/>
            </a:endParaRPr>
          </a:p>
          <a:p>
            <a:pPr indent="-361950" lvl="0" marL="457200" rtl="0" algn="l">
              <a:lnSpc>
                <a:spcPct val="115000"/>
              </a:lnSpc>
              <a:spcBef>
                <a:spcPts val="0"/>
              </a:spcBef>
              <a:spcAft>
                <a:spcPts val="0"/>
              </a:spcAft>
              <a:buClr>
                <a:srgbClr val="B8D900"/>
              </a:buClr>
              <a:buSzPts val="2100"/>
              <a:buFont typeface="Heebo"/>
              <a:buAutoNum type="arabicPeriod"/>
            </a:pPr>
            <a:r>
              <a:rPr lang="en" sz="1500">
                <a:solidFill>
                  <a:srgbClr val="040303"/>
                </a:solidFill>
                <a:highlight>
                  <a:srgbClr val="FFFFFF"/>
                </a:highlight>
                <a:latin typeface="Heebo"/>
                <a:ea typeface="Heebo"/>
                <a:cs typeface="Heebo"/>
                <a:sym typeface="Heebo"/>
              </a:rPr>
              <a:t>If a business fails, what will be the cause?</a:t>
            </a:r>
            <a:endParaRPr sz="1500">
              <a:solidFill>
                <a:srgbClr val="040303"/>
              </a:solidFill>
              <a:highlight>
                <a:srgbClr val="FFFFFF"/>
              </a:highlight>
              <a:latin typeface="Heebo"/>
              <a:ea typeface="Heebo"/>
              <a:cs typeface="Heebo"/>
              <a:sym typeface="Heebo"/>
            </a:endParaRPr>
          </a:p>
          <a:p>
            <a:pPr indent="-361950" lvl="0" marL="457200" rtl="0" algn="l">
              <a:lnSpc>
                <a:spcPct val="115000"/>
              </a:lnSpc>
              <a:spcBef>
                <a:spcPts val="0"/>
              </a:spcBef>
              <a:spcAft>
                <a:spcPts val="0"/>
              </a:spcAft>
              <a:buClr>
                <a:srgbClr val="B8D900"/>
              </a:buClr>
              <a:buSzPts val="2100"/>
              <a:buFont typeface="Heebo"/>
              <a:buAutoNum type="arabicPeriod"/>
            </a:pPr>
            <a:r>
              <a:rPr lang="en" sz="1500">
                <a:solidFill>
                  <a:srgbClr val="040303"/>
                </a:solidFill>
                <a:highlight>
                  <a:srgbClr val="FFFFFF"/>
                </a:highlight>
                <a:latin typeface="Heebo"/>
                <a:ea typeface="Heebo"/>
                <a:cs typeface="Heebo"/>
                <a:sym typeface="Heebo"/>
              </a:rPr>
              <a:t>What companies do you align yourself with, and why?</a:t>
            </a:r>
            <a:endParaRPr sz="1500">
              <a:solidFill>
                <a:srgbClr val="040303"/>
              </a:solidFill>
              <a:highlight>
                <a:srgbClr val="FFFFFF"/>
              </a:highlight>
              <a:latin typeface="Heebo"/>
              <a:ea typeface="Heebo"/>
              <a:cs typeface="Heebo"/>
              <a:sym typeface="Heebo"/>
            </a:endParaRPr>
          </a:p>
          <a:p>
            <a:pPr indent="-361950" lvl="0" marL="457200" rtl="0" algn="l">
              <a:lnSpc>
                <a:spcPct val="115000"/>
              </a:lnSpc>
              <a:spcBef>
                <a:spcPts val="0"/>
              </a:spcBef>
              <a:spcAft>
                <a:spcPts val="0"/>
              </a:spcAft>
              <a:buClr>
                <a:srgbClr val="B8D900"/>
              </a:buClr>
              <a:buSzPts val="2100"/>
              <a:buFont typeface="Heebo"/>
              <a:buAutoNum type="arabicPeriod"/>
            </a:pPr>
            <a:r>
              <a:rPr lang="en" sz="1500">
                <a:solidFill>
                  <a:srgbClr val="040303"/>
                </a:solidFill>
                <a:highlight>
                  <a:srgbClr val="FFFFFF"/>
                </a:highlight>
                <a:latin typeface="Heebo"/>
                <a:ea typeface="Heebo"/>
                <a:cs typeface="Heebo"/>
                <a:sym typeface="Heebo"/>
              </a:rPr>
              <a:t>Finally, how can digital transformation impact your company?</a:t>
            </a:r>
            <a:endParaRPr sz="1500">
              <a:solidFill>
                <a:srgbClr val="040303"/>
              </a:solidFill>
              <a:highlight>
                <a:srgbClr val="FFFFFF"/>
              </a:highlight>
              <a:latin typeface="Heebo"/>
              <a:ea typeface="Heebo"/>
              <a:cs typeface="Heebo"/>
              <a:sym typeface="Heebo"/>
            </a:endParaRPr>
          </a:p>
        </p:txBody>
      </p:sp>
      <p:sp>
        <p:nvSpPr>
          <p:cNvPr id="1079" name="Google Shape;1079;p229"/>
          <p:cNvSpPr txBox="1"/>
          <p:nvPr/>
        </p:nvSpPr>
        <p:spPr>
          <a:xfrm>
            <a:off x="5133075" y="438875"/>
            <a:ext cx="3613500" cy="99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solidFill>
                  <a:srgbClr val="B8D900"/>
                </a:solidFill>
                <a:latin typeface="Heebo"/>
                <a:ea typeface="Heebo"/>
                <a:cs typeface="Heebo"/>
                <a:sym typeface="Heebo"/>
              </a:rPr>
              <a:t>Story building questions</a:t>
            </a:r>
            <a:endParaRPr b="1" sz="2200">
              <a:solidFill>
                <a:srgbClr val="B8D900"/>
              </a:solidFill>
              <a:latin typeface="Heebo"/>
              <a:ea typeface="Heebo"/>
              <a:cs typeface="Heebo"/>
              <a:sym typeface="Heeb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0" name="Shape 3550"/>
        <p:cNvGrpSpPr/>
        <p:nvPr/>
      </p:nvGrpSpPr>
      <p:grpSpPr>
        <a:xfrm>
          <a:off x="0" y="0"/>
          <a:ext cx="0" cy="0"/>
          <a:chOff x="0" y="0"/>
          <a:chExt cx="0" cy="0"/>
        </a:xfrm>
      </p:grpSpPr>
      <p:pic>
        <p:nvPicPr>
          <p:cNvPr id="3551" name="Google Shape;3551;p301"/>
          <p:cNvPicPr preferRelativeResize="0"/>
          <p:nvPr/>
        </p:nvPicPr>
        <p:blipFill rotWithShape="1">
          <a:blip r:embed="rId3">
            <a:alphaModFix amt="48000"/>
          </a:blip>
          <a:srcRect b="-379" l="891" r="4258" t="380"/>
          <a:stretch/>
        </p:blipFill>
        <p:spPr>
          <a:xfrm>
            <a:off x="0" y="0"/>
            <a:ext cx="6545508" cy="5175153"/>
          </a:xfrm>
          <a:prstGeom prst="rect">
            <a:avLst/>
          </a:prstGeom>
          <a:noFill/>
          <a:ln>
            <a:noFill/>
          </a:ln>
        </p:spPr>
      </p:pic>
      <p:sp>
        <p:nvSpPr>
          <p:cNvPr id="3552" name="Google Shape;3552;p301"/>
          <p:cNvSpPr/>
          <p:nvPr/>
        </p:nvSpPr>
        <p:spPr>
          <a:xfrm>
            <a:off x="4982175" y="1263850"/>
            <a:ext cx="3930000" cy="26934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01"/>
          <p:cNvSpPr txBox="1"/>
          <p:nvPr/>
        </p:nvSpPr>
        <p:spPr>
          <a:xfrm>
            <a:off x="5382375" y="1263850"/>
            <a:ext cx="3129600" cy="26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Heebo Light"/>
                <a:ea typeface="Heebo Light"/>
                <a:cs typeface="Heebo Light"/>
                <a:sym typeface="Heebo Light"/>
              </a:rPr>
              <a:t>3</a:t>
            </a:r>
            <a:r>
              <a:rPr lang="en" sz="2200">
                <a:solidFill>
                  <a:srgbClr val="FFFFFF"/>
                </a:solidFill>
                <a:latin typeface="Heebo Light"/>
                <a:ea typeface="Heebo Light"/>
                <a:cs typeface="Heebo Light"/>
                <a:sym typeface="Heebo Light"/>
              </a:rPr>
              <a:t>. WE ARE THE FIRST PLAYER DELIVERING </a:t>
            </a:r>
            <a:r>
              <a:rPr b="1" lang="en" sz="2200">
                <a:solidFill>
                  <a:schemeClr val="accent2"/>
                </a:solidFill>
                <a:latin typeface="Heebo"/>
                <a:ea typeface="Heebo"/>
                <a:cs typeface="Heebo"/>
                <a:sym typeface="Heebo"/>
              </a:rPr>
              <a:t>ENGINEERING, INNOVATION AND DESIGN AT SCALE</a:t>
            </a:r>
            <a:r>
              <a:rPr b="1" lang="en" sz="2200">
                <a:solidFill>
                  <a:schemeClr val="accent2"/>
                </a:solidFill>
                <a:latin typeface="Heebo"/>
                <a:ea typeface="Heebo"/>
                <a:cs typeface="Heebo"/>
                <a:sym typeface="Heebo"/>
              </a:rPr>
              <a:t> </a:t>
            </a:r>
            <a:endParaRPr b="1" sz="2400">
              <a:solidFill>
                <a:schemeClr val="accent2"/>
              </a:solidFill>
              <a:latin typeface="Heebo"/>
              <a:ea typeface="Heebo"/>
              <a:cs typeface="Heebo"/>
              <a:sym typeface="Heeb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7" name="Shape 3557"/>
        <p:cNvGrpSpPr/>
        <p:nvPr/>
      </p:nvGrpSpPr>
      <p:grpSpPr>
        <a:xfrm>
          <a:off x="0" y="0"/>
          <a:ext cx="0" cy="0"/>
          <a:chOff x="0" y="0"/>
          <a:chExt cx="0" cy="0"/>
        </a:xfrm>
      </p:grpSpPr>
      <p:pic>
        <p:nvPicPr>
          <p:cNvPr id="3558" name="Google Shape;3558;p302"/>
          <p:cNvPicPr preferRelativeResize="0"/>
          <p:nvPr/>
        </p:nvPicPr>
        <p:blipFill rotWithShape="1">
          <a:blip r:embed="rId3">
            <a:alphaModFix amt="76000"/>
          </a:blip>
          <a:srcRect b="0" l="20475" r="3801" t="0"/>
          <a:stretch/>
        </p:blipFill>
        <p:spPr>
          <a:xfrm>
            <a:off x="3301700" y="0"/>
            <a:ext cx="5842298" cy="5143500"/>
          </a:xfrm>
          <a:prstGeom prst="rect">
            <a:avLst/>
          </a:prstGeom>
          <a:noFill/>
          <a:ln>
            <a:noFill/>
          </a:ln>
        </p:spPr>
      </p:pic>
      <p:sp>
        <p:nvSpPr>
          <p:cNvPr id="3559" name="Google Shape;3559;p302"/>
          <p:cNvSpPr/>
          <p:nvPr/>
        </p:nvSpPr>
        <p:spPr>
          <a:xfrm>
            <a:off x="782875" y="1263850"/>
            <a:ext cx="3930000" cy="2693400"/>
          </a:xfrm>
          <a:prstGeom prst="rect">
            <a:avLst/>
          </a:prstGeom>
          <a:solidFill>
            <a:srgbClr val="A6CE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02"/>
          <p:cNvSpPr txBox="1"/>
          <p:nvPr/>
        </p:nvSpPr>
        <p:spPr>
          <a:xfrm>
            <a:off x="1335475" y="1263850"/>
            <a:ext cx="3129600" cy="26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Heebo Light"/>
                <a:ea typeface="Heebo Light"/>
                <a:cs typeface="Heebo Light"/>
                <a:sym typeface="Heebo Light"/>
              </a:rPr>
              <a:t>4</a:t>
            </a:r>
            <a:r>
              <a:rPr lang="en" sz="2200">
                <a:solidFill>
                  <a:srgbClr val="FFFFFF"/>
                </a:solidFill>
                <a:latin typeface="Heebo Light"/>
                <a:ea typeface="Heebo Light"/>
                <a:cs typeface="Heebo Light"/>
                <a:sym typeface="Heebo Light"/>
              </a:rPr>
              <a:t>. WE ARE THE FIRST PLAYER DELIVERING </a:t>
            </a:r>
            <a:r>
              <a:rPr b="1" lang="en" sz="2200">
                <a:latin typeface="Heebo"/>
                <a:ea typeface="Heebo"/>
                <a:cs typeface="Heebo"/>
                <a:sym typeface="Heebo"/>
              </a:rPr>
              <a:t>ENGINEERING, INNOVATION AND DESIGN AT SCALE</a:t>
            </a:r>
            <a:r>
              <a:rPr b="1" lang="en" sz="2200">
                <a:latin typeface="Heebo"/>
                <a:ea typeface="Heebo"/>
                <a:cs typeface="Heebo"/>
                <a:sym typeface="Heebo"/>
              </a:rPr>
              <a:t> </a:t>
            </a:r>
            <a:endParaRPr b="1" sz="2400">
              <a:latin typeface="Heebo"/>
              <a:ea typeface="Heebo"/>
              <a:cs typeface="Heebo"/>
              <a:sym typeface="Heebo"/>
            </a:endParaRPr>
          </a:p>
        </p:txBody>
      </p:sp>
      <p:pic>
        <p:nvPicPr>
          <p:cNvPr id="3561" name="Google Shape;3561;p302"/>
          <p:cNvPicPr preferRelativeResize="0"/>
          <p:nvPr/>
        </p:nvPicPr>
        <p:blipFill>
          <a:blip r:embed="rId4">
            <a:alphaModFix/>
          </a:blip>
          <a:stretch>
            <a:fillRect/>
          </a:stretch>
        </p:blipFill>
        <p:spPr>
          <a:xfrm>
            <a:off x="8519902" y="301374"/>
            <a:ext cx="410099" cy="3214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5" name="Shape 3565"/>
        <p:cNvGrpSpPr/>
        <p:nvPr/>
      </p:nvGrpSpPr>
      <p:grpSpPr>
        <a:xfrm>
          <a:off x="0" y="0"/>
          <a:ext cx="0" cy="0"/>
          <a:chOff x="0" y="0"/>
          <a:chExt cx="0" cy="0"/>
        </a:xfrm>
      </p:grpSpPr>
      <p:pic>
        <p:nvPicPr>
          <p:cNvPr id="3566" name="Google Shape;3566;p303"/>
          <p:cNvPicPr preferRelativeResize="0"/>
          <p:nvPr/>
        </p:nvPicPr>
        <p:blipFill rotWithShape="1">
          <a:blip r:embed="rId3">
            <a:alphaModFix amt="74000"/>
          </a:blip>
          <a:srcRect b="0" l="0" r="16513" t="5446"/>
          <a:stretch/>
        </p:blipFill>
        <p:spPr>
          <a:xfrm flipH="1">
            <a:off x="0" y="0"/>
            <a:ext cx="6444000" cy="5143500"/>
          </a:xfrm>
          <a:prstGeom prst="rect">
            <a:avLst/>
          </a:prstGeom>
          <a:noFill/>
          <a:ln>
            <a:noFill/>
          </a:ln>
        </p:spPr>
      </p:pic>
      <p:sp>
        <p:nvSpPr>
          <p:cNvPr id="3567" name="Google Shape;3567;p303"/>
          <p:cNvSpPr/>
          <p:nvPr/>
        </p:nvSpPr>
        <p:spPr>
          <a:xfrm>
            <a:off x="4412450" y="1263850"/>
            <a:ext cx="3930000" cy="2693400"/>
          </a:xfrm>
          <a:prstGeom prst="rect">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03"/>
          <p:cNvSpPr txBox="1"/>
          <p:nvPr/>
        </p:nvSpPr>
        <p:spPr>
          <a:xfrm>
            <a:off x="4891781" y="1263850"/>
            <a:ext cx="3129600" cy="269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FFFFFF"/>
                </a:solidFill>
                <a:latin typeface="Heebo Light"/>
                <a:ea typeface="Heebo Light"/>
                <a:cs typeface="Heebo Light"/>
                <a:sym typeface="Heebo Light"/>
              </a:rPr>
              <a:t>5</a:t>
            </a:r>
            <a:r>
              <a:rPr lang="en" sz="2200">
                <a:solidFill>
                  <a:srgbClr val="FFFFFF"/>
                </a:solidFill>
                <a:latin typeface="Heebo Light"/>
                <a:ea typeface="Heebo Light"/>
                <a:cs typeface="Heebo Light"/>
                <a:sym typeface="Heebo Light"/>
              </a:rPr>
              <a:t>. WE ARE THE FIRST PLAYER DELIVERING </a:t>
            </a:r>
            <a:r>
              <a:rPr b="1" lang="en" sz="2200">
                <a:latin typeface="Heebo"/>
                <a:ea typeface="Heebo"/>
                <a:cs typeface="Heebo"/>
                <a:sym typeface="Heebo"/>
              </a:rPr>
              <a:t>ENGINEERING, INNOVATION AND DESIGN AT SCALE</a:t>
            </a:r>
            <a:r>
              <a:rPr b="1" lang="en" sz="2200">
                <a:solidFill>
                  <a:srgbClr val="FFFFFF"/>
                </a:solidFill>
                <a:latin typeface="Heebo"/>
                <a:ea typeface="Heebo"/>
                <a:cs typeface="Heebo"/>
                <a:sym typeface="Heebo"/>
              </a:rPr>
              <a:t> </a:t>
            </a:r>
            <a:endParaRPr b="1" sz="2400">
              <a:solidFill>
                <a:srgbClr val="FFFFFF"/>
              </a:solidFill>
              <a:latin typeface="Heebo"/>
              <a:ea typeface="Heebo"/>
              <a:cs typeface="Heebo"/>
              <a:sym typeface="Heeb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pic>
        <p:nvPicPr>
          <p:cNvPr id="3573" name="Google Shape;3573;p304"/>
          <p:cNvPicPr preferRelativeResize="0"/>
          <p:nvPr/>
        </p:nvPicPr>
        <p:blipFill rotWithShape="1">
          <a:blip r:embed="rId3">
            <a:alphaModFix/>
          </a:blip>
          <a:srcRect b="8741" l="0" r="0" t="6884"/>
          <a:stretch/>
        </p:blipFill>
        <p:spPr>
          <a:xfrm>
            <a:off x="0" y="6700"/>
            <a:ext cx="9143996" cy="5143503"/>
          </a:xfrm>
          <a:prstGeom prst="rect">
            <a:avLst/>
          </a:prstGeom>
          <a:noFill/>
          <a:ln>
            <a:noFill/>
          </a:ln>
        </p:spPr>
      </p:pic>
      <p:sp>
        <p:nvSpPr>
          <p:cNvPr id="3574" name="Google Shape;3574;p304"/>
          <p:cNvSpPr/>
          <p:nvPr/>
        </p:nvSpPr>
        <p:spPr>
          <a:xfrm>
            <a:off x="790800" y="1028800"/>
            <a:ext cx="4022100" cy="3099300"/>
          </a:xfrm>
          <a:prstGeom prst="rect">
            <a:avLst/>
          </a:prstGeom>
          <a:solidFill>
            <a:srgbClr val="39B5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pic>
        <p:nvPicPr>
          <p:cNvPr id="3575" name="Google Shape;3575;p304"/>
          <p:cNvPicPr preferRelativeResize="0"/>
          <p:nvPr/>
        </p:nvPicPr>
        <p:blipFill rotWithShape="1">
          <a:blip r:embed="rId4">
            <a:alphaModFix amt="15000"/>
          </a:blip>
          <a:srcRect b="15182" l="45281" r="38325" t="6107"/>
          <a:stretch/>
        </p:blipFill>
        <p:spPr>
          <a:xfrm rot="5400000">
            <a:off x="1250620" y="564603"/>
            <a:ext cx="3102457" cy="4027702"/>
          </a:xfrm>
          <a:prstGeom prst="rect">
            <a:avLst/>
          </a:prstGeom>
          <a:noFill/>
          <a:ln>
            <a:noFill/>
          </a:ln>
        </p:spPr>
      </p:pic>
      <p:sp>
        <p:nvSpPr>
          <p:cNvPr id="3576" name="Google Shape;3576;p304"/>
          <p:cNvSpPr txBox="1"/>
          <p:nvPr/>
        </p:nvSpPr>
        <p:spPr>
          <a:xfrm>
            <a:off x="1039775" y="1265275"/>
            <a:ext cx="2912400" cy="7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000">
                <a:solidFill>
                  <a:srgbClr val="FFFFFF"/>
                </a:solidFill>
                <a:latin typeface="Heebo"/>
                <a:ea typeface="Heebo"/>
                <a:cs typeface="Heebo"/>
                <a:sym typeface="Heebo"/>
              </a:rPr>
              <a:t>Organizations should prepare for:</a:t>
            </a:r>
            <a:endParaRPr b="1" sz="2000">
              <a:solidFill>
                <a:srgbClr val="FFFFFF"/>
              </a:solidFill>
              <a:latin typeface="Heebo"/>
              <a:ea typeface="Heebo"/>
              <a:cs typeface="Heebo"/>
              <a:sym typeface="Heebo"/>
            </a:endParaRPr>
          </a:p>
          <a:p>
            <a:pPr indent="0" lvl="0" marL="0" rtl="0" algn="l">
              <a:lnSpc>
                <a:spcPct val="115000"/>
              </a:lnSpc>
              <a:spcBef>
                <a:spcPts val="0"/>
              </a:spcBef>
              <a:spcAft>
                <a:spcPts val="0"/>
              </a:spcAft>
              <a:buNone/>
            </a:pPr>
            <a:r>
              <a:t/>
            </a:r>
            <a:endParaRPr sz="1200">
              <a:latin typeface="Heebo"/>
              <a:ea typeface="Heebo"/>
              <a:cs typeface="Heebo"/>
              <a:sym typeface="Heebo"/>
            </a:endParaRPr>
          </a:p>
        </p:txBody>
      </p:sp>
      <p:sp>
        <p:nvSpPr>
          <p:cNvPr id="3577" name="Google Shape;3577;p304"/>
          <p:cNvSpPr txBox="1"/>
          <p:nvPr/>
        </p:nvSpPr>
        <p:spPr>
          <a:xfrm>
            <a:off x="1315150" y="2085525"/>
            <a:ext cx="2673000" cy="1826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Heebo"/>
              <a:buChar char="●"/>
            </a:pPr>
            <a:r>
              <a:rPr b="1" lang="en" sz="1200">
                <a:latin typeface="Heebo"/>
                <a:ea typeface="Heebo"/>
                <a:cs typeface="Heebo"/>
                <a:sym typeface="Heebo"/>
              </a:rPr>
              <a:t>Prevention Measures</a:t>
            </a:r>
            <a:endParaRPr b="1" sz="1200">
              <a:latin typeface="Heebo"/>
              <a:ea typeface="Heebo"/>
              <a:cs typeface="Heebo"/>
              <a:sym typeface="Heebo"/>
            </a:endParaRPr>
          </a:p>
          <a:p>
            <a:pPr indent="-304800" lvl="0" marL="457200" rtl="0" algn="l">
              <a:lnSpc>
                <a:spcPct val="115000"/>
              </a:lnSpc>
              <a:spcBef>
                <a:spcPts val="0"/>
              </a:spcBef>
              <a:spcAft>
                <a:spcPts val="0"/>
              </a:spcAft>
              <a:buClr>
                <a:srgbClr val="000000"/>
              </a:buClr>
              <a:buSzPts val="1200"/>
              <a:buFont typeface="Heebo"/>
              <a:buChar char="●"/>
            </a:pPr>
            <a:r>
              <a:rPr b="1" lang="en" sz="1200">
                <a:latin typeface="Heebo"/>
                <a:ea typeface="Heebo"/>
                <a:cs typeface="Heebo"/>
                <a:sym typeface="Heebo"/>
              </a:rPr>
              <a:t>Quarantined employees</a:t>
            </a:r>
            <a:endParaRPr b="1" sz="1200">
              <a:latin typeface="Heebo"/>
              <a:ea typeface="Heebo"/>
              <a:cs typeface="Heebo"/>
              <a:sym typeface="Heebo"/>
            </a:endParaRPr>
          </a:p>
          <a:p>
            <a:pPr indent="-304800" lvl="0" marL="457200" rtl="0" algn="l">
              <a:lnSpc>
                <a:spcPct val="115000"/>
              </a:lnSpc>
              <a:spcBef>
                <a:spcPts val="0"/>
              </a:spcBef>
              <a:spcAft>
                <a:spcPts val="0"/>
              </a:spcAft>
              <a:buClr>
                <a:srgbClr val="000000"/>
              </a:buClr>
              <a:buSzPts val="1200"/>
              <a:buFont typeface="Heebo"/>
              <a:buChar char="●"/>
            </a:pPr>
            <a:r>
              <a:rPr b="1" lang="en" sz="1200">
                <a:latin typeface="Heebo"/>
                <a:ea typeface="Heebo"/>
                <a:cs typeface="Heebo"/>
                <a:sym typeface="Heebo"/>
              </a:rPr>
              <a:t>Office / facilities shutdowns</a:t>
            </a:r>
            <a:endParaRPr b="1" sz="1200">
              <a:latin typeface="Heebo"/>
              <a:ea typeface="Heebo"/>
              <a:cs typeface="Heebo"/>
              <a:sym typeface="Heebo"/>
            </a:endParaRPr>
          </a:p>
          <a:p>
            <a:pPr indent="-304800" lvl="0" marL="457200" rtl="0" algn="l">
              <a:lnSpc>
                <a:spcPct val="115000"/>
              </a:lnSpc>
              <a:spcBef>
                <a:spcPts val="0"/>
              </a:spcBef>
              <a:spcAft>
                <a:spcPts val="0"/>
              </a:spcAft>
              <a:buClr>
                <a:srgbClr val="000000"/>
              </a:buClr>
              <a:buSzPts val="1200"/>
              <a:buFont typeface="Heebo"/>
              <a:buChar char="●"/>
            </a:pPr>
            <a:r>
              <a:rPr b="1" lang="en" sz="1200">
                <a:latin typeface="Heebo"/>
                <a:ea typeface="Heebo"/>
                <a:cs typeface="Heebo"/>
                <a:sym typeface="Heebo"/>
              </a:rPr>
              <a:t>Decrease in travel for face to face meetings</a:t>
            </a:r>
            <a:endParaRPr b="1" sz="1200">
              <a:latin typeface="Heebo"/>
              <a:ea typeface="Heebo"/>
              <a:cs typeface="Heebo"/>
              <a:sym typeface="Heebo"/>
            </a:endParaRPr>
          </a:p>
          <a:p>
            <a:pPr indent="-304800" lvl="0" marL="457200" rtl="0" algn="l">
              <a:lnSpc>
                <a:spcPct val="115000"/>
              </a:lnSpc>
              <a:spcBef>
                <a:spcPts val="0"/>
              </a:spcBef>
              <a:spcAft>
                <a:spcPts val="0"/>
              </a:spcAft>
              <a:buClr>
                <a:srgbClr val="000000"/>
              </a:buClr>
              <a:buSzPts val="1200"/>
              <a:buFont typeface="Heebo"/>
              <a:buChar char="●"/>
            </a:pPr>
            <a:r>
              <a:rPr b="1" lang="en" sz="1200">
                <a:latin typeface="Heebo"/>
                <a:ea typeface="Heebo"/>
                <a:cs typeface="Heebo"/>
                <a:sym typeface="Heebo"/>
              </a:rPr>
              <a:t>Abrupt changes in the behavior of your customers and all stakeholders</a:t>
            </a:r>
            <a:endParaRPr b="1" sz="1200">
              <a:latin typeface="Heebo"/>
              <a:ea typeface="Heebo"/>
              <a:cs typeface="Heebo"/>
              <a:sym typeface="Heebo"/>
            </a:endParaRPr>
          </a:p>
        </p:txBody>
      </p:sp>
      <p:pic>
        <p:nvPicPr>
          <p:cNvPr id="3578" name="Google Shape;3578;p304"/>
          <p:cNvPicPr preferRelativeResize="0"/>
          <p:nvPr/>
        </p:nvPicPr>
        <p:blipFill>
          <a:blip r:embed="rId5">
            <a:alphaModFix/>
          </a:blip>
          <a:stretch>
            <a:fillRect/>
          </a:stretch>
        </p:blipFill>
        <p:spPr>
          <a:xfrm>
            <a:off x="8540226" y="192000"/>
            <a:ext cx="480174" cy="376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2" name="Shape 3582"/>
        <p:cNvGrpSpPr/>
        <p:nvPr/>
      </p:nvGrpSpPr>
      <p:grpSpPr>
        <a:xfrm>
          <a:off x="0" y="0"/>
          <a:ext cx="0" cy="0"/>
          <a:chOff x="0" y="0"/>
          <a:chExt cx="0" cy="0"/>
        </a:xfrm>
      </p:grpSpPr>
      <p:pic>
        <p:nvPicPr>
          <p:cNvPr id="3583" name="Google Shape;3583;p305"/>
          <p:cNvPicPr preferRelativeResize="0"/>
          <p:nvPr/>
        </p:nvPicPr>
        <p:blipFill rotWithShape="1">
          <a:blip r:embed="rId3">
            <a:alphaModFix/>
          </a:blip>
          <a:srcRect b="19152" l="0" r="36200" t="23864"/>
          <a:stretch/>
        </p:blipFill>
        <p:spPr>
          <a:xfrm>
            <a:off x="0" y="0"/>
            <a:ext cx="9144006" cy="5143496"/>
          </a:xfrm>
          <a:prstGeom prst="rect">
            <a:avLst/>
          </a:prstGeom>
          <a:noFill/>
          <a:ln>
            <a:noFill/>
          </a:ln>
        </p:spPr>
      </p:pic>
      <p:sp>
        <p:nvSpPr>
          <p:cNvPr id="3584" name="Google Shape;3584;p305"/>
          <p:cNvSpPr/>
          <p:nvPr/>
        </p:nvSpPr>
        <p:spPr>
          <a:xfrm>
            <a:off x="790800" y="1028800"/>
            <a:ext cx="4022100" cy="3099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5" name="Google Shape;3585;p305"/>
          <p:cNvPicPr preferRelativeResize="0"/>
          <p:nvPr/>
        </p:nvPicPr>
        <p:blipFill rotWithShape="1">
          <a:blip r:embed="rId4">
            <a:alphaModFix amt="15000"/>
          </a:blip>
          <a:srcRect b="15182" l="45281" r="38325" t="6107"/>
          <a:stretch/>
        </p:blipFill>
        <p:spPr>
          <a:xfrm rot="5400000">
            <a:off x="1262520" y="572028"/>
            <a:ext cx="3102457" cy="4027702"/>
          </a:xfrm>
          <a:prstGeom prst="rect">
            <a:avLst/>
          </a:prstGeom>
          <a:noFill/>
          <a:ln>
            <a:noFill/>
          </a:ln>
        </p:spPr>
      </p:pic>
      <p:sp>
        <p:nvSpPr>
          <p:cNvPr id="3586" name="Google Shape;3586;p305"/>
          <p:cNvSpPr txBox="1"/>
          <p:nvPr/>
        </p:nvSpPr>
        <p:spPr>
          <a:xfrm>
            <a:off x="1039775" y="1265275"/>
            <a:ext cx="2912400" cy="7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000">
                <a:solidFill>
                  <a:srgbClr val="2AF598"/>
                </a:solidFill>
                <a:latin typeface="Heebo"/>
                <a:ea typeface="Heebo"/>
                <a:cs typeface="Heebo"/>
                <a:sym typeface="Heebo"/>
              </a:rPr>
              <a:t>Organizations should prepare for:</a:t>
            </a:r>
            <a:endParaRPr b="1" sz="2000">
              <a:solidFill>
                <a:srgbClr val="2AF598"/>
              </a:solidFill>
              <a:latin typeface="Heebo"/>
              <a:ea typeface="Heebo"/>
              <a:cs typeface="Heebo"/>
              <a:sym typeface="Heebo"/>
            </a:endParaRPr>
          </a:p>
          <a:p>
            <a:pPr indent="0" lvl="0" marL="0" rtl="0" algn="l">
              <a:lnSpc>
                <a:spcPct val="115000"/>
              </a:lnSpc>
              <a:spcBef>
                <a:spcPts val="0"/>
              </a:spcBef>
              <a:spcAft>
                <a:spcPts val="0"/>
              </a:spcAft>
              <a:buNone/>
            </a:pPr>
            <a:r>
              <a:t/>
            </a:r>
            <a:endParaRPr sz="1200">
              <a:solidFill>
                <a:srgbClr val="FFFFFF"/>
              </a:solidFill>
              <a:latin typeface="Heebo"/>
              <a:ea typeface="Heebo"/>
              <a:cs typeface="Heebo"/>
              <a:sym typeface="Heebo"/>
            </a:endParaRPr>
          </a:p>
        </p:txBody>
      </p:sp>
      <p:sp>
        <p:nvSpPr>
          <p:cNvPr id="3587" name="Google Shape;3587;p305"/>
          <p:cNvSpPr txBox="1"/>
          <p:nvPr/>
        </p:nvSpPr>
        <p:spPr>
          <a:xfrm>
            <a:off x="1315150" y="2085525"/>
            <a:ext cx="2673000" cy="1826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Prevention Measures</a:t>
            </a:r>
            <a:endParaRPr sz="1200">
              <a:solidFill>
                <a:srgbClr val="FFFFFF"/>
              </a:solidFill>
              <a:latin typeface="Heebo"/>
              <a:ea typeface="Heebo"/>
              <a:cs typeface="Heebo"/>
              <a:sym typeface="Heebo"/>
            </a:endParaRPr>
          </a:p>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Quarantined employees</a:t>
            </a:r>
            <a:endParaRPr sz="1200">
              <a:solidFill>
                <a:srgbClr val="FFFFFF"/>
              </a:solidFill>
              <a:latin typeface="Heebo"/>
              <a:ea typeface="Heebo"/>
              <a:cs typeface="Heebo"/>
              <a:sym typeface="Heebo"/>
            </a:endParaRPr>
          </a:p>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Office / facilities shutdowns</a:t>
            </a:r>
            <a:endParaRPr sz="1200">
              <a:solidFill>
                <a:srgbClr val="FFFFFF"/>
              </a:solidFill>
              <a:latin typeface="Heebo"/>
              <a:ea typeface="Heebo"/>
              <a:cs typeface="Heebo"/>
              <a:sym typeface="Heebo"/>
            </a:endParaRPr>
          </a:p>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Decrease in travel for face to face meetings</a:t>
            </a:r>
            <a:endParaRPr sz="1200">
              <a:solidFill>
                <a:srgbClr val="FFFFFF"/>
              </a:solidFill>
              <a:latin typeface="Heebo"/>
              <a:ea typeface="Heebo"/>
              <a:cs typeface="Heebo"/>
              <a:sym typeface="Heebo"/>
            </a:endParaRPr>
          </a:p>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Abrupt changes in the behavior of your customers and all stakeholders</a:t>
            </a:r>
            <a:endParaRPr sz="1200">
              <a:solidFill>
                <a:srgbClr val="FFFFFF"/>
              </a:solidFill>
              <a:latin typeface="Heebo"/>
              <a:ea typeface="Heebo"/>
              <a:cs typeface="Heebo"/>
              <a:sym typeface="Heebo"/>
            </a:endParaRPr>
          </a:p>
        </p:txBody>
      </p:sp>
      <p:pic>
        <p:nvPicPr>
          <p:cNvPr id="3588" name="Google Shape;3588;p305"/>
          <p:cNvPicPr preferRelativeResize="0"/>
          <p:nvPr/>
        </p:nvPicPr>
        <p:blipFill>
          <a:blip r:embed="rId5">
            <a:alphaModFix/>
          </a:blip>
          <a:stretch>
            <a:fillRect/>
          </a:stretch>
        </p:blipFill>
        <p:spPr>
          <a:xfrm>
            <a:off x="8540226" y="192000"/>
            <a:ext cx="480174" cy="376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2" name="Shape 3592"/>
        <p:cNvGrpSpPr/>
        <p:nvPr/>
      </p:nvGrpSpPr>
      <p:grpSpPr>
        <a:xfrm>
          <a:off x="0" y="0"/>
          <a:ext cx="0" cy="0"/>
          <a:chOff x="0" y="0"/>
          <a:chExt cx="0" cy="0"/>
        </a:xfrm>
      </p:grpSpPr>
      <p:pic>
        <p:nvPicPr>
          <p:cNvPr id="3593" name="Google Shape;3593;p306"/>
          <p:cNvPicPr preferRelativeResize="0"/>
          <p:nvPr/>
        </p:nvPicPr>
        <p:blipFill rotWithShape="1">
          <a:blip r:embed="rId3">
            <a:alphaModFix/>
          </a:blip>
          <a:srcRect b="5002" l="0" r="0" t="19995"/>
          <a:stretch/>
        </p:blipFill>
        <p:spPr>
          <a:xfrm>
            <a:off x="0" y="0"/>
            <a:ext cx="9144006" cy="5143503"/>
          </a:xfrm>
          <a:prstGeom prst="rect">
            <a:avLst/>
          </a:prstGeom>
          <a:noFill/>
          <a:ln>
            <a:noFill/>
          </a:ln>
        </p:spPr>
      </p:pic>
      <p:pic>
        <p:nvPicPr>
          <p:cNvPr id="3594" name="Google Shape;3594;p306"/>
          <p:cNvPicPr preferRelativeResize="0"/>
          <p:nvPr/>
        </p:nvPicPr>
        <p:blipFill>
          <a:blip r:embed="rId4">
            <a:alphaModFix/>
          </a:blip>
          <a:stretch>
            <a:fillRect/>
          </a:stretch>
        </p:blipFill>
        <p:spPr>
          <a:xfrm>
            <a:off x="8540226" y="192000"/>
            <a:ext cx="480174" cy="376350"/>
          </a:xfrm>
          <a:prstGeom prst="rect">
            <a:avLst/>
          </a:prstGeom>
          <a:noFill/>
          <a:ln>
            <a:noFill/>
          </a:ln>
          <a:effectLst>
            <a:outerShdw blurRad="57150" rotWithShape="0" algn="bl" dir="5400000" dist="19050">
              <a:srgbClr val="000000">
                <a:alpha val="50000"/>
              </a:srgbClr>
            </a:outerShdw>
          </a:effectLst>
        </p:spPr>
      </p:pic>
      <p:sp>
        <p:nvSpPr>
          <p:cNvPr id="3595" name="Google Shape;3595;p306"/>
          <p:cNvSpPr/>
          <p:nvPr/>
        </p:nvSpPr>
        <p:spPr>
          <a:xfrm>
            <a:off x="790800" y="1028800"/>
            <a:ext cx="4022100" cy="3099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96" name="Google Shape;3596;p306"/>
          <p:cNvPicPr preferRelativeResize="0"/>
          <p:nvPr/>
        </p:nvPicPr>
        <p:blipFill rotWithShape="1">
          <a:blip r:embed="rId5">
            <a:alphaModFix amt="15000"/>
          </a:blip>
          <a:srcRect b="15182" l="45281" r="38325" t="6107"/>
          <a:stretch/>
        </p:blipFill>
        <p:spPr>
          <a:xfrm rot="5400000">
            <a:off x="1250620" y="557903"/>
            <a:ext cx="3102457" cy="4027702"/>
          </a:xfrm>
          <a:prstGeom prst="rect">
            <a:avLst/>
          </a:prstGeom>
          <a:noFill/>
          <a:ln>
            <a:noFill/>
          </a:ln>
        </p:spPr>
      </p:pic>
      <p:sp>
        <p:nvSpPr>
          <p:cNvPr id="3597" name="Google Shape;3597;p306"/>
          <p:cNvSpPr txBox="1"/>
          <p:nvPr/>
        </p:nvSpPr>
        <p:spPr>
          <a:xfrm>
            <a:off x="1039775" y="1265275"/>
            <a:ext cx="2912400" cy="77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000">
                <a:solidFill>
                  <a:srgbClr val="2AF598"/>
                </a:solidFill>
                <a:latin typeface="Heebo"/>
                <a:ea typeface="Heebo"/>
                <a:cs typeface="Heebo"/>
                <a:sym typeface="Heebo"/>
              </a:rPr>
              <a:t>Organizations should prepare for:</a:t>
            </a:r>
            <a:endParaRPr b="1" sz="2000">
              <a:solidFill>
                <a:srgbClr val="2AF598"/>
              </a:solidFill>
              <a:latin typeface="Heebo"/>
              <a:ea typeface="Heebo"/>
              <a:cs typeface="Heebo"/>
              <a:sym typeface="Heebo"/>
            </a:endParaRPr>
          </a:p>
          <a:p>
            <a:pPr indent="0" lvl="0" marL="0" rtl="0" algn="l">
              <a:lnSpc>
                <a:spcPct val="115000"/>
              </a:lnSpc>
              <a:spcBef>
                <a:spcPts val="0"/>
              </a:spcBef>
              <a:spcAft>
                <a:spcPts val="0"/>
              </a:spcAft>
              <a:buNone/>
            </a:pPr>
            <a:r>
              <a:t/>
            </a:r>
            <a:endParaRPr sz="1200">
              <a:solidFill>
                <a:srgbClr val="FFFFFF"/>
              </a:solidFill>
              <a:latin typeface="Heebo"/>
              <a:ea typeface="Heebo"/>
              <a:cs typeface="Heebo"/>
              <a:sym typeface="Heebo"/>
            </a:endParaRPr>
          </a:p>
        </p:txBody>
      </p:sp>
      <p:sp>
        <p:nvSpPr>
          <p:cNvPr id="3598" name="Google Shape;3598;p306"/>
          <p:cNvSpPr txBox="1"/>
          <p:nvPr/>
        </p:nvSpPr>
        <p:spPr>
          <a:xfrm>
            <a:off x="1315150" y="2085525"/>
            <a:ext cx="2673000" cy="1826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Prevention Measures</a:t>
            </a:r>
            <a:endParaRPr sz="1200">
              <a:solidFill>
                <a:srgbClr val="FFFFFF"/>
              </a:solidFill>
              <a:latin typeface="Heebo"/>
              <a:ea typeface="Heebo"/>
              <a:cs typeface="Heebo"/>
              <a:sym typeface="Heebo"/>
            </a:endParaRPr>
          </a:p>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Quarantined employees</a:t>
            </a:r>
            <a:endParaRPr sz="1200">
              <a:solidFill>
                <a:srgbClr val="FFFFFF"/>
              </a:solidFill>
              <a:latin typeface="Heebo"/>
              <a:ea typeface="Heebo"/>
              <a:cs typeface="Heebo"/>
              <a:sym typeface="Heebo"/>
            </a:endParaRPr>
          </a:p>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Office / facilities shutdowns</a:t>
            </a:r>
            <a:endParaRPr sz="1200">
              <a:solidFill>
                <a:srgbClr val="FFFFFF"/>
              </a:solidFill>
              <a:latin typeface="Heebo"/>
              <a:ea typeface="Heebo"/>
              <a:cs typeface="Heebo"/>
              <a:sym typeface="Heebo"/>
            </a:endParaRPr>
          </a:p>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Decrease in travel for face to face meetings</a:t>
            </a:r>
            <a:endParaRPr sz="1200">
              <a:solidFill>
                <a:srgbClr val="FFFFFF"/>
              </a:solidFill>
              <a:latin typeface="Heebo"/>
              <a:ea typeface="Heebo"/>
              <a:cs typeface="Heebo"/>
              <a:sym typeface="Heebo"/>
            </a:endParaRPr>
          </a:p>
          <a:p>
            <a:pPr indent="-304800" lvl="0" marL="457200" rtl="0" algn="l">
              <a:lnSpc>
                <a:spcPct val="115000"/>
              </a:lnSpc>
              <a:spcBef>
                <a:spcPts val="0"/>
              </a:spcBef>
              <a:spcAft>
                <a:spcPts val="0"/>
              </a:spcAft>
              <a:buClr>
                <a:srgbClr val="2AF598"/>
              </a:buClr>
              <a:buSzPts val="1200"/>
              <a:buFont typeface="Heebo"/>
              <a:buChar char="●"/>
            </a:pPr>
            <a:r>
              <a:rPr lang="en" sz="1200">
                <a:solidFill>
                  <a:srgbClr val="FFFFFF"/>
                </a:solidFill>
                <a:latin typeface="Heebo"/>
                <a:ea typeface="Heebo"/>
                <a:cs typeface="Heebo"/>
                <a:sym typeface="Heebo"/>
              </a:rPr>
              <a:t>Abrupt changes in the behavior of your customers and all stakeholders</a:t>
            </a:r>
            <a:endParaRPr sz="1200">
              <a:solidFill>
                <a:srgbClr val="FFFFFF"/>
              </a:solidFill>
              <a:latin typeface="Heebo"/>
              <a:ea typeface="Heebo"/>
              <a:cs typeface="Heebo"/>
              <a:sym typeface="Heeb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2" name="Shape 3602"/>
        <p:cNvGrpSpPr/>
        <p:nvPr/>
      </p:nvGrpSpPr>
      <p:grpSpPr>
        <a:xfrm>
          <a:off x="0" y="0"/>
          <a:ext cx="0" cy="0"/>
          <a:chOff x="0" y="0"/>
          <a:chExt cx="0" cy="0"/>
        </a:xfrm>
      </p:grpSpPr>
      <p:sp>
        <p:nvSpPr>
          <p:cNvPr id="3603" name="Google Shape;3603;p307"/>
          <p:cNvSpPr txBox="1"/>
          <p:nvPr>
            <p:ph type="title"/>
          </p:nvPr>
        </p:nvSpPr>
        <p:spPr>
          <a:xfrm>
            <a:off x="311700" y="18686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Heebo"/>
                <a:ea typeface="Heebo"/>
                <a:cs typeface="Heebo"/>
                <a:sym typeface="Heebo"/>
              </a:rPr>
              <a:t>Diagrams and Graphs</a:t>
            </a:r>
            <a:endParaRPr b="1">
              <a:latin typeface="Heebo"/>
              <a:ea typeface="Heebo"/>
              <a:cs typeface="Heebo"/>
              <a:sym typeface="Heebo"/>
            </a:endParaRPr>
          </a:p>
        </p:txBody>
      </p:sp>
      <p:sp>
        <p:nvSpPr>
          <p:cNvPr id="3604" name="Google Shape;3604;p307"/>
          <p:cNvSpPr txBox="1"/>
          <p:nvPr>
            <p:ph type="title"/>
          </p:nvPr>
        </p:nvSpPr>
        <p:spPr>
          <a:xfrm>
            <a:off x="1973550" y="2571750"/>
            <a:ext cx="5196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Heebo"/>
                <a:ea typeface="Heebo"/>
                <a:cs typeface="Heebo"/>
                <a:sym typeface="Heebo"/>
              </a:rPr>
              <a:t>There’s a lot.</a:t>
            </a:r>
            <a:endParaRPr sz="1800">
              <a:latin typeface="Heebo"/>
              <a:ea typeface="Heebo"/>
              <a:cs typeface="Heebo"/>
              <a:sym typeface="Heebo"/>
            </a:endParaRPr>
          </a:p>
        </p:txBody>
      </p:sp>
      <p:sp>
        <p:nvSpPr>
          <p:cNvPr id="3605" name="Google Shape;3605;p307"/>
          <p:cNvSpPr/>
          <p:nvPr/>
        </p:nvSpPr>
        <p:spPr>
          <a:xfrm rot="-10352059">
            <a:off x="-3723357" y="-2120714"/>
            <a:ext cx="5901528" cy="5103686"/>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07"/>
          <p:cNvSpPr/>
          <p:nvPr/>
        </p:nvSpPr>
        <p:spPr>
          <a:xfrm rot="-6577501">
            <a:off x="5693832" y="2731344"/>
            <a:ext cx="5901514" cy="5103589"/>
          </a:xfrm>
          <a:prstGeom prst="triangle">
            <a:avLst>
              <a:gd fmla="val 50000" name="adj"/>
            </a:avLst>
          </a:prstGeom>
          <a:solidFill>
            <a:srgbClr val="BFD7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07"/>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pic>
        <p:nvPicPr>
          <p:cNvPr id="3612" name="Google Shape;3612;p308"/>
          <p:cNvPicPr preferRelativeResize="0"/>
          <p:nvPr/>
        </p:nvPicPr>
        <p:blipFill rotWithShape="1">
          <a:blip r:embed="rId3">
            <a:alphaModFix amt="9000"/>
          </a:blip>
          <a:srcRect b="4291" l="44928" r="27909" t="46999"/>
          <a:stretch/>
        </p:blipFill>
        <p:spPr>
          <a:xfrm flipH="1" rot="-5400000">
            <a:off x="-399110" y="392060"/>
            <a:ext cx="5150546" cy="4352327"/>
          </a:xfrm>
          <a:prstGeom prst="rect">
            <a:avLst/>
          </a:prstGeom>
          <a:noFill/>
          <a:ln>
            <a:noFill/>
          </a:ln>
        </p:spPr>
      </p:pic>
      <p:sp>
        <p:nvSpPr>
          <p:cNvPr id="3613" name="Google Shape;3613;p308"/>
          <p:cNvSpPr txBox="1"/>
          <p:nvPr/>
        </p:nvSpPr>
        <p:spPr>
          <a:xfrm>
            <a:off x="428900" y="1987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pic>
        <p:nvPicPr>
          <p:cNvPr id="3614" name="Google Shape;3614;p308"/>
          <p:cNvPicPr preferRelativeResize="0"/>
          <p:nvPr/>
        </p:nvPicPr>
        <p:blipFill rotWithShape="1">
          <a:blip r:embed="rId4">
            <a:alphaModFix/>
          </a:blip>
          <a:srcRect b="0" l="0" r="0" t="0"/>
          <a:stretch/>
        </p:blipFill>
        <p:spPr>
          <a:xfrm>
            <a:off x="536250" y="1083425"/>
            <a:ext cx="3151596" cy="4111150"/>
          </a:xfrm>
          <a:prstGeom prst="rect">
            <a:avLst/>
          </a:prstGeom>
          <a:noFill/>
          <a:ln>
            <a:noFill/>
          </a:ln>
          <a:effectLst>
            <a:outerShdw blurRad="660400" rotWithShape="0" algn="tl" dir="2700000" dist="254000">
              <a:srgbClr val="000000">
                <a:alpha val="14510"/>
              </a:srgbClr>
            </a:outerShdw>
          </a:effectLst>
        </p:spPr>
      </p:pic>
      <p:pic>
        <p:nvPicPr>
          <p:cNvPr id="3615" name="Google Shape;3615;p308"/>
          <p:cNvPicPr preferRelativeResize="0"/>
          <p:nvPr/>
        </p:nvPicPr>
        <p:blipFill rotWithShape="1">
          <a:blip r:embed="rId5">
            <a:alphaModFix/>
          </a:blip>
          <a:srcRect b="59" l="0" r="0" t="69"/>
          <a:stretch/>
        </p:blipFill>
        <p:spPr>
          <a:xfrm>
            <a:off x="1796296" y="1553087"/>
            <a:ext cx="1353600" cy="2395500"/>
          </a:xfrm>
          <a:prstGeom prst="rect">
            <a:avLst/>
          </a:prstGeom>
          <a:solidFill>
            <a:srgbClr val="D5DBE5"/>
          </a:solidFill>
          <a:ln>
            <a:noFill/>
          </a:ln>
        </p:spPr>
      </p:pic>
      <p:sp>
        <p:nvSpPr>
          <p:cNvPr id="3616" name="Google Shape;3616;p308"/>
          <p:cNvSpPr txBox="1"/>
          <p:nvPr/>
        </p:nvSpPr>
        <p:spPr>
          <a:xfrm>
            <a:off x="4601230" y="1336683"/>
            <a:ext cx="3846900" cy="583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400"/>
              <a:buFont typeface="Arial"/>
              <a:buNone/>
            </a:pPr>
            <a:r>
              <a:rPr b="0" i="0" lang="en" sz="2400" u="none" cap="none" strike="noStrike">
                <a:solidFill>
                  <a:srgbClr val="000000"/>
                </a:solidFill>
                <a:latin typeface="Roboto Light"/>
                <a:ea typeface="Roboto Light"/>
                <a:cs typeface="Roboto Light"/>
                <a:sym typeface="Roboto Light"/>
              </a:rPr>
              <a:t>I’m a </a:t>
            </a:r>
            <a:r>
              <a:rPr b="1" i="0" lang="en" sz="2400" u="none" cap="none" strike="noStrike">
                <a:solidFill>
                  <a:srgbClr val="000000"/>
                </a:solidFill>
                <a:latin typeface="Roboto Light"/>
                <a:ea typeface="Roboto Light"/>
                <a:cs typeface="Roboto Light"/>
                <a:sym typeface="Roboto Light"/>
              </a:rPr>
              <a:t>big fan </a:t>
            </a:r>
            <a:r>
              <a:rPr b="0" i="0" lang="en" sz="2400" u="none" cap="none" strike="noStrike">
                <a:solidFill>
                  <a:srgbClr val="000000"/>
                </a:solidFill>
                <a:latin typeface="Roboto Light"/>
                <a:ea typeface="Roboto Light"/>
                <a:cs typeface="Roboto Light"/>
                <a:sym typeface="Roboto Light"/>
              </a:rPr>
              <a:t>of doing what you are </a:t>
            </a:r>
            <a:r>
              <a:rPr b="0" i="1" lang="en" sz="2400" u="none" cap="none" strike="noStrike">
                <a:solidFill>
                  <a:srgbClr val="000000"/>
                </a:solidFill>
                <a:latin typeface="Roboto Light"/>
                <a:ea typeface="Roboto Light"/>
                <a:cs typeface="Roboto Light"/>
                <a:sym typeface="Roboto Light"/>
              </a:rPr>
              <a:t>really</a:t>
            </a:r>
            <a:r>
              <a:rPr b="0" i="0" lang="en" sz="2400" u="none" cap="none" strike="noStrike">
                <a:solidFill>
                  <a:srgbClr val="000000"/>
                </a:solidFill>
                <a:latin typeface="Roboto Light"/>
                <a:ea typeface="Roboto Light"/>
                <a:cs typeface="Roboto Light"/>
                <a:sym typeface="Roboto Light"/>
              </a:rPr>
              <a:t> bad at. A </a:t>
            </a:r>
            <a:r>
              <a:rPr b="1" i="0" lang="en" sz="2400" u="none" cap="none" strike="noStrike">
                <a:solidFill>
                  <a:srgbClr val="000000"/>
                </a:solidFill>
                <a:latin typeface="Roboto Light"/>
                <a:ea typeface="Roboto Light"/>
                <a:cs typeface="Roboto Light"/>
                <a:sym typeface="Roboto Light"/>
              </a:rPr>
              <a:t>lot</a:t>
            </a:r>
            <a:r>
              <a:rPr b="0" i="0" lang="en" sz="2400" u="none" cap="none" strike="noStrike">
                <a:solidFill>
                  <a:srgbClr val="000000"/>
                </a:solidFill>
                <a:latin typeface="Roboto Light"/>
                <a:ea typeface="Roboto Light"/>
                <a:cs typeface="Roboto Light"/>
                <a:sym typeface="Roboto Light"/>
              </a:rPr>
              <a:t>. </a:t>
            </a:r>
            <a:endParaRPr b="0" i="0" sz="1400" u="none" cap="none" strike="noStrike">
              <a:solidFill>
                <a:srgbClr val="000000"/>
              </a:solidFill>
              <a:latin typeface="Arial"/>
              <a:ea typeface="Arial"/>
              <a:cs typeface="Arial"/>
              <a:sym typeface="Arial"/>
            </a:endParaRPr>
          </a:p>
        </p:txBody>
      </p:sp>
      <p:sp>
        <p:nvSpPr>
          <p:cNvPr id="3617" name="Google Shape;3617;p308"/>
          <p:cNvSpPr/>
          <p:nvPr/>
        </p:nvSpPr>
        <p:spPr>
          <a:xfrm>
            <a:off x="4601230" y="2288080"/>
            <a:ext cx="3751200" cy="92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rgbClr val="000000"/>
                </a:solidFill>
                <a:latin typeface="Heebo Light"/>
                <a:ea typeface="Heebo Light"/>
                <a:cs typeface="Heebo Light"/>
                <a:sym typeface="Heebo Light"/>
              </a:rPr>
              <a:t>Hashtag fashion axe fingerstache, everyday carry shoreditch pinterest umami authentic brooklyn YOLO heirloom keytar waistcoat kickstarter. Kitsch authentic offal, narwhal tilde etsy four loko selvage normcore messenger bag put a bird on it heirloom gastropub.</a:t>
            </a:r>
            <a:endParaRPr i="0" sz="1200" u="none" cap="none" strike="noStrike">
              <a:solidFill>
                <a:srgbClr val="000000"/>
              </a:solidFill>
              <a:latin typeface="Heebo"/>
              <a:ea typeface="Heebo"/>
              <a:cs typeface="Heebo"/>
              <a:sym typeface="Heebo"/>
            </a:endParaRPr>
          </a:p>
        </p:txBody>
      </p:sp>
      <p:grpSp>
        <p:nvGrpSpPr>
          <p:cNvPr id="3618" name="Google Shape;3618;p308"/>
          <p:cNvGrpSpPr/>
          <p:nvPr/>
        </p:nvGrpSpPr>
        <p:grpSpPr>
          <a:xfrm>
            <a:off x="4601245" y="3694969"/>
            <a:ext cx="1405028" cy="441860"/>
            <a:chOff x="651340" y="5088735"/>
            <a:chExt cx="1821636" cy="574143"/>
          </a:xfrm>
        </p:grpSpPr>
        <p:sp>
          <p:nvSpPr>
            <p:cNvPr id="3619" name="Google Shape;3619;p308"/>
            <p:cNvSpPr/>
            <p:nvPr/>
          </p:nvSpPr>
          <p:spPr>
            <a:xfrm>
              <a:off x="651340" y="5114178"/>
              <a:ext cx="549000" cy="548700"/>
            </a:xfrm>
            <a:prstGeom prst="ellipse">
              <a:avLst/>
            </a:prstGeom>
            <a:gradFill>
              <a:gsLst>
                <a:gs pos="0">
                  <a:srgbClr val="69A957"/>
                </a:gs>
                <a:gs pos="50000">
                  <a:srgbClr val="51A332"/>
                </a:gs>
                <a:gs pos="100000">
                  <a:srgbClr val="459428"/>
                </a:gs>
              </a:gsLst>
              <a:lin ang="5400012" scaled="0"/>
            </a:gradFill>
            <a:ln>
              <a:noFill/>
            </a:ln>
            <a:effectLst>
              <a:outerShdw blurRad="57150" rotWithShape="0" algn="ctr" dir="5400000" dist="19050">
                <a:srgbClr val="000000">
                  <a:alpha val="6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400" u="none" cap="none" strike="noStrike">
                <a:solidFill>
                  <a:srgbClr val="888A8C"/>
                </a:solidFill>
                <a:latin typeface="Heebo Light"/>
                <a:ea typeface="Heebo Light"/>
                <a:cs typeface="Heebo Light"/>
                <a:sym typeface="Heebo Light"/>
              </a:endParaRPr>
            </a:p>
          </p:txBody>
        </p:sp>
        <p:sp>
          <p:nvSpPr>
            <p:cNvPr id="3620" name="Google Shape;3620;p308"/>
            <p:cNvSpPr txBox="1"/>
            <p:nvPr/>
          </p:nvSpPr>
          <p:spPr>
            <a:xfrm>
              <a:off x="1324576" y="5088735"/>
              <a:ext cx="1148400" cy="40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u="none" cap="none" strike="noStrike">
                  <a:solidFill>
                    <a:srgbClr val="000000"/>
                  </a:solidFill>
                  <a:latin typeface="Heebo"/>
                  <a:ea typeface="Heebo"/>
                  <a:cs typeface="Heebo"/>
                  <a:sym typeface="Heebo"/>
                </a:rPr>
                <a:t>2.888 K</a:t>
              </a:r>
              <a:endParaRPr i="0" u="none" cap="none" strike="noStrike">
                <a:solidFill>
                  <a:srgbClr val="000000"/>
                </a:solidFill>
                <a:latin typeface="Heebo"/>
                <a:ea typeface="Heebo"/>
                <a:cs typeface="Heebo"/>
                <a:sym typeface="Heebo"/>
              </a:endParaRPr>
            </a:p>
          </p:txBody>
        </p:sp>
        <p:sp>
          <p:nvSpPr>
            <p:cNvPr id="3621" name="Google Shape;3621;p308"/>
            <p:cNvSpPr/>
            <p:nvPr/>
          </p:nvSpPr>
          <p:spPr>
            <a:xfrm>
              <a:off x="1426249" y="5470889"/>
              <a:ext cx="565800" cy="15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en" sz="1000" u="none" cap="none" strike="noStrike">
                  <a:solidFill>
                    <a:srgbClr val="000000"/>
                  </a:solidFill>
                  <a:latin typeface="Heebo Light"/>
                  <a:ea typeface="Heebo Light"/>
                  <a:cs typeface="Heebo Light"/>
                  <a:sym typeface="Heebo Light"/>
                </a:rPr>
                <a:t>Male User</a:t>
              </a:r>
              <a:endParaRPr i="0" sz="1400" u="none" cap="none" strike="noStrike">
                <a:solidFill>
                  <a:srgbClr val="000000"/>
                </a:solidFill>
                <a:latin typeface="Heebo"/>
                <a:ea typeface="Heebo"/>
                <a:cs typeface="Heebo"/>
                <a:sym typeface="Heebo"/>
              </a:endParaRPr>
            </a:p>
          </p:txBody>
        </p:sp>
        <p:sp>
          <p:nvSpPr>
            <p:cNvPr id="3622" name="Google Shape;3622;p308"/>
            <p:cNvSpPr/>
            <p:nvPr/>
          </p:nvSpPr>
          <p:spPr>
            <a:xfrm>
              <a:off x="781464" y="5265245"/>
              <a:ext cx="279288" cy="278262"/>
            </a:xfrm>
            <a:custGeom>
              <a:rect b="b" l="l" r="r" t="t"/>
              <a:pathLst>
                <a:path extrusionOk="0" h="21600" w="2160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FFFFFF"/>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None/>
              </a:pPr>
              <a:r>
                <a:t/>
              </a:r>
              <a:endParaRPr i="0" sz="1500" u="none" cap="none" strike="noStrike">
                <a:solidFill>
                  <a:srgbClr val="888A8C"/>
                </a:solidFill>
                <a:latin typeface="Heebo Light"/>
                <a:ea typeface="Heebo Light"/>
                <a:cs typeface="Heebo Light"/>
                <a:sym typeface="Heebo Light"/>
              </a:endParaRPr>
            </a:p>
          </p:txBody>
        </p:sp>
      </p:grpSp>
      <p:grpSp>
        <p:nvGrpSpPr>
          <p:cNvPr id="3623" name="Google Shape;3623;p308"/>
          <p:cNvGrpSpPr/>
          <p:nvPr/>
        </p:nvGrpSpPr>
        <p:grpSpPr>
          <a:xfrm>
            <a:off x="6180476" y="3712453"/>
            <a:ext cx="1356316" cy="443070"/>
            <a:chOff x="2597657" y="5111511"/>
            <a:chExt cx="1758937" cy="574073"/>
          </a:xfrm>
        </p:grpSpPr>
        <p:sp>
          <p:nvSpPr>
            <p:cNvPr id="3624" name="Google Shape;3624;p308"/>
            <p:cNvSpPr/>
            <p:nvPr/>
          </p:nvSpPr>
          <p:spPr>
            <a:xfrm>
              <a:off x="2597657" y="5136884"/>
              <a:ext cx="549300" cy="548700"/>
            </a:xfrm>
            <a:prstGeom prst="ellipse">
              <a:avLst/>
            </a:prstGeom>
            <a:gradFill>
              <a:gsLst>
                <a:gs pos="0">
                  <a:srgbClr val="96C153"/>
                </a:gs>
                <a:gs pos="50000">
                  <a:srgbClr val="8BBE2B"/>
                </a:gs>
                <a:gs pos="100000">
                  <a:srgbClr val="7DAE20"/>
                </a:gs>
              </a:gsLst>
              <a:lin ang="5400012" scaled="0"/>
            </a:gradFill>
            <a:ln>
              <a:noFill/>
            </a:ln>
            <a:effectLst>
              <a:outerShdw blurRad="57150" rotWithShape="0" algn="ctr" dir="5400000" dist="19050">
                <a:srgbClr val="000000">
                  <a:alpha val="623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2400" u="none" cap="none" strike="noStrike">
                <a:solidFill>
                  <a:srgbClr val="888A8C"/>
                </a:solidFill>
                <a:latin typeface="Heebo Light"/>
                <a:ea typeface="Heebo Light"/>
                <a:cs typeface="Heebo Light"/>
                <a:sym typeface="Heebo Light"/>
              </a:endParaRPr>
            </a:p>
          </p:txBody>
        </p:sp>
        <p:sp>
          <p:nvSpPr>
            <p:cNvPr id="3625" name="Google Shape;3625;p308"/>
            <p:cNvSpPr txBox="1"/>
            <p:nvPr/>
          </p:nvSpPr>
          <p:spPr>
            <a:xfrm>
              <a:off x="3270894" y="5111511"/>
              <a:ext cx="10857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i="0" lang="en" u="none" cap="none" strike="noStrike">
                  <a:solidFill>
                    <a:srgbClr val="000000"/>
                  </a:solidFill>
                  <a:latin typeface="Heebo"/>
                  <a:ea typeface="Heebo"/>
                  <a:cs typeface="Heebo"/>
                  <a:sym typeface="Heebo"/>
                </a:rPr>
                <a:t>1.074 K</a:t>
              </a:r>
              <a:endParaRPr i="0" u="none" cap="none" strike="noStrike">
                <a:solidFill>
                  <a:srgbClr val="000000"/>
                </a:solidFill>
                <a:latin typeface="Heebo"/>
                <a:ea typeface="Heebo"/>
                <a:cs typeface="Heebo"/>
                <a:sym typeface="Heebo"/>
              </a:endParaRPr>
            </a:p>
          </p:txBody>
        </p:sp>
        <p:sp>
          <p:nvSpPr>
            <p:cNvPr id="3626" name="Google Shape;3626;p308"/>
            <p:cNvSpPr/>
            <p:nvPr/>
          </p:nvSpPr>
          <p:spPr>
            <a:xfrm>
              <a:off x="3372567" y="5483045"/>
              <a:ext cx="708600" cy="15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en" sz="1000" u="none" cap="none" strike="noStrike">
                  <a:solidFill>
                    <a:srgbClr val="000000"/>
                  </a:solidFill>
                  <a:latin typeface="Heebo Light"/>
                  <a:ea typeface="Heebo Light"/>
                  <a:cs typeface="Heebo Light"/>
                  <a:sym typeface="Heebo Light"/>
                </a:rPr>
                <a:t>Female User</a:t>
              </a:r>
              <a:endParaRPr i="0" sz="1400" u="none" cap="none" strike="noStrike">
                <a:solidFill>
                  <a:srgbClr val="000000"/>
                </a:solidFill>
                <a:latin typeface="Heebo"/>
                <a:ea typeface="Heebo"/>
                <a:cs typeface="Heebo"/>
                <a:sym typeface="Heebo"/>
              </a:endParaRPr>
            </a:p>
          </p:txBody>
        </p:sp>
        <p:sp>
          <p:nvSpPr>
            <p:cNvPr id="3627" name="Google Shape;3627;p308"/>
            <p:cNvSpPr/>
            <p:nvPr/>
          </p:nvSpPr>
          <p:spPr>
            <a:xfrm>
              <a:off x="2732583" y="5266918"/>
              <a:ext cx="279396" cy="279072"/>
            </a:xfrm>
            <a:custGeom>
              <a:rect b="b" l="l" r="r" t="t"/>
              <a:pathLst>
                <a:path extrusionOk="0" h="21600" w="2160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rgbClr val="FFFFFF"/>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None/>
              </a:pPr>
              <a:r>
                <a:t/>
              </a:r>
              <a:endParaRPr i="0" sz="1500" u="none" cap="none" strike="noStrike">
                <a:solidFill>
                  <a:srgbClr val="888A8C"/>
                </a:solidFill>
                <a:latin typeface="Heebo Light"/>
                <a:ea typeface="Heebo Light"/>
                <a:cs typeface="Heebo Light"/>
                <a:sym typeface="Heebo Light"/>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1" name="Shape 3631"/>
        <p:cNvGrpSpPr/>
        <p:nvPr/>
      </p:nvGrpSpPr>
      <p:grpSpPr>
        <a:xfrm>
          <a:off x="0" y="0"/>
          <a:ext cx="0" cy="0"/>
          <a:chOff x="0" y="0"/>
          <a:chExt cx="0" cy="0"/>
        </a:xfrm>
      </p:grpSpPr>
      <p:sp>
        <p:nvSpPr>
          <p:cNvPr id="3632" name="Google Shape;3632;p309"/>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pic>
        <p:nvPicPr>
          <p:cNvPr id="3633" name="Google Shape;3633;p309"/>
          <p:cNvPicPr preferRelativeResize="0"/>
          <p:nvPr/>
        </p:nvPicPr>
        <p:blipFill rotWithShape="1">
          <a:blip r:embed="rId3">
            <a:alphaModFix/>
          </a:blip>
          <a:srcRect b="0" l="0" r="0" t="0"/>
          <a:stretch/>
        </p:blipFill>
        <p:spPr>
          <a:xfrm>
            <a:off x="2864073" y="1437092"/>
            <a:ext cx="1349633" cy="2770224"/>
          </a:xfrm>
          <a:prstGeom prst="rect">
            <a:avLst/>
          </a:prstGeom>
          <a:noFill/>
          <a:ln>
            <a:noFill/>
          </a:ln>
        </p:spPr>
      </p:pic>
      <p:pic>
        <p:nvPicPr>
          <p:cNvPr id="3634" name="Google Shape;3634;p309"/>
          <p:cNvPicPr preferRelativeResize="0"/>
          <p:nvPr/>
        </p:nvPicPr>
        <p:blipFill rotWithShape="1">
          <a:blip r:embed="rId3">
            <a:alphaModFix/>
          </a:blip>
          <a:srcRect b="0" l="0" r="0" t="0"/>
          <a:stretch/>
        </p:blipFill>
        <p:spPr>
          <a:xfrm>
            <a:off x="4737147" y="1437092"/>
            <a:ext cx="1349634" cy="2770224"/>
          </a:xfrm>
          <a:prstGeom prst="rect">
            <a:avLst/>
          </a:prstGeom>
          <a:noFill/>
          <a:ln>
            <a:noFill/>
          </a:ln>
        </p:spPr>
      </p:pic>
      <p:pic>
        <p:nvPicPr>
          <p:cNvPr id="3635" name="Google Shape;3635;p309"/>
          <p:cNvPicPr preferRelativeResize="0"/>
          <p:nvPr/>
        </p:nvPicPr>
        <p:blipFill rotWithShape="1">
          <a:blip r:embed="rId4">
            <a:alphaModFix/>
          </a:blip>
          <a:srcRect b="228" l="0" r="0" t="219"/>
          <a:stretch/>
        </p:blipFill>
        <p:spPr>
          <a:xfrm>
            <a:off x="2954717" y="1766677"/>
            <a:ext cx="1168200" cy="2073000"/>
          </a:xfrm>
          <a:prstGeom prst="rect">
            <a:avLst/>
          </a:prstGeom>
          <a:solidFill>
            <a:srgbClr val="ACB8CA"/>
          </a:solidFill>
          <a:ln>
            <a:noFill/>
          </a:ln>
        </p:spPr>
      </p:pic>
      <p:pic>
        <p:nvPicPr>
          <p:cNvPr id="3636" name="Google Shape;3636;p309"/>
          <p:cNvPicPr preferRelativeResize="0"/>
          <p:nvPr/>
        </p:nvPicPr>
        <p:blipFill rotWithShape="1">
          <a:blip r:embed="rId5">
            <a:alphaModFix/>
          </a:blip>
          <a:srcRect b="228" l="0" r="0" t="219"/>
          <a:stretch/>
        </p:blipFill>
        <p:spPr>
          <a:xfrm>
            <a:off x="4827926" y="1766677"/>
            <a:ext cx="1168200" cy="2073000"/>
          </a:xfrm>
          <a:prstGeom prst="rect">
            <a:avLst/>
          </a:prstGeom>
          <a:solidFill>
            <a:srgbClr val="ACB8CA"/>
          </a:solidFill>
          <a:ln>
            <a:noFill/>
          </a:ln>
        </p:spPr>
      </p:pic>
      <p:pic>
        <p:nvPicPr>
          <p:cNvPr id="3637" name="Google Shape;3637;p309"/>
          <p:cNvPicPr preferRelativeResize="0"/>
          <p:nvPr/>
        </p:nvPicPr>
        <p:blipFill rotWithShape="1">
          <a:blip r:embed="rId6">
            <a:alphaModFix/>
          </a:blip>
          <a:srcRect b="0" l="69" r="69" t="0"/>
          <a:stretch/>
        </p:blipFill>
        <p:spPr>
          <a:xfrm>
            <a:off x="3803531" y="1365185"/>
            <a:ext cx="1343700" cy="2384700"/>
          </a:xfrm>
          <a:prstGeom prst="rect">
            <a:avLst/>
          </a:prstGeom>
          <a:solidFill>
            <a:srgbClr val="D5DBE5"/>
          </a:solidFill>
          <a:ln>
            <a:noFill/>
          </a:ln>
        </p:spPr>
      </p:pic>
      <p:pic>
        <p:nvPicPr>
          <p:cNvPr id="3638" name="Google Shape;3638;p309"/>
          <p:cNvPicPr preferRelativeResize="0"/>
          <p:nvPr/>
        </p:nvPicPr>
        <p:blipFill rotWithShape="1">
          <a:blip r:embed="rId7">
            <a:alphaModFix/>
          </a:blip>
          <a:srcRect b="0" l="0" r="0" t="0"/>
          <a:stretch/>
        </p:blipFill>
        <p:spPr>
          <a:xfrm>
            <a:off x="3699138" y="1142104"/>
            <a:ext cx="1552577" cy="3187200"/>
          </a:xfrm>
          <a:prstGeom prst="rect">
            <a:avLst/>
          </a:prstGeom>
          <a:noFill/>
          <a:ln>
            <a:noFill/>
          </a:ln>
        </p:spPr>
      </p:pic>
      <p:grpSp>
        <p:nvGrpSpPr>
          <p:cNvPr id="3639" name="Google Shape;3639;p309"/>
          <p:cNvGrpSpPr/>
          <p:nvPr/>
        </p:nvGrpSpPr>
        <p:grpSpPr>
          <a:xfrm>
            <a:off x="695934" y="1472450"/>
            <a:ext cx="1727765" cy="567644"/>
            <a:chOff x="2194602" y="2009317"/>
            <a:chExt cx="2472828" cy="811500"/>
          </a:xfrm>
        </p:grpSpPr>
        <p:sp>
          <p:nvSpPr>
            <p:cNvPr id="3640" name="Google Shape;3640;p309"/>
            <p:cNvSpPr/>
            <p:nvPr/>
          </p:nvSpPr>
          <p:spPr>
            <a:xfrm>
              <a:off x="2540730" y="2009317"/>
              <a:ext cx="2126700" cy="81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641" name="Google Shape;3641;p309"/>
            <p:cNvSpPr/>
            <p:nvPr/>
          </p:nvSpPr>
          <p:spPr>
            <a:xfrm>
              <a:off x="2194602" y="2164676"/>
              <a:ext cx="279342" cy="279018"/>
            </a:xfrm>
            <a:custGeom>
              <a:rect b="b" l="l" r="r" t="t"/>
              <a:pathLst>
                <a:path extrusionOk="0" h="21600" w="2160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accent3"/>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500"/>
                <a:buFont typeface="Arial"/>
                <a:buNone/>
              </a:pPr>
              <a:r>
                <a:t/>
              </a:r>
              <a:endParaRPr i="0" sz="900" u="none" cap="none" strike="noStrike">
                <a:latin typeface="Heebo"/>
                <a:ea typeface="Heebo"/>
                <a:cs typeface="Heebo"/>
                <a:sym typeface="Heebo"/>
              </a:endParaRPr>
            </a:p>
          </p:txBody>
        </p:sp>
      </p:grpSp>
      <p:grpSp>
        <p:nvGrpSpPr>
          <p:cNvPr id="3642" name="Google Shape;3642;p309"/>
          <p:cNvGrpSpPr/>
          <p:nvPr/>
        </p:nvGrpSpPr>
        <p:grpSpPr>
          <a:xfrm>
            <a:off x="688324" y="2827700"/>
            <a:ext cx="1795406" cy="567777"/>
            <a:chOff x="4129724" y="2015874"/>
            <a:chExt cx="2568903" cy="813900"/>
          </a:xfrm>
        </p:grpSpPr>
        <p:sp>
          <p:nvSpPr>
            <p:cNvPr id="3643" name="Google Shape;3643;p309"/>
            <p:cNvSpPr/>
            <p:nvPr/>
          </p:nvSpPr>
          <p:spPr>
            <a:xfrm>
              <a:off x="4477127" y="2015874"/>
              <a:ext cx="2221500" cy="813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644" name="Google Shape;3644;p309"/>
            <p:cNvSpPr/>
            <p:nvPr/>
          </p:nvSpPr>
          <p:spPr>
            <a:xfrm>
              <a:off x="4129724" y="2143049"/>
              <a:ext cx="279288" cy="279774"/>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accent3"/>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500"/>
                <a:buFont typeface="Arial"/>
                <a:buNone/>
              </a:pPr>
              <a:r>
                <a:t/>
              </a:r>
              <a:endParaRPr i="0" sz="900" u="none" cap="none" strike="noStrike">
                <a:latin typeface="Heebo"/>
                <a:ea typeface="Heebo"/>
                <a:cs typeface="Heebo"/>
                <a:sym typeface="Heebo"/>
              </a:endParaRPr>
            </a:p>
          </p:txBody>
        </p:sp>
      </p:grpSp>
      <p:grpSp>
        <p:nvGrpSpPr>
          <p:cNvPr id="3645" name="Google Shape;3645;p309"/>
          <p:cNvGrpSpPr/>
          <p:nvPr/>
        </p:nvGrpSpPr>
        <p:grpSpPr>
          <a:xfrm>
            <a:off x="695790" y="2150050"/>
            <a:ext cx="1796288" cy="567644"/>
            <a:chOff x="6064846" y="2015888"/>
            <a:chExt cx="2570164" cy="811500"/>
          </a:xfrm>
        </p:grpSpPr>
        <p:sp>
          <p:nvSpPr>
            <p:cNvPr id="3646" name="Google Shape;3646;p309"/>
            <p:cNvSpPr/>
            <p:nvPr/>
          </p:nvSpPr>
          <p:spPr>
            <a:xfrm>
              <a:off x="6413510" y="2015888"/>
              <a:ext cx="2221500" cy="81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647" name="Google Shape;3647;p309"/>
            <p:cNvSpPr/>
            <p:nvPr/>
          </p:nvSpPr>
          <p:spPr>
            <a:xfrm>
              <a:off x="6064846" y="2163305"/>
              <a:ext cx="279234" cy="279018"/>
            </a:xfrm>
            <a:custGeom>
              <a:rect b="b" l="l" r="r" t="t"/>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rgbClr val="000000"/>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500"/>
                <a:buFont typeface="Arial"/>
                <a:buNone/>
              </a:pPr>
              <a:r>
                <a:t/>
              </a:r>
              <a:endParaRPr i="0" sz="900" u="none" cap="none" strike="noStrike">
                <a:latin typeface="Heebo"/>
                <a:ea typeface="Heebo"/>
                <a:cs typeface="Heebo"/>
                <a:sym typeface="Heebo"/>
              </a:endParaRPr>
            </a:p>
          </p:txBody>
        </p:sp>
      </p:grpSp>
      <p:grpSp>
        <p:nvGrpSpPr>
          <p:cNvPr id="3648" name="Google Shape;3648;p309"/>
          <p:cNvGrpSpPr/>
          <p:nvPr/>
        </p:nvGrpSpPr>
        <p:grpSpPr>
          <a:xfrm>
            <a:off x="696158" y="3460850"/>
            <a:ext cx="1795426" cy="567644"/>
            <a:chOff x="8002514" y="2015873"/>
            <a:chExt cx="2568931" cy="811500"/>
          </a:xfrm>
        </p:grpSpPr>
        <p:sp>
          <p:nvSpPr>
            <p:cNvPr id="3649" name="Google Shape;3649;p309"/>
            <p:cNvSpPr/>
            <p:nvPr/>
          </p:nvSpPr>
          <p:spPr>
            <a:xfrm>
              <a:off x="8349945" y="2015873"/>
              <a:ext cx="2221500" cy="811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650" name="Google Shape;3650;p309"/>
            <p:cNvSpPr/>
            <p:nvPr/>
          </p:nvSpPr>
          <p:spPr>
            <a:xfrm>
              <a:off x="8002514" y="2168061"/>
              <a:ext cx="279288" cy="279018"/>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rgbClr val="000000"/>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500"/>
                <a:buFont typeface="Arial"/>
                <a:buNone/>
              </a:pPr>
              <a:r>
                <a:t/>
              </a:r>
              <a:endParaRPr i="0" sz="900" u="none" cap="none" strike="noStrike">
                <a:latin typeface="Heebo"/>
                <a:ea typeface="Heebo"/>
                <a:cs typeface="Heebo"/>
                <a:sym typeface="Heebo"/>
              </a:endParaRPr>
            </a:p>
          </p:txBody>
        </p:sp>
      </p:grpSp>
      <p:sp>
        <p:nvSpPr>
          <p:cNvPr id="3651" name="Google Shape;3651;p309"/>
          <p:cNvSpPr/>
          <p:nvPr/>
        </p:nvSpPr>
        <p:spPr>
          <a:xfrm>
            <a:off x="6371824" y="2150164"/>
            <a:ext cx="1925100" cy="1612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i="0" lang="en" sz="900" u="none" cap="none" strike="noStrike">
                <a:latin typeface="Heebo"/>
                <a:ea typeface="Heebo"/>
                <a:cs typeface="Heebo"/>
                <a:sym typeface="Heebo"/>
              </a:rPr>
              <a:t>Hashtag fashion axe fingerstache, everyday carry shoreditch pinterest umami authentic brooklyn YOLO heirloom keytar waistcoat kickstarter. Kitsch authentic offal, narwhal tilde etsy four loko selvage normcore messenger bag put a bird on it heirloom gastropub.</a:t>
            </a:r>
            <a:endParaRPr i="0" sz="900" u="none" cap="none" strike="noStrike">
              <a:latin typeface="Heebo"/>
              <a:ea typeface="Heebo"/>
              <a:cs typeface="Heebo"/>
              <a:sym typeface="Heebo"/>
            </a:endParaRPr>
          </a:p>
        </p:txBody>
      </p:sp>
      <p:sp>
        <p:nvSpPr>
          <p:cNvPr id="3652" name="Google Shape;3652;p309"/>
          <p:cNvSpPr txBox="1"/>
          <p:nvPr/>
        </p:nvSpPr>
        <p:spPr>
          <a:xfrm>
            <a:off x="6473815" y="1472579"/>
            <a:ext cx="1840800" cy="213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i="0" lang="en" sz="1100" u="none" cap="none" strike="noStrike">
                <a:latin typeface="Heebo"/>
                <a:ea typeface="Heebo"/>
                <a:cs typeface="Heebo"/>
                <a:sym typeface="Heebo"/>
              </a:rPr>
              <a:t>Phone Data Analysis</a:t>
            </a:r>
            <a:endParaRPr i="0" sz="1100" u="none" cap="none" strike="noStrike">
              <a:latin typeface="Heebo"/>
              <a:ea typeface="Heebo"/>
              <a:cs typeface="Heebo"/>
              <a:sym typeface="Heebo"/>
            </a:endParaRPr>
          </a:p>
        </p:txBody>
      </p:sp>
      <p:sp>
        <p:nvSpPr>
          <p:cNvPr id="3653" name="Google Shape;3653;p309"/>
          <p:cNvSpPr txBox="1"/>
          <p:nvPr/>
        </p:nvSpPr>
        <p:spPr>
          <a:xfrm>
            <a:off x="6473815" y="1739837"/>
            <a:ext cx="1721100" cy="35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EB51E"/>
              </a:buClr>
              <a:buSzPts val="1400"/>
              <a:buFont typeface="Arial"/>
              <a:buNone/>
            </a:pPr>
            <a:r>
              <a:rPr b="1" i="0" lang="en" sz="1100" u="none" cap="none" strike="noStrike">
                <a:solidFill>
                  <a:srgbClr val="7EB51E"/>
                </a:solidFill>
                <a:latin typeface="Heebo"/>
                <a:ea typeface="Heebo"/>
                <a:cs typeface="Heebo"/>
                <a:sym typeface="Heebo"/>
              </a:rPr>
              <a:t>Process Phone Information Analysis</a:t>
            </a:r>
            <a:endParaRPr b="1" i="0" sz="1100" u="none" cap="none" strike="noStrike">
              <a:solidFill>
                <a:srgbClr val="000000"/>
              </a:solidFill>
              <a:latin typeface="Heebo"/>
              <a:ea typeface="Heebo"/>
              <a:cs typeface="Heebo"/>
              <a:sym typeface="Heebo"/>
            </a:endParaRPr>
          </a:p>
        </p:txBody>
      </p:sp>
      <p:pic>
        <p:nvPicPr>
          <p:cNvPr id="3654" name="Google Shape;3654;p309"/>
          <p:cNvPicPr preferRelativeResize="0"/>
          <p:nvPr/>
        </p:nvPicPr>
        <p:blipFill rotWithShape="1">
          <a:blip r:embed="rId8">
            <a:alphaModFix/>
          </a:blip>
          <a:srcRect b="59" l="0" r="0" t="69"/>
          <a:stretch/>
        </p:blipFill>
        <p:spPr>
          <a:xfrm>
            <a:off x="3802953" y="1521414"/>
            <a:ext cx="1353368" cy="2395055"/>
          </a:xfrm>
          <a:prstGeom prst="rect">
            <a:avLst/>
          </a:prstGeom>
          <a:solidFill>
            <a:srgbClr val="D5DBE5"/>
          </a:solid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8" name="Shape 3658"/>
        <p:cNvGrpSpPr/>
        <p:nvPr/>
      </p:nvGrpSpPr>
      <p:grpSpPr>
        <a:xfrm>
          <a:off x="0" y="0"/>
          <a:ext cx="0" cy="0"/>
          <a:chOff x="0" y="0"/>
          <a:chExt cx="0" cy="0"/>
        </a:xfrm>
      </p:grpSpPr>
      <p:sp>
        <p:nvSpPr>
          <p:cNvPr id="3659" name="Google Shape;3659;p310"/>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
        <p:nvSpPr>
          <p:cNvPr id="3660" name="Google Shape;3660;p310"/>
          <p:cNvSpPr txBox="1"/>
          <p:nvPr/>
        </p:nvSpPr>
        <p:spPr>
          <a:xfrm>
            <a:off x="1064937" y="1307500"/>
            <a:ext cx="626700" cy="323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u="none" cap="none" strike="noStrike">
                <a:latin typeface="Heebo"/>
                <a:ea typeface="Heebo"/>
                <a:cs typeface="Heebo"/>
                <a:sym typeface="Heebo"/>
              </a:rPr>
              <a:t>201</a:t>
            </a:r>
            <a:r>
              <a:rPr b="1" lang="en">
                <a:latin typeface="Heebo"/>
                <a:ea typeface="Heebo"/>
                <a:cs typeface="Heebo"/>
                <a:sym typeface="Heebo"/>
              </a:rPr>
              <a:t>6</a:t>
            </a:r>
            <a:endParaRPr b="1" i="0" u="none" cap="none" strike="noStrike">
              <a:latin typeface="Heebo"/>
              <a:ea typeface="Heebo"/>
              <a:cs typeface="Heebo"/>
              <a:sym typeface="Heebo"/>
            </a:endParaRPr>
          </a:p>
        </p:txBody>
      </p:sp>
      <p:sp>
        <p:nvSpPr>
          <p:cNvPr id="3661" name="Google Shape;3661;p310"/>
          <p:cNvSpPr txBox="1"/>
          <p:nvPr/>
        </p:nvSpPr>
        <p:spPr>
          <a:xfrm>
            <a:off x="2661880" y="1307500"/>
            <a:ext cx="626700" cy="323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u="none" cap="none" strike="noStrike">
                <a:latin typeface="Heebo"/>
                <a:ea typeface="Heebo"/>
                <a:cs typeface="Heebo"/>
                <a:sym typeface="Heebo"/>
              </a:rPr>
              <a:t>201</a:t>
            </a:r>
            <a:r>
              <a:rPr b="1" lang="en">
                <a:latin typeface="Heebo"/>
                <a:ea typeface="Heebo"/>
                <a:cs typeface="Heebo"/>
                <a:sym typeface="Heebo"/>
              </a:rPr>
              <a:t>7</a:t>
            </a:r>
            <a:endParaRPr b="1" i="0" u="none" cap="none" strike="noStrike">
              <a:latin typeface="Heebo"/>
              <a:ea typeface="Heebo"/>
              <a:cs typeface="Heebo"/>
              <a:sym typeface="Heebo"/>
            </a:endParaRPr>
          </a:p>
        </p:txBody>
      </p:sp>
      <p:sp>
        <p:nvSpPr>
          <p:cNvPr id="3662" name="Google Shape;3662;p310"/>
          <p:cNvSpPr txBox="1"/>
          <p:nvPr/>
        </p:nvSpPr>
        <p:spPr>
          <a:xfrm>
            <a:off x="4258823" y="1307500"/>
            <a:ext cx="626700" cy="323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u="none" cap="none" strike="noStrike">
                <a:latin typeface="Heebo"/>
                <a:ea typeface="Heebo"/>
                <a:cs typeface="Heebo"/>
                <a:sym typeface="Heebo"/>
              </a:rPr>
              <a:t>201</a:t>
            </a:r>
            <a:r>
              <a:rPr b="1" lang="en">
                <a:latin typeface="Heebo"/>
                <a:ea typeface="Heebo"/>
                <a:cs typeface="Heebo"/>
                <a:sym typeface="Heebo"/>
              </a:rPr>
              <a:t>8</a:t>
            </a:r>
            <a:endParaRPr b="1" i="0" u="none" cap="none" strike="noStrike">
              <a:latin typeface="Heebo"/>
              <a:ea typeface="Heebo"/>
              <a:cs typeface="Heebo"/>
              <a:sym typeface="Heebo"/>
            </a:endParaRPr>
          </a:p>
        </p:txBody>
      </p:sp>
      <p:sp>
        <p:nvSpPr>
          <p:cNvPr id="3663" name="Google Shape;3663;p310"/>
          <p:cNvSpPr txBox="1"/>
          <p:nvPr/>
        </p:nvSpPr>
        <p:spPr>
          <a:xfrm>
            <a:off x="5855766" y="1318590"/>
            <a:ext cx="626700" cy="32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u="none" cap="none" strike="noStrike">
                <a:latin typeface="Heebo"/>
                <a:ea typeface="Heebo"/>
                <a:cs typeface="Heebo"/>
                <a:sym typeface="Heebo"/>
              </a:rPr>
              <a:t>201</a:t>
            </a:r>
            <a:r>
              <a:rPr b="1" lang="en">
                <a:latin typeface="Heebo"/>
                <a:ea typeface="Heebo"/>
                <a:cs typeface="Heebo"/>
                <a:sym typeface="Heebo"/>
              </a:rPr>
              <a:t>9</a:t>
            </a:r>
            <a:endParaRPr b="1" i="0" u="none" cap="none" strike="noStrike">
              <a:latin typeface="Heebo"/>
              <a:ea typeface="Heebo"/>
              <a:cs typeface="Heebo"/>
              <a:sym typeface="Heebo"/>
            </a:endParaRPr>
          </a:p>
        </p:txBody>
      </p:sp>
      <p:sp>
        <p:nvSpPr>
          <p:cNvPr id="3664" name="Google Shape;3664;p310"/>
          <p:cNvSpPr txBox="1"/>
          <p:nvPr/>
        </p:nvSpPr>
        <p:spPr>
          <a:xfrm>
            <a:off x="7452709" y="1318590"/>
            <a:ext cx="626700" cy="321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 u="none" cap="none" strike="noStrike">
                <a:latin typeface="Heebo"/>
                <a:ea typeface="Heebo"/>
                <a:cs typeface="Heebo"/>
                <a:sym typeface="Heebo"/>
              </a:rPr>
              <a:t>20</a:t>
            </a:r>
            <a:r>
              <a:rPr b="1" lang="en">
                <a:latin typeface="Heebo"/>
                <a:ea typeface="Heebo"/>
                <a:cs typeface="Heebo"/>
                <a:sym typeface="Heebo"/>
              </a:rPr>
              <a:t>20</a:t>
            </a:r>
            <a:endParaRPr b="1" i="0" u="none" cap="none" strike="noStrike">
              <a:latin typeface="Heebo"/>
              <a:ea typeface="Heebo"/>
              <a:cs typeface="Heebo"/>
              <a:sym typeface="Heebo"/>
            </a:endParaRPr>
          </a:p>
        </p:txBody>
      </p:sp>
      <p:sp>
        <p:nvSpPr>
          <p:cNvPr id="3665" name="Google Shape;3665;p310"/>
          <p:cNvSpPr/>
          <p:nvPr/>
        </p:nvSpPr>
        <p:spPr>
          <a:xfrm>
            <a:off x="579755" y="1816252"/>
            <a:ext cx="1596900" cy="1596900"/>
          </a:xfrm>
          <a:prstGeom prst="arc">
            <a:avLst>
              <a:gd fmla="val 10763432" name="adj1"/>
              <a:gd fmla="val 0" name="adj2"/>
            </a:avLst>
          </a:prstGeom>
          <a:noFill/>
          <a:ln cap="rnd" cmpd="sng" w="63500">
            <a:solidFill>
              <a:srgbClr val="D5DBE5"/>
            </a:solidFill>
            <a:prstDash val="solid"/>
            <a:miter lim="800000"/>
            <a:headEnd len="med" w="med" type="oval"/>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66" name="Google Shape;3666;p310"/>
          <p:cNvSpPr/>
          <p:nvPr/>
        </p:nvSpPr>
        <p:spPr>
          <a:xfrm>
            <a:off x="2176698" y="1816252"/>
            <a:ext cx="1596900" cy="1596900"/>
          </a:xfrm>
          <a:prstGeom prst="arc">
            <a:avLst>
              <a:gd fmla="val 10922726" name="adj1"/>
              <a:gd fmla="val 0" name="adj2"/>
            </a:avLst>
          </a:prstGeom>
          <a:noFill/>
          <a:ln cap="rnd" cmpd="sng" w="635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67" name="Google Shape;3667;p310"/>
          <p:cNvSpPr/>
          <p:nvPr/>
        </p:nvSpPr>
        <p:spPr>
          <a:xfrm>
            <a:off x="3773641" y="1816252"/>
            <a:ext cx="1596900" cy="1596900"/>
          </a:xfrm>
          <a:prstGeom prst="arc">
            <a:avLst>
              <a:gd fmla="val 10881839" name="adj1"/>
              <a:gd fmla="val 0" name="adj2"/>
            </a:avLst>
          </a:prstGeom>
          <a:noFill/>
          <a:ln cap="rnd" cmpd="sng" w="635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68" name="Google Shape;3668;p310"/>
          <p:cNvSpPr/>
          <p:nvPr/>
        </p:nvSpPr>
        <p:spPr>
          <a:xfrm>
            <a:off x="5370584" y="1816252"/>
            <a:ext cx="1596900" cy="1596900"/>
          </a:xfrm>
          <a:prstGeom prst="arc">
            <a:avLst>
              <a:gd fmla="val 10839970" name="adj1"/>
              <a:gd fmla="val 0" name="adj2"/>
            </a:avLst>
          </a:prstGeom>
          <a:noFill/>
          <a:ln cap="rnd" cmpd="sng" w="63500">
            <a:solidFill>
              <a:srgbClr val="D5DB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69" name="Google Shape;3669;p310"/>
          <p:cNvSpPr/>
          <p:nvPr/>
        </p:nvSpPr>
        <p:spPr>
          <a:xfrm>
            <a:off x="6967526" y="1816252"/>
            <a:ext cx="1596900" cy="1596900"/>
          </a:xfrm>
          <a:prstGeom prst="arc">
            <a:avLst>
              <a:gd fmla="val 10800000" name="adj1"/>
              <a:gd fmla="val 0" name="adj2"/>
            </a:avLst>
          </a:prstGeom>
          <a:noFill/>
          <a:ln cap="rnd" cmpd="sng" w="63500">
            <a:solidFill>
              <a:srgbClr val="D5DBE5"/>
            </a:solidFill>
            <a:prstDash val="solid"/>
            <a:miter lim="800000"/>
            <a:headEnd len="sm" w="sm" type="none"/>
            <a:tailEnd len="med" w="med" type="triangl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70" name="Google Shape;3670;p310"/>
          <p:cNvSpPr/>
          <p:nvPr/>
        </p:nvSpPr>
        <p:spPr>
          <a:xfrm>
            <a:off x="557575" y="3342506"/>
            <a:ext cx="1641000" cy="901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200" u="none" cap="none" strike="noStrike">
                <a:solidFill>
                  <a:srgbClr val="000000"/>
                </a:solidFill>
                <a:latin typeface="Heebo"/>
                <a:ea typeface="Heebo"/>
                <a:cs typeface="Heebo"/>
                <a:sym typeface="Heebo"/>
              </a:rPr>
              <a:t>Year 201</a:t>
            </a:r>
            <a:r>
              <a:rPr b="1" lang="en" sz="1200">
                <a:latin typeface="Heebo"/>
                <a:ea typeface="Heebo"/>
                <a:cs typeface="Heebo"/>
                <a:sym typeface="Heebo"/>
              </a:rPr>
              <a:t>6</a:t>
            </a:r>
            <a:endParaRPr b="1" i="0" sz="1200" u="none" cap="none" strike="noStrike">
              <a:solidFill>
                <a:srgbClr val="000000"/>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000000"/>
                </a:solidFill>
                <a:latin typeface="Heebo"/>
                <a:ea typeface="Heebo"/>
                <a:cs typeface="Heebo"/>
                <a:sym typeface="Heebo"/>
              </a:rPr>
              <a:t>Etsy plaid narwhal fixie tofu, gastropub ennui ethical schlitz disrupt lomo.</a:t>
            </a:r>
            <a:endParaRPr i="0" sz="900" u="none" cap="none" strike="noStrike">
              <a:solidFill>
                <a:srgbClr val="000000"/>
              </a:solidFill>
              <a:latin typeface="Heebo"/>
              <a:ea typeface="Heebo"/>
              <a:cs typeface="Heebo"/>
              <a:sym typeface="Heebo"/>
            </a:endParaRPr>
          </a:p>
        </p:txBody>
      </p:sp>
      <p:sp>
        <p:nvSpPr>
          <p:cNvPr id="3671" name="Google Shape;3671;p310"/>
          <p:cNvSpPr/>
          <p:nvPr/>
        </p:nvSpPr>
        <p:spPr>
          <a:xfrm>
            <a:off x="2154518" y="3342506"/>
            <a:ext cx="1641000" cy="901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b="1" lang="en" sz="1200">
                <a:solidFill>
                  <a:schemeClr val="dk1"/>
                </a:solidFill>
                <a:latin typeface="Heebo"/>
                <a:ea typeface="Heebo"/>
                <a:cs typeface="Heebo"/>
                <a:sym typeface="Heebo"/>
              </a:rPr>
              <a:t>Year 2017</a:t>
            </a:r>
            <a:endParaRPr i="0" sz="900" u="none" cap="none" strike="noStrike">
              <a:solidFill>
                <a:srgbClr val="000000"/>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000000"/>
                </a:solidFill>
                <a:latin typeface="Heebo"/>
                <a:ea typeface="Heebo"/>
                <a:cs typeface="Heebo"/>
                <a:sym typeface="Heebo"/>
              </a:rPr>
              <a:t>Etsy plaid narwhal fixie tofu, gastropub ennui ethical schlitz disrupt lomo.</a:t>
            </a:r>
            <a:endParaRPr i="0" sz="900" u="none" cap="none" strike="noStrike">
              <a:solidFill>
                <a:srgbClr val="000000"/>
              </a:solidFill>
              <a:latin typeface="Heebo"/>
              <a:ea typeface="Heebo"/>
              <a:cs typeface="Heebo"/>
              <a:sym typeface="Heebo"/>
            </a:endParaRPr>
          </a:p>
        </p:txBody>
      </p:sp>
      <p:sp>
        <p:nvSpPr>
          <p:cNvPr id="3672" name="Google Shape;3672;p310"/>
          <p:cNvSpPr/>
          <p:nvPr/>
        </p:nvSpPr>
        <p:spPr>
          <a:xfrm>
            <a:off x="3751461" y="3342506"/>
            <a:ext cx="1641000" cy="901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b="1" lang="en" sz="1200">
                <a:solidFill>
                  <a:schemeClr val="dk1"/>
                </a:solidFill>
                <a:latin typeface="Heebo"/>
                <a:ea typeface="Heebo"/>
                <a:cs typeface="Heebo"/>
                <a:sym typeface="Heebo"/>
              </a:rPr>
              <a:t>Year 2018</a:t>
            </a:r>
            <a:endParaRPr i="0" sz="900" u="none" cap="none" strike="noStrike">
              <a:solidFill>
                <a:srgbClr val="000000"/>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000000"/>
                </a:solidFill>
                <a:latin typeface="Heebo"/>
                <a:ea typeface="Heebo"/>
                <a:cs typeface="Heebo"/>
                <a:sym typeface="Heebo"/>
              </a:rPr>
              <a:t>Etsy plaid narwhal fixie tofu, gastropub ennui ethical schlitz disrupt lomo.</a:t>
            </a:r>
            <a:endParaRPr i="0" sz="900" u="none" cap="none" strike="noStrike">
              <a:solidFill>
                <a:srgbClr val="000000"/>
              </a:solidFill>
              <a:latin typeface="Heebo"/>
              <a:ea typeface="Heebo"/>
              <a:cs typeface="Heebo"/>
              <a:sym typeface="Heebo"/>
            </a:endParaRPr>
          </a:p>
        </p:txBody>
      </p:sp>
      <p:sp>
        <p:nvSpPr>
          <p:cNvPr id="3673" name="Google Shape;3673;p310"/>
          <p:cNvSpPr/>
          <p:nvPr/>
        </p:nvSpPr>
        <p:spPr>
          <a:xfrm>
            <a:off x="5348404" y="3342506"/>
            <a:ext cx="1641000" cy="901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b="1" lang="en" sz="1200">
                <a:solidFill>
                  <a:schemeClr val="dk1"/>
                </a:solidFill>
                <a:latin typeface="Heebo"/>
                <a:ea typeface="Heebo"/>
                <a:cs typeface="Heebo"/>
                <a:sym typeface="Heebo"/>
              </a:rPr>
              <a:t>Year 2019</a:t>
            </a:r>
            <a:endParaRPr i="0" sz="900" u="none" cap="none" strike="noStrike">
              <a:solidFill>
                <a:srgbClr val="000000"/>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000000"/>
                </a:solidFill>
                <a:latin typeface="Heebo"/>
                <a:ea typeface="Heebo"/>
                <a:cs typeface="Heebo"/>
                <a:sym typeface="Heebo"/>
              </a:rPr>
              <a:t>Etsy plaid narwhal fixie tofu, gastropub ennui ethical schlitz disrupt lomo.</a:t>
            </a:r>
            <a:endParaRPr i="0" sz="900" u="none" cap="none" strike="noStrike">
              <a:solidFill>
                <a:srgbClr val="000000"/>
              </a:solidFill>
              <a:latin typeface="Heebo"/>
              <a:ea typeface="Heebo"/>
              <a:cs typeface="Heebo"/>
              <a:sym typeface="Heebo"/>
            </a:endParaRPr>
          </a:p>
        </p:txBody>
      </p:sp>
      <p:sp>
        <p:nvSpPr>
          <p:cNvPr id="3674" name="Google Shape;3674;p310"/>
          <p:cNvSpPr/>
          <p:nvPr/>
        </p:nvSpPr>
        <p:spPr>
          <a:xfrm>
            <a:off x="6945347" y="3342506"/>
            <a:ext cx="1641000" cy="901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400"/>
              <a:buFont typeface="Arial"/>
              <a:buNone/>
            </a:pPr>
            <a:r>
              <a:rPr b="1" lang="en" sz="1200">
                <a:solidFill>
                  <a:schemeClr val="dk1"/>
                </a:solidFill>
                <a:latin typeface="Heebo"/>
                <a:ea typeface="Heebo"/>
                <a:cs typeface="Heebo"/>
                <a:sym typeface="Heebo"/>
              </a:rPr>
              <a:t>Year 2020</a:t>
            </a:r>
            <a:endParaRPr i="0" sz="900" u="none" cap="none" strike="noStrike">
              <a:solidFill>
                <a:srgbClr val="000000"/>
              </a:solidFill>
              <a:latin typeface="Heebo"/>
              <a:ea typeface="Heebo"/>
              <a:cs typeface="Heebo"/>
              <a:sym typeface="Heebo"/>
            </a:endParaRPr>
          </a:p>
          <a:p>
            <a:pPr indent="0" lvl="0" marL="0" marR="0" rtl="0" algn="ctr">
              <a:lnSpc>
                <a:spcPct val="100000"/>
              </a:lnSpc>
              <a:spcBef>
                <a:spcPts val="0"/>
              </a:spcBef>
              <a:spcAft>
                <a:spcPts val="0"/>
              </a:spcAft>
              <a:buClr>
                <a:srgbClr val="000000"/>
              </a:buClr>
              <a:buSzPts val="1100"/>
              <a:buFont typeface="Arial"/>
              <a:buNone/>
            </a:pPr>
            <a:r>
              <a:rPr i="0" lang="en" sz="900" u="none" cap="none" strike="noStrike">
                <a:solidFill>
                  <a:srgbClr val="000000"/>
                </a:solidFill>
                <a:latin typeface="Heebo"/>
                <a:ea typeface="Heebo"/>
                <a:cs typeface="Heebo"/>
                <a:sym typeface="Heebo"/>
              </a:rPr>
              <a:t>Etsy plaid narwhal fixie tofu, gastropub ennui ethical schlitz disrupt lomo.</a:t>
            </a:r>
            <a:endParaRPr i="0" sz="900" u="none" cap="none" strike="noStrike">
              <a:solidFill>
                <a:srgbClr val="000000"/>
              </a:solidFill>
              <a:latin typeface="Heebo"/>
              <a:ea typeface="Heebo"/>
              <a:cs typeface="Heebo"/>
              <a:sym typeface="Heebo"/>
            </a:endParaRPr>
          </a:p>
        </p:txBody>
      </p:sp>
      <p:grpSp>
        <p:nvGrpSpPr>
          <p:cNvPr id="3675" name="Google Shape;3675;p310"/>
          <p:cNvGrpSpPr/>
          <p:nvPr/>
        </p:nvGrpSpPr>
        <p:grpSpPr>
          <a:xfrm>
            <a:off x="2575861" y="2169672"/>
            <a:ext cx="798454" cy="798454"/>
            <a:chOff x="3810000" y="2971800"/>
            <a:chExt cx="914400" cy="914400"/>
          </a:xfrm>
        </p:grpSpPr>
        <p:sp>
          <p:nvSpPr>
            <p:cNvPr id="3676" name="Google Shape;3676;p310"/>
            <p:cNvSpPr/>
            <p:nvPr/>
          </p:nvSpPr>
          <p:spPr>
            <a:xfrm>
              <a:off x="3810000" y="2971800"/>
              <a:ext cx="914400" cy="914400"/>
            </a:xfrm>
            <a:prstGeom prst="ellipse">
              <a:avLst/>
            </a:prstGeom>
            <a:solidFill>
              <a:srgbClr val="7EB51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77" name="Google Shape;3677;p310"/>
            <p:cNvSpPr/>
            <p:nvPr/>
          </p:nvSpPr>
          <p:spPr>
            <a:xfrm>
              <a:off x="4119563" y="3289300"/>
              <a:ext cx="279396" cy="279396"/>
            </a:xfrm>
            <a:custGeom>
              <a:rect b="b" l="l" r="r" t="t"/>
              <a:pathLst>
                <a:path extrusionOk="0" h="21600" w="2160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FFFFFF"/>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Light"/>
                <a:ea typeface="Roboto Light"/>
                <a:cs typeface="Roboto Light"/>
                <a:sym typeface="Roboto Light"/>
              </a:endParaRPr>
            </a:p>
          </p:txBody>
        </p:sp>
      </p:grpSp>
      <p:grpSp>
        <p:nvGrpSpPr>
          <p:cNvPr id="3678" name="Google Shape;3678;p310"/>
          <p:cNvGrpSpPr/>
          <p:nvPr/>
        </p:nvGrpSpPr>
        <p:grpSpPr>
          <a:xfrm>
            <a:off x="4172769" y="2169672"/>
            <a:ext cx="798454" cy="798454"/>
            <a:chOff x="5638800" y="2971800"/>
            <a:chExt cx="914400" cy="914400"/>
          </a:xfrm>
        </p:grpSpPr>
        <p:sp>
          <p:nvSpPr>
            <p:cNvPr id="3679" name="Google Shape;3679;p310"/>
            <p:cNvSpPr/>
            <p:nvPr/>
          </p:nvSpPr>
          <p:spPr>
            <a:xfrm>
              <a:off x="5638800" y="2971800"/>
              <a:ext cx="914400" cy="914400"/>
            </a:xfrm>
            <a:prstGeom prst="ellipse">
              <a:avLst/>
            </a:prstGeom>
            <a:solidFill>
              <a:srgbClr val="549E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80" name="Google Shape;3680;p310"/>
            <p:cNvSpPr/>
            <p:nvPr/>
          </p:nvSpPr>
          <p:spPr>
            <a:xfrm>
              <a:off x="5962650" y="3289300"/>
              <a:ext cx="279396" cy="279396"/>
            </a:xfrm>
            <a:custGeom>
              <a:rect b="b" l="l" r="r" t="t"/>
              <a:pathLst>
                <a:path extrusionOk="0" h="21600" w="2160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rgbClr val="FFFFFF"/>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Light"/>
                <a:ea typeface="Roboto Light"/>
                <a:cs typeface="Roboto Light"/>
                <a:sym typeface="Roboto Light"/>
              </a:endParaRPr>
            </a:p>
          </p:txBody>
        </p:sp>
      </p:grpSp>
      <p:grpSp>
        <p:nvGrpSpPr>
          <p:cNvPr id="3681" name="Google Shape;3681;p310"/>
          <p:cNvGrpSpPr/>
          <p:nvPr/>
        </p:nvGrpSpPr>
        <p:grpSpPr>
          <a:xfrm>
            <a:off x="978953" y="2169672"/>
            <a:ext cx="798454" cy="798454"/>
            <a:chOff x="1981200" y="2971800"/>
            <a:chExt cx="914400" cy="914400"/>
          </a:xfrm>
        </p:grpSpPr>
        <p:sp>
          <p:nvSpPr>
            <p:cNvPr id="3682" name="Google Shape;3682;p310"/>
            <p:cNvSpPr/>
            <p:nvPr/>
          </p:nvSpPr>
          <p:spPr>
            <a:xfrm>
              <a:off x="1981200" y="2971800"/>
              <a:ext cx="914400" cy="914400"/>
            </a:xfrm>
            <a:prstGeom prst="ellipse">
              <a:avLst/>
            </a:prstGeom>
            <a:solidFill>
              <a:srgbClr val="CCD32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83" name="Google Shape;3683;p310"/>
            <p:cNvSpPr/>
            <p:nvPr/>
          </p:nvSpPr>
          <p:spPr>
            <a:xfrm>
              <a:off x="2298700" y="3289300"/>
              <a:ext cx="279396" cy="279396"/>
            </a:xfrm>
            <a:custGeom>
              <a:rect b="b" l="l" r="r" t="t"/>
              <a:pathLst>
                <a:path extrusionOk="0" h="21600" w="2160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FFFFFF"/>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Light"/>
                <a:ea typeface="Roboto Light"/>
                <a:cs typeface="Roboto Light"/>
                <a:sym typeface="Roboto Light"/>
              </a:endParaRPr>
            </a:p>
          </p:txBody>
        </p:sp>
      </p:grpSp>
      <p:grpSp>
        <p:nvGrpSpPr>
          <p:cNvPr id="3684" name="Google Shape;3684;p310"/>
          <p:cNvGrpSpPr/>
          <p:nvPr/>
        </p:nvGrpSpPr>
        <p:grpSpPr>
          <a:xfrm>
            <a:off x="7366586" y="2169672"/>
            <a:ext cx="798454" cy="798454"/>
            <a:chOff x="9296400" y="2971800"/>
            <a:chExt cx="914400" cy="914400"/>
          </a:xfrm>
        </p:grpSpPr>
        <p:sp>
          <p:nvSpPr>
            <p:cNvPr id="3685" name="Google Shape;3685;p310"/>
            <p:cNvSpPr/>
            <p:nvPr/>
          </p:nvSpPr>
          <p:spPr>
            <a:xfrm>
              <a:off x="9296400" y="2971800"/>
              <a:ext cx="914400" cy="914400"/>
            </a:xfrm>
            <a:prstGeom prst="ellipse">
              <a:avLst/>
            </a:prstGeom>
            <a:solidFill>
              <a:srgbClr val="0069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86" name="Google Shape;3686;p310"/>
            <p:cNvSpPr/>
            <p:nvPr/>
          </p:nvSpPr>
          <p:spPr>
            <a:xfrm>
              <a:off x="9620250" y="3314700"/>
              <a:ext cx="279396" cy="228582"/>
            </a:xfrm>
            <a:custGeom>
              <a:rect b="b" l="l" r="r" t="t"/>
              <a:pathLst>
                <a:path extrusionOk="0" h="21600" w="2160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FFFFFF"/>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Light"/>
                <a:ea typeface="Roboto Light"/>
                <a:cs typeface="Roboto Light"/>
                <a:sym typeface="Roboto Light"/>
              </a:endParaRPr>
            </a:p>
          </p:txBody>
        </p:sp>
      </p:grpSp>
      <p:grpSp>
        <p:nvGrpSpPr>
          <p:cNvPr id="3687" name="Google Shape;3687;p310"/>
          <p:cNvGrpSpPr/>
          <p:nvPr/>
        </p:nvGrpSpPr>
        <p:grpSpPr>
          <a:xfrm>
            <a:off x="5769678" y="2169672"/>
            <a:ext cx="798454" cy="798454"/>
            <a:chOff x="7467600" y="2971800"/>
            <a:chExt cx="914400" cy="914400"/>
          </a:xfrm>
        </p:grpSpPr>
        <p:sp>
          <p:nvSpPr>
            <p:cNvPr id="3688" name="Google Shape;3688;p310"/>
            <p:cNvSpPr/>
            <p:nvPr/>
          </p:nvSpPr>
          <p:spPr>
            <a:xfrm>
              <a:off x="7467600" y="2971800"/>
              <a:ext cx="914400" cy="914400"/>
            </a:xfrm>
            <a:prstGeom prst="ellipse">
              <a:avLst/>
            </a:prstGeom>
            <a:solidFill>
              <a:srgbClr val="00AEE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Roboto Light"/>
                <a:ea typeface="Roboto Light"/>
                <a:cs typeface="Roboto Light"/>
                <a:sym typeface="Roboto Light"/>
              </a:endParaRPr>
            </a:p>
          </p:txBody>
        </p:sp>
        <p:sp>
          <p:nvSpPr>
            <p:cNvPr id="3689" name="Google Shape;3689;p310"/>
            <p:cNvSpPr/>
            <p:nvPr/>
          </p:nvSpPr>
          <p:spPr>
            <a:xfrm>
              <a:off x="7791450" y="3289300"/>
              <a:ext cx="279396" cy="253992"/>
            </a:xfrm>
            <a:custGeom>
              <a:rect b="b" l="l" r="r" t="t"/>
              <a:pathLst>
                <a:path extrusionOk="0" h="21144" w="2160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rgbClr val="FFFFFF"/>
            </a:solidFill>
            <a:ln>
              <a:noFill/>
            </a:ln>
          </p:spPr>
          <p:txBody>
            <a:bodyPr anchorCtr="0" anchor="ctr" bIns="19025" lIns="19025" spcFirstLastPara="1" rIns="19025" wrap="square" tIns="190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Roboto Light"/>
                <a:ea typeface="Roboto Light"/>
                <a:cs typeface="Roboto Light"/>
                <a:sym typeface="Roboto Ligh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230"/>
          <p:cNvSpPr/>
          <p:nvPr/>
        </p:nvSpPr>
        <p:spPr>
          <a:xfrm>
            <a:off x="1180931" y="4176800"/>
            <a:ext cx="1701324" cy="512622"/>
          </a:xfrm>
          <a:prstGeom prst="flowChartTerminator">
            <a:avLst/>
          </a:prstGeom>
          <a:solidFill>
            <a:srgbClr val="00A9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30"/>
          <p:cNvSpPr/>
          <p:nvPr/>
        </p:nvSpPr>
        <p:spPr>
          <a:xfrm>
            <a:off x="4813200" y="459233"/>
            <a:ext cx="3698100" cy="4227000"/>
          </a:xfrm>
          <a:prstGeom prst="rect">
            <a:avLst/>
          </a:prstGeom>
          <a:solidFill>
            <a:srgbClr val="222222"/>
          </a:solidFill>
          <a:ln>
            <a:noFill/>
          </a:ln>
          <a:effectLst>
            <a:outerShdw blurRad="157163" rotWithShape="0" algn="bl" dir="5400000" dist="76200">
              <a:srgbClr val="000000">
                <a:alpha val="5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30"/>
          <p:cNvSpPr txBox="1"/>
          <p:nvPr/>
        </p:nvSpPr>
        <p:spPr>
          <a:xfrm>
            <a:off x="4976100" y="603300"/>
            <a:ext cx="3364200" cy="41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Heebo"/>
                <a:ea typeface="Heebo"/>
                <a:cs typeface="Heebo"/>
                <a:sym typeface="Heebo"/>
              </a:rPr>
              <a:t>Let people know who we are at the beginning and end of decks</a:t>
            </a:r>
            <a:r>
              <a:rPr lang="en">
                <a:solidFill>
                  <a:srgbClr val="FFFFFF"/>
                </a:solidFill>
                <a:latin typeface="Heebo"/>
                <a:ea typeface="Heebo"/>
                <a:cs typeface="Heebo"/>
                <a:sym typeface="Heebo"/>
              </a:rPr>
              <a:t>.</a:t>
            </a:r>
            <a:endParaRPr>
              <a:solidFill>
                <a:srgbClr val="FFFFFF"/>
              </a:solidFill>
              <a:latin typeface="Heebo"/>
              <a:ea typeface="Heebo"/>
              <a:cs typeface="Heebo"/>
              <a:sym typeface="Heebo"/>
            </a:endParaRPr>
          </a:p>
          <a:p>
            <a:pPr indent="0" lvl="0" marL="0" rtl="0" algn="l">
              <a:spcBef>
                <a:spcPts val="0"/>
              </a:spcBef>
              <a:spcAft>
                <a:spcPts val="0"/>
              </a:spcAft>
              <a:buNone/>
            </a:pPr>
            <a:r>
              <a:t/>
            </a:r>
            <a:endParaRPr>
              <a:solidFill>
                <a:srgbClr val="FFFFFF"/>
              </a:solidFill>
              <a:latin typeface="Heebo"/>
              <a:ea typeface="Heebo"/>
              <a:cs typeface="Heebo"/>
              <a:sym typeface="Heebo"/>
            </a:endParaRPr>
          </a:p>
          <a:p>
            <a:pPr indent="0" lvl="0" marL="0" rtl="0" algn="l">
              <a:spcBef>
                <a:spcPts val="0"/>
              </a:spcBef>
              <a:spcAft>
                <a:spcPts val="0"/>
              </a:spcAft>
              <a:buNone/>
            </a:pPr>
            <a:r>
              <a:rPr lang="en">
                <a:solidFill>
                  <a:srgbClr val="FFFFFF"/>
                </a:solidFill>
                <a:latin typeface="Heebo"/>
                <a:ea typeface="Heebo"/>
                <a:cs typeface="Heebo"/>
                <a:sym typeface="Heebo"/>
              </a:rPr>
              <a:t>B</a:t>
            </a:r>
            <a:r>
              <a:rPr lang="en">
                <a:solidFill>
                  <a:srgbClr val="FFFFFF"/>
                </a:solidFill>
                <a:latin typeface="Heebo"/>
                <a:ea typeface="Heebo"/>
                <a:cs typeface="Heebo"/>
                <a:sym typeface="Heebo"/>
              </a:rPr>
              <a:t>ut be conscious when using them elsewhere. People don’t forget who they’re reading about in the middle of a deck. </a:t>
            </a:r>
            <a:r>
              <a:rPr lang="en">
                <a:solidFill>
                  <a:srgbClr val="FFFFFF"/>
                </a:solidFill>
                <a:latin typeface="Heebo"/>
                <a:ea typeface="Heebo"/>
                <a:cs typeface="Heebo"/>
                <a:sym typeface="Heebo"/>
              </a:rPr>
              <a:t>Our use of color, typography, imagery, etc. assist our brand awareness.</a:t>
            </a:r>
            <a:endParaRPr>
              <a:solidFill>
                <a:srgbClr val="FFFFFF"/>
              </a:solidFill>
              <a:latin typeface="Heebo"/>
              <a:ea typeface="Heebo"/>
              <a:cs typeface="Heebo"/>
              <a:sym typeface="Heebo"/>
            </a:endParaRPr>
          </a:p>
          <a:p>
            <a:pPr indent="0" lvl="0" marL="0" rtl="0" algn="l">
              <a:spcBef>
                <a:spcPts val="0"/>
              </a:spcBef>
              <a:spcAft>
                <a:spcPts val="0"/>
              </a:spcAft>
              <a:buNone/>
            </a:pPr>
            <a:r>
              <a:t/>
            </a:r>
            <a:endParaRPr>
              <a:solidFill>
                <a:srgbClr val="FFFFFF"/>
              </a:solidFill>
              <a:latin typeface="Heebo"/>
              <a:ea typeface="Heebo"/>
              <a:cs typeface="Heebo"/>
              <a:sym typeface="Heebo"/>
            </a:endParaRPr>
          </a:p>
          <a:p>
            <a:pPr indent="0" lvl="0" marL="0" rtl="0" algn="l">
              <a:spcBef>
                <a:spcPts val="0"/>
              </a:spcBef>
              <a:spcAft>
                <a:spcPts val="0"/>
              </a:spcAft>
              <a:buNone/>
            </a:pPr>
            <a:r>
              <a:rPr b="1" lang="en" sz="1600">
                <a:solidFill>
                  <a:srgbClr val="FFFFFF"/>
                </a:solidFill>
                <a:latin typeface="Heebo"/>
                <a:ea typeface="Heebo"/>
                <a:cs typeface="Heebo"/>
                <a:sym typeface="Heebo"/>
              </a:rPr>
              <a:t>Download these logos and put them in your presentation.</a:t>
            </a:r>
            <a:endParaRPr>
              <a:solidFill>
                <a:srgbClr val="FFFFFF"/>
              </a:solidFill>
              <a:latin typeface="Heebo"/>
              <a:ea typeface="Heebo"/>
              <a:cs typeface="Heebo"/>
              <a:sym typeface="Heebo"/>
            </a:endParaRPr>
          </a:p>
          <a:p>
            <a:pPr indent="0" lvl="0" marL="0" rtl="0" algn="l">
              <a:spcBef>
                <a:spcPts val="0"/>
              </a:spcBef>
              <a:spcAft>
                <a:spcPts val="0"/>
              </a:spcAft>
              <a:buNone/>
            </a:pPr>
            <a:r>
              <a:t/>
            </a:r>
            <a:endParaRPr>
              <a:solidFill>
                <a:srgbClr val="FFFFFF"/>
              </a:solidFill>
              <a:latin typeface="Heebo"/>
              <a:ea typeface="Heebo"/>
              <a:cs typeface="Heebo"/>
              <a:sym typeface="Heebo"/>
            </a:endParaRPr>
          </a:p>
          <a:p>
            <a:pPr indent="0" lvl="0" marL="0" rtl="0" algn="l">
              <a:spcBef>
                <a:spcPts val="0"/>
              </a:spcBef>
              <a:spcAft>
                <a:spcPts val="0"/>
              </a:spcAft>
              <a:buNone/>
            </a:pPr>
            <a:r>
              <a:rPr lang="en">
                <a:solidFill>
                  <a:srgbClr val="FFFFFF"/>
                </a:solidFill>
                <a:latin typeface="Heebo"/>
                <a:ea typeface="Heebo"/>
                <a:cs typeface="Heebo"/>
                <a:sym typeface="Heebo"/>
              </a:rPr>
              <a:t>They have been oversized in order to scale well and display at a high-resolution. Only use the single color versions of the logo.</a:t>
            </a:r>
            <a:endParaRPr>
              <a:solidFill>
                <a:srgbClr val="FFFFFF"/>
              </a:solidFill>
              <a:latin typeface="Heebo"/>
              <a:ea typeface="Heebo"/>
              <a:cs typeface="Heebo"/>
              <a:sym typeface="Heebo"/>
            </a:endParaRPr>
          </a:p>
        </p:txBody>
      </p:sp>
      <p:pic>
        <p:nvPicPr>
          <p:cNvPr id="1087" name="Google Shape;1087;p230"/>
          <p:cNvPicPr preferRelativeResize="0"/>
          <p:nvPr/>
        </p:nvPicPr>
        <p:blipFill>
          <a:blip r:embed="rId3">
            <a:alphaModFix/>
          </a:blip>
          <a:stretch>
            <a:fillRect/>
          </a:stretch>
        </p:blipFill>
        <p:spPr>
          <a:xfrm>
            <a:off x="611175" y="988562"/>
            <a:ext cx="3084102" cy="607925"/>
          </a:xfrm>
          <a:prstGeom prst="rect">
            <a:avLst/>
          </a:prstGeom>
          <a:noFill/>
          <a:ln>
            <a:noFill/>
          </a:ln>
        </p:spPr>
      </p:pic>
      <p:pic>
        <p:nvPicPr>
          <p:cNvPr id="1088" name="Google Shape;1088;p230"/>
          <p:cNvPicPr preferRelativeResize="0"/>
          <p:nvPr/>
        </p:nvPicPr>
        <p:blipFill>
          <a:blip r:embed="rId4">
            <a:alphaModFix/>
          </a:blip>
          <a:stretch>
            <a:fillRect/>
          </a:stretch>
        </p:blipFill>
        <p:spPr>
          <a:xfrm>
            <a:off x="611179" y="2880262"/>
            <a:ext cx="726275" cy="478375"/>
          </a:xfrm>
          <a:prstGeom prst="rect">
            <a:avLst/>
          </a:prstGeom>
          <a:noFill/>
          <a:ln>
            <a:noFill/>
          </a:ln>
        </p:spPr>
      </p:pic>
      <p:sp>
        <p:nvSpPr>
          <p:cNvPr id="1089" name="Google Shape;1089;p230"/>
          <p:cNvSpPr txBox="1"/>
          <p:nvPr/>
        </p:nvSpPr>
        <p:spPr>
          <a:xfrm>
            <a:off x="534963" y="1757075"/>
            <a:ext cx="3000000" cy="8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Heebo"/>
                <a:ea typeface="Heebo"/>
                <a:cs typeface="Heebo"/>
                <a:sym typeface="Heebo"/>
              </a:rPr>
              <a:t>The logo is only to be used on the first and last slides of the deck.</a:t>
            </a:r>
            <a:endParaRPr sz="1300">
              <a:latin typeface="Heebo"/>
              <a:ea typeface="Heebo"/>
              <a:cs typeface="Heebo"/>
              <a:sym typeface="Heebo"/>
            </a:endParaRPr>
          </a:p>
        </p:txBody>
      </p:sp>
      <p:sp>
        <p:nvSpPr>
          <p:cNvPr id="1090" name="Google Shape;1090;p230"/>
          <p:cNvSpPr txBox="1"/>
          <p:nvPr/>
        </p:nvSpPr>
        <p:spPr>
          <a:xfrm>
            <a:off x="1640025" y="2607263"/>
            <a:ext cx="2379000" cy="13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Heebo"/>
                <a:ea typeface="Heebo"/>
                <a:cs typeface="Heebo"/>
                <a:sym typeface="Heebo"/>
              </a:rPr>
              <a:t>Use the logo sparingly. Constantly reminding people of who you are leads to brand fatigue. If necessary, use more subtle means like the logo’s short version.</a:t>
            </a:r>
            <a:endParaRPr sz="1300">
              <a:latin typeface="Heebo"/>
              <a:ea typeface="Heebo"/>
              <a:cs typeface="Heebo"/>
              <a:sym typeface="Heebo"/>
            </a:endParaRPr>
          </a:p>
        </p:txBody>
      </p:sp>
      <p:sp>
        <p:nvSpPr>
          <p:cNvPr id="1091" name="Google Shape;1091;p230">
            <a:hlinkClick r:id="rId5"/>
          </p:cNvPr>
          <p:cNvSpPr/>
          <p:nvPr/>
        </p:nvSpPr>
        <p:spPr>
          <a:xfrm>
            <a:off x="1183275" y="4165125"/>
            <a:ext cx="1703400" cy="494400"/>
          </a:xfrm>
          <a:prstGeom prst="roundRect">
            <a:avLst>
              <a:gd fmla="val 16667" name="adj"/>
            </a:avLst>
          </a:prstGeom>
          <a:noFill/>
          <a:ln>
            <a:noFill/>
          </a:ln>
          <a:effectLst>
            <a:outerShdw blurRad="57150" rotWithShape="0" algn="bl" dir="2760000" dist="95250">
              <a:srgbClr val="B8D900">
                <a:alpha val="1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Heebo"/>
                <a:ea typeface="Heebo"/>
                <a:cs typeface="Heebo"/>
                <a:sym typeface="Heebo"/>
              </a:rPr>
              <a:t>Get Logos</a:t>
            </a:r>
            <a:endParaRPr b="1">
              <a:solidFill>
                <a:srgbClr val="FFFFFF"/>
              </a:solidFill>
              <a:latin typeface="Heebo"/>
              <a:ea typeface="Heebo"/>
              <a:cs typeface="Heebo"/>
              <a:sym typeface="Heebo"/>
            </a:endParaRPr>
          </a:p>
        </p:txBody>
      </p:sp>
      <p:sp>
        <p:nvSpPr>
          <p:cNvPr id="1092" name="Google Shape;1092;p230"/>
          <p:cNvSpPr txBox="1"/>
          <p:nvPr/>
        </p:nvSpPr>
        <p:spPr>
          <a:xfrm>
            <a:off x="528757" y="143925"/>
            <a:ext cx="2709000" cy="6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Heebo"/>
                <a:ea typeface="Heebo"/>
                <a:cs typeface="Heebo"/>
                <a:sym typeface="Heebo"/>
              </a:rPr>
              <a:t>LOGO</a:t>
            </a:r>
            <a:r>
              <a:rPr lang="en" sz="2400">
                <a:latin typeface="Heebo"/>
                <a:ea typeface="Heebo"/>
                <a:cs typeface="Heebo"/>
                <a:sym typeface="Heebo"/>
              </a:rPr>
              <a:t> </a:t>
            </a:r>
            <a:r>
              <a:rPr b="1" lang="en" sz="2400">
                <a:solidFill>
                  <a:srgbClr val="BFD732"/>
                </a:solidFill>
                <a:latin typeface="Heebo"/>
                <a:ea typeface="Heebo"/>
                <a:cs typeface="Heebo"/>
                <a:sym typeface="Heebo"/>
              </a:rPr>
              <a:t>USAGE</a:t>
            </a:r>
            <a:endParaRPr b="1" sz="2400">
              <a:solidFill>
                <a:srgbClr val="BFD732"/>
              </a:solidFill>
              <a:latin typeface="Heebo"/>
              <a:ea typeface="Heebo"/>
              <a:cs typeface="Heebo"/>
              <a:sym typeface="Heebo"/>
            </a:endParaRPr>
          </a:p>
        </p:txBody>
      </p:sp>
      <p:sp>
        <p:nvSpPr>
          <p:cNvPr id="1093" name="Google Shape;1093;p230"/>
          <p:cNvSpPr txBox="1"/>
          <p:nvPr/>
        </p:nvSpPr>
        <p:spPr>
          <a:xfrm>
            <a:off x="130260" y="4956874"/>
            <a:ext cx="2065800" cy="145800"/>
          </a:xfrm>
          <a:prstGeom prst="rect">
            <a:avLst/>
          </a:prstGeom>
          <a:noFill/>
          <a:ln>
            <a:noFill/>
          </a:ln>
        </p:spPr>
        <p:txBody>
          <a:bodyPr anchorCtr="0" anchor="ctr" bIns="92300" lIns="92300" spcFirstLastPara="1" rIns="92300" wrap="square" tIns="92300">
            <a:noAutofit/>
          </a:bodyPr>
          <a:lstStyle/>
          <a:p>
            <a:pPr indent="0" lvl="0" marL="0" rtl="0" algn="l">
              <a:spcBef>
                <a:spcPts val="0"/>
              </a:spcBef>
              <a:spcAft>
                <a:spcPts val="0"/>
              </a:spcAft>
              <a:buClr>
                <a:srgbClr val="000000"/>
              </a:buClr>
              <a:buSzPts val="1100"/>
              <a:buFont typeface="Arial"/>
              <a:buNone/>
            </a:pPr>
            <a:r>
              <a:rPr lang="en" sz="600">
                <a:solidFill>
                  <a:srgbClr val="999999"/>
                </a:solidFill>
                <a:latin typeface="Heebo"/>
                <a:ea typeface="Heebo"/>
                <a:cs typeface="Heebo"/>
                <a:sym typeface="Heebo"/>
              </a:rPr>
              <a:t>Globant Proprietary | Confidential information</a:t>
            </a:r>
            <a:endParaRPr sz="600">
              <a:solidFill>
                <a:srgbClr val="999999"/>
              </a:solidFill>
              <a:latin typeface="Heebo"/>
              <a:ea typeface="Heebo"/>
              <a:cs typeface="Heebo"/>
              <a:sym typeface="Heeb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3" name="Shape 3693"/>
        <p:cNvGrpSpPr/>
        <p:nvPr/>
      </p:nvGrpSpPr>
      <p:grpSpPr>
        <a:xfrm>
          <a:off x="0" y="0"/>
          <a:ext cx="0" cy="0"/>
          <a:chOff x="0" y="0"/>
          <a:chExt cx="0" cy="0"/>
        </a:xfrm>
      </p:grpSpPr>
      <p:sp>
        <p:nvSpPr>
          <p:cNvPr id="3694" name="Google Shape;3694;p311"/>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
        <p:nvSpPr>
          <p:cNvPr id="3695" name="Google Shape;3695;p311"/>
          <p:cNvSpPr/>
          <p:nvPr/>
        </p:nvSpPr>
        <p:spPr>
          <a:xfrm>
            <a:off x="2122885" y="2624138"/>
            <a:ext cx="1225200" cy="247800"/>
          </a:xfrm>
          <a:prstGeom prst="chevron">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Heebo"/>
                <a:ea typeface="Heebo"/>
                <a:cs typeface="Heebo"/>
                <a:sym typeface="Heebo"/>
              </a:rPr>
              <a:t>201</a:t>
            </a:r>
            <a:r>
              <a:rPr b="1" lang="en" sz="1100">
                <a:solidFill>
                  <a:schemeClr val="lt1"/>
                </a:solidFill>
                <a:latin typeface="Heebo"/>
                <a:ea typeface="Heebo"/>
                <a:cs typeface="Heebo"/>
                <a:sym typeface="Heebo"/>
              </a:rPr>
              <a:t>7</a:t>
            </a:r>
            <a:endParaRPr b="1" i="0" sz="1100" u="none" cap="none" strike="noStrike">
              <a:solidFill>
                <a:srgbClr val="000000"/>
              </a:solidFill>
              <a:latin typeface="Heebo"/>
              <a:ea typeface="Heebo"/>
              <a:cs typeface="Heebo"/>
              <a:sym typeface="Heebo"/>
            </a:endParaRPr>
          </a:p>
        </p:txBody>
      </p:sp>
      <p:sp>
        <p:nvSpPr>
          <p:cNvPr id="3696" name="Google Shape;3696;p311"/>
          <p:cNvSpPr/>
          <p:nvPr/>
        </p:nvSpPr>
        <p:spPr>
          <a:xfrm>
            <a:off x="3348038" y="2624138"/>
            <a:ext cx="1224000" cy="247800"/>
          </a:xfrm>
          <a:prstGeom prst="chevron">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Heebo"/>
                <a:ea typeface="Heebo"/>
                <a:cs typeface="Heebo"/>
                <a:sym typeface="Heebo"/>
              </a:rPr>
              <a:t>201</a:t>
            </a:r>
            <a:r>
              <a:rPr b="1" lang="en" sz="1100">
                <a:solidFill>
                  <a:schemeClr val="lt1"/>
                </a:solidFill>
                <a:latin typeface="Heebo"/>
                <a:ea typeface="Heebo"/>
                <a:cs typeface="Heebo"/>
                <a:sym typeface="Heebo"/>
              </a:rPr>
              <a:t>8</a:t>
            </a:r>
            <a:endParaRPr b="1" i="0" sz="1100" u="none" cap="none" strike="noStrike">
              <a:solidFill>
                <a:srgbClr val="000000"/>
              </a:solidFill>
              <a:latin typeface="Heebo"/>
              <a:ea typeface="Heebo"/>
              <a:cs typeface="Heebo"/>
              <a:sym typeface="Heebo"/>
            </a:endParaRPr>
          </a:p>
        </p:txBody>
      </p:sp>
      <p:sp>
        <p:nvSpPr>
          <p:cNvPr id="3697" name="Google Shape;3697;p311"/>
          <p:cNvSpPr/>
          <p:nvPr/>
        </p:nvSpPr>
        <p:spPr>
          <a:xfrm>
            <a:off x="4572000" y="2624138"/>
            <a:ext cx="1224000" cy="247800"/>
          </a:xfrm>
          <a:prstGeom prst="chevron">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Heebo"/>
                <a:ea typeface="Heebo"/>
                <a:cs typeface="Heebo"/>
                <a:sym typeface="Heebo"/>
              </a:rPr>
              <a:t>201</a:t>
            </a:r>
            <a:r>
              <a:rPr b="1" lang="en" sz="1100">
                <a:solidFill>
                  <a:schemeClr val="lt1"/>
                </a:solidFill>
                <a:latin typeface="Heebo"/>
                <a:ea typeface="Heebo"/>
                <a:cs typeface="Heebo"/>
                <a:sym typeface="Heebo"/>
              </a:rPr>
              <a:t>9</a:t>
            </a:r>
            <a:endParaRPr b="1" i="0" sz="1100" u="none" cap="none" strike="noStrike">
              <a:solidFill>
                <a:srgbClr val="000000"/>
              </a:solidFill>
              <a:latin typeface="Heebo"/>
              <a:ea typeface="Heebo"/>
              <a:cs typeface="Heebo"/>
              <a:sym typeface="Heebo"/>
            </a:endParaRPr>
          </a:p>
        </p:txBody>
      </p:sp>
      <p:sp>
        <p:nvSpPr>
          <p:cNvPr id="3698" name="Google Shape;3698;p311"/>
          <p:cNvSpPr/>
          <p:nvPr/>
        </p:nvSpPr>
        <p:spPr>
          <a:xfrm>
            <a:off x="5795963" y="2624138"/>
            <a:ext cx="1225200" cy="247800"/>
          </a:xfrm>
          <a:prstGeom prst="chevron">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Heebo"/>
                <a:ea typeface="Heebo"/>
                <a:cs typeface="Heebo"/>
                <a:sym typeface="Heebo"/>
              </a:rPr>
              <a:t>20</a:t>
            </a:r>
            <a:r>
              <a:rPr b="1" lang="en" sz="1100">
                <a:solidFill>
                  <a:schemeClr val="lt1"/>
                </a:solidFill>
                <a:latin typeface="Heebo"/>
                <a:ea typeface="Heebo"/>
                <a:cs typeface="Heebo"/>
                <a:sym typeface="Heebo"/>
              </a:rPr>
              <a:t>20</a:t>
            </a:r>
            <a:endParaRPr b="1" i="0" sz="1100" u="none" cap="none" strike="noStrike">
              <a:solidFill>
                <a:srgbClr val="000000"/>
              </a:solidFill>
              <a:latin typeface="Heebo"/>
              <a:ea typeface="Heebo"/>
              <a:cs typeface="Heebo"/>
              <a:sym typeface="Heebo"/>
            </a:endParaRPr>
          </a:p>
        </p:txBody>
      </p:sp>
      <p:sp>
        <p:nvSpPr>
          <p:cNvPr id="3699" name="Google Shape;3699;p311"/>
          <p:cNvSpPr/>
          <p:nvPr/>
        </p:nvSpPr>
        <p:spPr>
          <a:xfrm>
            <a:off x="7021116" y="2624138"/>
            <a:ext cx="1224000" cy="247800"/>
          </a:xfrm>
          <a:prstGeom prst="chevron">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Heebo"/>
                <a:ea typeface="Heebo"/>
                <a:cs typeface="Heebo"/>
                <a:sym typeface="Heebo"/>
              </a:rPr>
              <a:t>20</a:t>
            </a:r>
            <a:r>
              <a:rPr b="1" lang="en" sz="1100">
                <a:solidFill>
                  <a:schemeClr val="lt1"/>
                </a:solidFill>
                <a:latin typeface="Heebo"/>
                <a:ea typeface="Heebo"/>
                <a:cs typeface="Heebo"/>
                <a:sym typeface="Heebo"/>
              </a:rPr>
              <a:t>21</a:t>
            </a:r>
            <a:endParaRPr b="1" i="0" sz="1100" u="none" cap="none" strike="noStrike">
              <a:solidFill>
                <a:srgbClr val="000000"/>
              </a:solidFill>
              <a:latin typeface="Heebo"/>
              <a:ea typeface="Heebo"/>
              <a:cs typeface="Heebo"/>
              <a:sym typeface="Heebo"/>
            </a:endParaRPr>
          </a:p>
        </p:txBody>
      </p:sp>
      <p:sp>
        <p:nvSpPr>
          <p:cNvPr id="3700" name="Google Shape;3700;p311"/>
          <p:cNvSpPr/>
          <p:nvPr/>
        </p:nvSpPr>
        <p:spPr>
          <a:xfrm>
            <a:off x="898922" y="2624138"/>
            <a:ext cx="1224000" cy="247800"/>
          </a:xfrm>
          <a:prstGeom prst="chevron">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Heebo"/>
                <a:ea typeface="Heebo"/>
                <a:cs typeface="Heebo"/>
                <a:sym typeface="Heebo"/>
              </a:rPr>
              <a:t>201</a:t>
            </a:r>
            <a:r>
              <a:rPr b="1" lang="en" sz="1100">
                <a:solidFill>
                  <a:schemeClr val="lt1"/>
                </a:solidFill>
                <a:latin typeface="Heebo"/>
                <a:ea typeface="Heebo"/>
                <a:cs typeface="Heebo"/>
                <a:sym typeface="Heebo"/>
              </a:rPr>
              <a:t>6</a:t>
            </a:r>
            <a:endParaRPr b="1" i="0" sz="1100" u="none" cap="none" strike="noStrike">
              <a:solidFill>
                <a:srgbClr val="000000"/>
              </a:solidFill>
              <a:latin typeface="Heebo"/>
              <a:ea typeface="Heebo"/>
              <a:cs typeface="Heebo"/>
              <a:sym typeface="Heebo"/>
            </a:endParaRPr>
          </a:p>
        </p:txBody>
      </p:sp>
      <p:cxnSp>
        <p:nvCxnSpPr>
          <p:cNvPr id="3701" name="Google Shape;3701;p311"/>
          <p:cNvCxnSpPr/>
          <p:nvPr/>
        </p:nvCxnSpPr>
        <p:spPr>
          <a:xfrm rot="10800000">
            <a:off x="1498997" y="2213231"/>
            <a:ext cx="0" cy="322800"/>
          </a:xfrm>
          <a:prstGeom prst="straightConnector1">
            <a:avLst/>
          </a:prstGeom>
          <a:noFill/>
          <a:ln cap="flat" cmpd="sng" w="9525">
            <a:solidFill>
              <a:srgbClr val="BFBFBF"/>
            </a:solidFill>
            <a:prstDash val="solid"/>
            <a:miter lim="800000"/>
            <a:headEnd len="sm" w="sm" type="none"/>
            <a:tailEnd len="sm" w="sm" type="none"/>
          </a:ln>
        </p:spPr>
      </p:cxnSp>
      <p:cxnSp>
        <p:nvCxnSpPr>
          <p:cNvPr id="3702" name="Google Shape;3702;p311"/>
          <p:cNvCxnSpPr/>
          <p:nvPr/>
        </p:nvCxnSpPr>
        <p:spPr>
          <a:xfrm rot="10800000">
            <a:off x="2677716" y="2960944"/>
            <a:ext cx="0" cy="322800"/>
          </a:xfrm>
          <a:prstGeom prst="straightConnector1">
            <a:avLst/>
          </a:prstGeom>
          <a:noFill/>
          <a:ln cap="flat" cmpd="sng" w="9525">
            <a:solidFill>
              <a:srgbClr val="BFBFBF"/>
            </a:solidFill>
            <a:prstDash val="solid"/>
            <a:miter lim="800000"/>
            <a:headEnd len="sm" w="sm" type="none"/>
            <a:tailEnd len="sm" w="sm" type="none"/>
          </a:ln>
        </p:spPr>
      </p:cxnSp>
      <p:cxnSp>
        <p:nvCxnSpPr>
          <p:cNvPr id="3703" name="Google Shape;3703;p311"/>
          <p:cNvCxnSpPr/>
          <p:nvPr/>
        </p:nvCxnSpPr>
        <p:spPr>
          <a:xfrm rot="10800000">
            <a:off x="3938588" y="2213231"/>
            <a:ext cx="0" cy="322800"/>
          </a:xfrm>
          <a:prstGeom prst="straightConnector1">
            <a:avLst/>
          </a:prstGeom>
          <a:noFill/>
          <a:ln cap="flat" cmpd="sng" w="9525">
            <a:solidFill>
              <a:srgbClr val="BFBFBF"/>
            </a:solidFill>
            <a:prstDash val="solid"/>
            <a:miter lim="800000"/>
            <a:headEnd len="sm" w="sm" type="none"/>
            <a:tailEnd len="sm" w="sm" type="none"/>
          </a:ln>
        </p:spPr>
      </p:cxnSp>
      <p:cxnSp>
        <p:nvCxnSpPr>
          <p:cNvPr id="3704" name="Google Shape;3704;p311"/>
          <p:cNvCxnSpPr/>
          <p:nvPr/>
        </p:nvCxnSpPr>
        <p:spPr>
          <a:xfrm rot="10800000">
            <a:off x="5125641" y="2960944"/>
            <a:ext cx="0" cy="322800"/>
          </a:xfrm>
          <a:prstGeom prst="straightConnector1">
            <a:avLst/>
          </a:prstGeom>
          <a:noFill/>
          <a:ln cap="flat" cmpd="sng" w="9525">
            <a:solidFill>
              <a:srgbClr val="BFBFBF"/>
            </a:solidFill>
            <a:prstDash val="solid"/>
            <a:miter lim="800000"/>
            <a:headEnd len="sm" w="sm" type="none"/>
            <a:tailEnd len="sm" w="sm" type="none"/>
          </a:ln>
        </p:spPr>
      </p:cxnSp>
      <p:cxnSp>
        <p:nvCxnSpPr>
          <p:cNvPr id="3705" name="Google Shape;3705;p311"/>
          <p:cNvCxnSpPr/>
          <p:nvPr/>
        </p:nvCxnSpPr>
        <p:spPr>
          <a:xfrm rot="10800000">
            <a:off x="6387704" y="2213231"/>
            <a:ext cx="0" cy="322800"/>
          </a:xfrm>
          <a:prstGeom prst="straightConnector1">
            <a:avLst/>
          </a:prstGeom>
          <a:noFill/>
          <a:ln cap="flat" cmpd="sng" w="9525">
            <a:solidFill>
              <a:srgbClr val="BFBFBF"/>
            </a:solidFill>
            <a:prstDash val="solid"/>
            <a:miter lim="800000"/>
            <a:headEnd len="sm" w="sm" type="none"/>
            <a:tailEnd len="sm" w="sm" type="none"/>
          </a:ln>
        </p:spPr>
      </p:cxnSp>
      <p:cxnSp>
        <p:nvCxnSpPr>
          <p:cNvPr id="3706" name="Google Shape;3706;p311"/>
          <p:cNvCxnSpPr/>
          <p:nvPr/>
        </p:nvCxnSpPr>
        <p:spPr>
          <a:xfrm rot="10800000">
            <a:off x="7575947" y="2960944"/>
            <a:ext cx="0" cy="322800"/>
          </a:xfrm>
          <a:prstGeom prst="straightConnector1">
            <a:avLst/>
          </a:prstGeom>
          <a:noFill/>
          <a:ln cap="flat" cmpd="sng" w="9525">
            <a:solidFill>
              <a:srgbClr val="BFBFBF"/>
            </a:solidFill>
            <a:prstDash val="solid"/>
            <a:miter lim="800000"/>
            <a:headEnd len="sm" w="sm" type="none"/>
            <a:tailEnd len="sm" w="sm" type="none"/>
          </a:ln>
        </p:spPr>
      </p:cxnSp>
      <p:grpSp>
        <p:nvGrpSpPr>
          <p:cNvPr id="3707" name="Google Shape;3707;p311"/>
          <p:cNvGrpSpPr/>
          <p:nvPr/>
        </p:nvGrpSpPr>
        <p:grpSpPr>
          <a:xfrm>
            <a:off x="1110734" y="1284641"/>
            <a:ext cx="2085697" cy="788128"/>
            <a:chOff x="1481141" y="1712260"/>
            <a:chExt cx="2780558" cy="1052100"/>
          </a:xfrm>
        </p:grpSpPr>
        <p:sp>
          <p:nvSpPr>
            <p:cNvPr id="3708" name="Google Shape;3708;p311"/>
            <p:cNvSpPr txBox="1"/>
            <p:nvPr/>
          </p:nvSpPr>
          <p:spPr>
            <a:xfrm>
              <a:off x="2629399" y="1712261"/>
              <a:ext cx="1632300" cy="81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grpSp>
          <p:nvGrpSpPr>
            <p:cNvPr id="3709" name="Google Shape;3709;p311"/>
            <p:cNvGrpSpPr/>
            <p:nvPr/>
          </p:nvGrpSpPr>
          <p:grpSpPr>
            <a:xfrm>
              <a:off x="1481141" y="1712260"/>
              <a:ext cx="1033200" cy="1052100"/>
              <a:chOff x="1481141" y="1712260"/>
              <a:chExt cx="1033200" cy="1052100"/>
            </a:xfrm>
          </p:grpSpPr>
          <p:sp>
            <p:nvSpPr>
              <p:cNvPr id="3710" name="Google Shape;3710;p311"/>
              <p:cNvSpPr/>
              <p:nvPr/>
            </p:nvSpPr>
            <p:spPr>
              <a:xfrm>
                <a:off x="1481141" y="1712260"/>
                <a:ext cx="1033200" cy="1052100"/>
              </a:xfrm>
              <a:prstGeom prst="ellipse">
                <a:avLst/>
              </a:prstGeom>
              <a:no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latin typeface="Heebo"/>
                  <a:ea typeface="Heebo"/>
                  <a:cs typeface="Heebo"/>
                  <a:sym typeface="Heebo"/>
                </a:endParaRPr>
              </a:p>
            </p:txBody>
          </p:sp>
          <p:sp>
            <p:nvSpPr>
              <p:cNvPr id="3711" name="Google Shape;3711;p311"/>
              <p:cNvSpPr/>
              <p:nvPr/>
            </p:nvSpPr>
            <p:spPr>
              <a:xfrm>
                <a:off x="1858875" y="2106420"/>
                <a:ext cx="277722" cy="279720"/>
              </a:xfrm>
              <a:custGeom>
                <a:rect b="b" l="l" r="r" t="t"/>
                <a:pathLst>
                  <a:path extrusionOk="0" h="21600" w="2160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grpSp>
        <p:nvGrpSpPr>
          <p:cNvPr id="3712" name="Google Shape;3712;p311"/>
          <p:cNvGrpSpPr/>
          <p:nvPr/>
        </p:nvGrpSpPr>
        <p:grpSpPr>
          <a:xfrm>
            <a:off x="1007294" y="3364593"/>
            <a:ext cx="2057357" cy="788128"/>
            <a:chOff x="1342907" y="4485514"/>
            <a:chExt cx="2743509" cy="1052100"/>
          </a:xfrm>
        </p:grpSpPr>
        <p:sp>
          <p:nvSpPr>
            <p:cNvPr id="3713" name="Google Shape;3713;p311"/>
            <p:cNvSpPr txBox="1"/>
            <p:nvPr/>
          </p:nvSpPr>
          <p:spPr>
            <a:xfrm>
              <a:off x="1342907" y="4485514"/>
              <a:ext cx="1632300" cy="812400"/>
            </a:xfrm>
            <a:prstGeom prst="rect">
              <a:avLst/>
            </a:prstGeom>
            <a:noFill/>
            <a:ln>
              <a:noFill/>
            </a:ln>
          </p:spPr>
          <p:txBody>
            <a:bodyPr anchorCtr="0" anchor="t" bIns="34275" lIns="68575" spcFirstLastPara="1" rIns="68575" wrap="square" tIns="34275">
              <a:noAutofit/>
            </a:bodyPr>
            <a:lstStyle/>
            <a:p>
              <a:pPr indent="0" lvl="0" marL="0" marR="0" rtl="0" algn="r">
                <a:lnSpc>
                  <a:spcPct val="130000"/>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grpSp>
          <p:nvGrpSpPr>
            <p:cNvPr id="3714" name="Google Shape;3714;p311"/>
            <p:cNvGrpSpPr/>
            <p:nvPr/>
          </p:nvGrpSpPr>
          <p:grpSpPr>
            <a:xfrm>
              <a:off x="3052916" y="4485514"/>
              <a:ext cx="1033500" cy="1052100"/>
              <a:chOff x="3052916" y="4485514"/>
              <a:chExt cx="1033500" cy="1052100"/>
            </a:xfrm>
          </p:grpSpPr>
          <p:sp>
            <p:nvSpPr>
              <p:cNvPr id="3715" name="Google Shape;3715;p311"/>
              <p:cNvSpPr/>
              <p:nvPr/>
            </p:nvSpPr>
            <p:spPr>
              <a:xfrm>
                <a:off x="3052916" y="4485514"/>
                <a:ext cx="1033500" cy="1052100"/>
              </a:xfrm>
              <a:prstGeom prst="ellipse">
                <a:avLst/>
              </a:prstGeom>
              <a:noFill/>
              <a:ln cap="flat" cmpd="sng" w="1270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latin typeface="Heebo"/>
                  <a:ea typeface="Heebo"/>
                  <a:cs typeface="Heebo"/>
                  <a:sym typeface="Heebo"/>
                </a:endParaRPr>
              </a:p>
            </p:txBody>
          </p:sp>
          <p:sp>
            <p:nvSpPr>
              <p:cNvPr id="3716" name="Google Shape;3716;p311"/>
              <p:cNvSpPr/>
              <p:nvPr/>
            </p:nvSpPr>
            <p:spPr>
              <a:xfrm>
                <a:off x="3430801" y="4871727"/>
                <a:ext cx="277830" cy="279720"/>
              </a:xfrm>
              <a:custGeom>
                <a:rect b="b" l="l" r="r" t="t"/>
                <a:pathLst>
                  <a:path extrusionOk="0" h="21600" w="2160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grpSp>
        <p:nvGrpSpPr>
          <p:cNvPr id="3717" name="Google Shape;3717;p311"/>
          <p:cNvGrpSpPr/>
          <p:nvPr/>
        </p:nvGrpSpPr>
        <p:grpSpPr>
          <a:xfrm>
            <a:off x="6000048" y="1284641"/>
            <a:ext cx="2106331" cy="788128"/>
            <a:chOff x="7999306" y="1712260"/>
            <a:chExt cx="2808816" cy="1052100"/>
          </a:xfrm>
        </p:grpSpPr>
        <p:sp>
          <p:nvSpPr>
            <p:cNvPr id="3718" name="Google Shape;3718;p311"/>
            <p:cNvSpPr txBox="1"/>
            <p:nvPr/>
          </p:nvSpPr>
          <p:spPr>
            <a:xfrm>
              <a:off x="9175823" y="1712261"/>
              <a:ext cx="1632300" cy="81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grpSp>
          <p:nvGrpSpPr>
            <p:cNvPr id="3719" name="Google Shape;3719;p311"/>
            <p:cNvGrpSpPr/>
            <p:nvPr/>
          </p:nvGrpSpPr>
          <p:grpSpPr>
            <a:xfrm>
              <a:off x="7999306" y="1712260"/>
              <a:ext cx="1033800" cy="1052100"/>
              <a:chOff x="7999306" y="1712260"/>
              <a:chExt cx="1033800" cy="1052100"/>
            </a:xfrm>
          </p:grpSpPr>
          <p:sp>
            <p:nvSpPr>
              <p:cNvPr id="3720" name="Google Shape;3720;p311"/>
              <p:cNvSpPr/>
              <p:nvPr/>
            </p:nvSpPr>
            <p:spPr>
              <a:xfrm>
                <a:off x="7999306" y="1712260"/>
                <a:ext cx="1033800" cy="1052100"/>
              </a:xfrm>
              <a:prstGeom prst="ellipse">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latin typeface="Heebo"/>
                  <a:ea typeface="Heebo"/>
                  <a:cs typeface="Heebo"/>
                  <a:sym typeface="Heebo"/>
                </a:endParaRPr>
              </a:p>
            </p:txBody>
          </p:sp>
          <p:sp>
            <p:nvSpPr>
              <p:cNvPr id="3721" name="Google Shape;3721;p311"/>
              <p:cNvSpPr/>
              <p:nvPr/>
            </p:nvSpPr>
            <p:spPr>
              <a:xfrm>
                <a:off x="8377212" y="2128671"/>
                <a:ext cx="277884" cy="227286"/>
              </a:xfrm>
              <a:custGeom>
                <a:rect b="b" l="l" r="r" t="t"/>
                <a:pathLst>
                  <a:path extrusionOk="0" h="21600" w="2160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grpSp>
        <p:nvGrpSpPr>
          <p:cNvPr id="3722" name="Google Shape;3722;p311"/>
          <p:cNvGrpSpPr/>
          <p:nvPr/>
        </p:nvGrpSpPr>
        <p:grpSpPr>
          <a:xfrm>
            <a:off x="5917864" y="3364593"/>
            <a:ext cx="2046932" cy="788128"/>
            <a:chOff x="7889331" y="4485514"/>
            <a:chExt cx="2729607" cy="1052100"/>
          </a:xfrm>
        </p:grpSpPr>
        <p:sp>
          <p:nvSpPr>
            <p:cNvPr id="3723" name="Google Shape;3723;p311"/>
            <p:cNvSpPr txBox="1"/>
            <p:nvPr/>
          </p:nvSpPr>
          <p:spPr>
            <a:xfrm>
              <a:off x="7889331" y="4485514"/>
              <a:ext cx="1632300" cy="812400"/>
            </a:xfrm>
            <a:prstGeom prst="rect">
              <a:avLst/>
            </a:prstGeom>
            <a:noFill/>
            <a:ln>
              <a:noFill/>
            </a:ln>
          </p:spPr>
          <p:txBody>
            <a:bodyPr anchorCtr="0" anchor="t" bIns="34275" lIns="68575" spcFirstLastPara="1" rIns="68575" wrap="square" tIns="34275">
              <a:noAutofit/>
            </a:bodyPr>
            <a:lstStyle/>
            <a:p>
              <a:pPr indent="0" lvl="0" marL="0" marR="0" rtl="0" algn="r">
                <a:lnSpc>
                  <a:spcPct val="130000"/>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grpSp>
          <p:nvGrpSpPr>
            <p:cNvPr id="3724" name="Google Shape;3724;p311"/>
            <p:cNvGrpSpPr/>
            <p:nvPr/>
          </p:nvGrpSpPr>
          <p:grpSpPr>
            <a:xfrm>
              <a:off x="9585138" y="4485514"/>
              <a:ext cx="1033800" cy="1052100"/>
              <a:chOff x="9585138" y="4485514"/>
              <a:chExt cx="1033800" cy="1052100"/>
            </a:xfrm>
          </p:grpSpPr>
          <p:sp>
            <p:nvSpPr>
              <p:cNvPr id="3725" name="Google Shape;3725;p311"/>
              <p:cNvSpPr/>
              <p:nvPr/>
            </p:nvSpPr>
            <p:spPr>
              <a:xfrm>
                <a:off x="9585138" y="4485514"/>
                <a:ext cx="1033800" cy="1052100"/>
              </a:xfrm>
              <a:prstGeom prst="ellipse">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latin typeface="Heebo"/>
                  <a:ea typeface="Heebo"/>
                  <a:cs typeface="Heebo"/>
                  <a:sym typeface="Heebo"/>
                </a:endParaRPr>
              </a:p>
            </p:txBody>
          </p:sp>
          <p:sp>
            <p:nvSpPr>
              <p:cNvPr id="3726" name="Google Shape;3726;p311"/>
              <p:cNvSpPr/>
              <p:nvPr/>
            </p:nvSpPr>
            <p:spPr>
              <a:xfrm>
                <a:off x="9963043" y="4870138"/>
                <a:ext cx="277884" cy="254286"/>
              </a:xfrm>
              <a:custGeom>
                <a:rect b="b" l="l" r="r" t="t"/>
                <a:pathLst>
                  <a:path extrusionOk="0" h="21600" w="2160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grpSp>
        <p:nvGrpSpPr>
          <p:cNvPr id="3727" name="Google Shape;3727;p311"/>
          <p:cNvGrpSpPr/>
          <p:nvPr/>
        </p:nvGrpSpPr>
        <p:grpSpPr>
          <a:xfrm>
            <a:off x="3550451" y="1284641"/>
            <a:ext cx="2099022" cy="788128"/>
            <a:chOff x="4734559" y="1712260"/>
            <a:chExt cx="2798696" cy="1052100"/>
          </a:xfrm>
        </p:grpSpPr>
        <p:sp>
          <p:nvSpPr>
            <p:cNvPr id="3728" name="Google Shape;3728;p311"/>
            <p:cNvSpPr txBox="1"/>
            <p:nvPr/>
          </p:nvSpPr>
          <p:spPr>
            <a:xfrm>
              <a:off x="5900955" y="1712261"/>
              <a:ext cx="1632300" cy="81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grpSp>
          <p:nvGrpSpPr>
            <p:cNvPr id="3729" name="Google Shape;3729;p311"/>
            <p:cNvGrpSpPr/>
            <p:nvPr/>
          </p:nvGrpSpPr>
          <p:grpSpPr>
            <a:xfrm>
              <a:off x="4734559" y="1712260"/>
              <a:ext cx="1033500" cy="1052100"/>
              <a:chOff x="4734559" y="1712260"/>
              <a:chExt cx="1033500" cy="1052100"/>
            </a:xfrm>
          </p:grpSpPr>
          <p:sp>
            <p:nvSpPr>
              <p:cNvPr id="3730" name="Google Shape;3730;p311"/>
              <p:cNvSpPr/>
              <p:nvPr/>
            </p:nvSpPr>
            <p:spPr>
              <a:xfrm>
                <a:off x="4734559" y="1712260"/>
                <a:ext cx="1033500" cy="1052100"/>
              </a:xfrm>
              <a:prstGeom prst="ellipse">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latin typeface="Heebo"/>
                  <a:ea typeface="Heebo"/>
                  <a:cs typeface="Heebo"/>
                  <a:sym typeface="Heebo"/>
                </a:endParaRPr>
              </a:p>
            </p:txBody>
          </p:sp>
          <p:sp>
            <p:nvSpPr>
              <p:cNvPr id="3731" name="Google Shape;3731;p311"/>
              <p:cNvSpPr/>
              <p:nvPr/>
            </p:nvSpPr>
            <p:spPr>
              <a:xfrm>
                <a:off x="5112385" y="2098472"/>
                <a:ext cx="277830" cy="279716"/>
              </a:xfrm>
              <a:custGeom>
                <a:rect b="b" l="l" r="r" t="t"/>
                <a:pathLst>
                  <a:path extrusionOk="0" h="21583" w="2160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grpSp>
        <p:nvGrpSpPr>
          <p:cNvPr id="3732" name="Google Shape;3732;p311"/>
          <p:cNvGrpSpPr/>
          <p:nvPr/>
        </p:nvGrpSpPr>
        <p:grpSpPr>
          <a:xfrm>
            <a:off x="3461117" y="3364593"/>
            <a:ext cx="2052654" cy="788128"/>
            <a:chOff x="4614463" y="4485514"/>
            <a:chExt cx="2736872" cy="1052100"/>
          </a:xfrm>
        </p:grpSpPr>
        <p:sp>
          <p:nvSpPr>
            <p:cNvPr id="3733" name="Google Shape;3733;p311"/>
            <p:cNvSpPr txBox="1"/>
            <p:nvPr/>
          </p:nvSpPr>
          <p:spPr>
            <a:xfrm>
              <a:off x="4614463" y="4485514"/>
              <a:ext cx="1632300" cy="812400"/>
            </a:xfrm>
            <a:prstGeom prst="rect">
              <a:avLst/>
            </a:prstGeom>
            <a:noFill/>
            <a:ln>
              <a:noFill/>
            </a:ln>
          </p:spPr>
          <p:txBody>
            <a:bodyPr anchorCtr="0" anchor="t" bIns="34275" lIns="68575" spcFirstLastPara="1" rIns="68575" wrap="square" tIns="34275">
              <a:noAutofit/>
            </a:bodyPr>
            <a:lstStyle/>
            <a:p>
              <a:pPr indent="0" lvl="0" marL="0" marR="0" rtl="0" algn="r">
                <a:lnSpc>
                  <a:spcPct val="130000"/>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grpSp>
          <p:nvGrpSpPr>
            <p:cNvPr id="3734" name="Google Shape;3734;p311"/>
            <p:cNvGrpSpPr/>
            <p:nvPr/>
          </p:nvGrpSpPr>
          <p:grpSpPr>
            <a:xfrm>
              <a:off x="6317835" y="4485514"/>
              <a:ext cx="1033500" cy="1052100"/>
              <a:chOff x="6317835" y="4485514"/>
              <a:chExt cx="1033500" cy="1052100"/>
            </a:xfrm>
          </p:grpSpPr>
          <p:sp>
            <p:nvSpPr>
              <p:cNvPr id="3735" name="Google Shape;3735;p311"/>
              <p:cNvSpPr/>
              <p:nvPr/>
            </p:nvSpPr>
            <p:spPr>
              <a:xfrm>
                <a:off x="6317835" y="4485514"/>
                <a:ext cx="1033500" cy="1052100"/>
              </a:xfrm>
              <a:prstGeom prst="ellipse">
                <a:avLst/>
              </a:prstGeom>
              <a:noFill/>
              <a:ln cap="flat" cmpd="sng" w="12700">
                <a:solidFill>
                  <a:schemeClr val="accent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i="0" sz="1800" u="none" cap="none" strike="noStrike">
                  <a:latin typeface="Heebo"/>
                  <a:ea typeface="Heebo"/>
                  <a:cs typeface="Heebo"/>
                  <a:sym typeface="Heebo"/>
                </a:endParaRPr>
              </a:p>
            </p:txBody>
          </p:sp>
          <p:sp>
            <p:nvSpPr>
              <p:cNvPr id="3736" name="Google Shape;3736;p311"/>
              <p:cNvSpPr/>
              <p:nvPr/>
            </p:nvSpPr>
            <p:spPr>
              <a:xfrm>
                <a:off x="6695657" y="4871727"/>
                <a:ext cx="277830" cy="254309"/>
              </a:xfrm>
              <a:custGeom>
                <a:rect b="b" l="l" r="r" t="t"/>
                <a:pathLst>
                  <a:path extrusionOk="0" h="21144" w="2160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dk2"/>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0" name="Shape 3740"/>
        <p:cNvGrpSpPr/>
        <p:nvPr/>
      </p:nvGrpSpPr>
      <p:grpSpPr>
        <a:xfrm>
          <a:off x="0" y="0"/>
          <a:ext cx="0" cy="0"/>
          <a:chOff x="0" y="0"/>
          <a:chExt cx="0" cy="0"/>
        </a:xfrm>
      </p:grpSpPr>
      <p:sp>
        <p:nvSpPr>
          <p:cNvPr id="3741" name="Google Shape;3741;p312"/>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grpSp>
        <p:nvGrpSpPr>
          <p:cNvPr id="3742" name="Google Shape;3742;p312"/>
          <p:cNvGrpSpPr/>
          <p:nvPr/>
        </p:nvGrpSpPr>
        <p:grpSpPr>
          <a:xfrm>
            <a:off x="379214" y="1870472"/>
            <a:ext cx="714375" cy="2686050"/>
            <a:chOff x="0" y="0"/>
            <a:chExt cx="1905000" cy="7162800"/>
          </a:xfrm>
        </p:grpSpPr>
        <p:sp>
          <p:nvSpPr>
            <p:cNvPr id="3743" name="Google Shape;3743;p312"/>
            <p:cNvSpPr/>
            <p:nvPr/>
          </p:nvSpPr>
          <p:spPr>
            <a:xfrm>
              <a:off x="0" y="0"/>
              <a:ext cx="1905000" cy="952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a:ea typeface="Heebo"/>
                  <a:cs typeface="Heebo"/>
                  <a:sym typeface="Heebo"/>
                </a:rPr>
                <a:t>PROJECT</a:t>
              </a:r>
              <a:endParaRPr i="0" sz="1100" u="none" cap="none" strike="noStrike">
                <a:solidFill>
                  <a:srgbClr val="000000"/>
                </a:solidFill>
                <a:latin typeface="Heebo"/>
                <a:ea typeface="Heebo"/>
                <a:cs typeface="Heebo"/>
                <a:sym typeface="Heebo"/>
              </a:endParaRPr>
            </a:p>
            <a:p>
              <a:pPr indent="0" lvl="0" marL="0" marR="0" rtl="0" algn="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a:ea typeface="Heebo"/>
                  <a:cs typeface="Heebo"/>
                  <a:sym typeface="Heebo"/>
                </a:rPr>
                <a:t>LAUNCH</a:t>
              </a:r>
              <a:endParaRPr i="0" sz="800" u="none" cap="none" strike="noStrike">
                <a:solidFill>
                  <a:schemeClr val="dk1"/>
                </a:solidFill>
                <a:latin typeface="Heebo"/>
                <a:ea typeface="Heebo"/>
                <a:cs typeface="Heebo"/>
                <a:sym typeface="Heebo"/>
              </a:endParaRPr>
            </a:p>
          </p:txBody>
        </p:sp>
        <p:sp>
          <p:nvSpPr>
            <p:cNvPr id="3744" name="Google Shape;3744;p312"/>
            <p:cNvSpPr/>
            <p:nvPr/>
          </p:nvSpPr>
          <p:spPr>
            <a:xfrm>
              <a:off x="0" y="1549400"/>
              <a:ext cx="1905000" cy="952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a:ea typeface="Heebo"/>
                  <a:cs typeface="Heebo"/>
                  <a:sym typeface="Heebo"/>
                </a:rPr>
                <a:t>SOFTWARE</a:t>
              </a:r>
              <a:endParaRPr i="0" sz="1100" u="none" cap="none" strike="noStrike">
                <a:solidFill>
                  <a:srgbClr val="000000"/>
                </a:solidFill>
                <a:latin typeface="Heebo"/>
                <a:ea typeface="Heebo"/>
                <a:cs typeface="Heebo"/>
                <a:sym typeface="Heebo"/>
              </a:endParaRPr>
            </a:p>
            <a:p>
              <a:pPr indent="0" lvl="0" marL="0" marR="0" rtl="0" algn="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a:ea typeface="Heebo"/>
                  <a:cs typeface="Heebo"/>
                  <a:sym typeface="Heebo"/>
                </a:rPr>
                <a:t>DEVELOPMENT</a:t>
              </a:r>
              <a:endParaRPr i="0" sz="800" u="none" cap="none" strike="noStrike">
                <a:solidFill>
                  <a:schemeClr val="dk1"/>
                </a:solidFill>
                <a:latin typeface="Heebo"/>
                <a:ea typeface="Heebo"/>
                <a:cs typeface="Heebo"/>
                <a:sym typeface="Heebo"/>
              </a:endParaRPr>
            </a:p>
          </p:txBody>
        </p:sp>
        <p:sp>
          <p:nvSpPr>
            <p:cNvPr id="3745" name="Google Shape;3745;p312"/>
            <p:cNvSpPr/>
            <p:nvPr/>
          </p:nvSpPr>
          <p:spPr>
            <a:xfrm>
              <a:off x="0" y="3111500"/>
              <a:ext cx="1905000" cy="952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a:ea typeface="Heebo"/>
                  <a:cs typeface="Heebo"/>
                  <a:sym typeface="Heebo"/>
                </a:rPr>
                <a:t>Marketing Strategy</a:t>
              </a:r>
              <a:endParaRPr i="0" sz="1100" u="none" cap="none" strike="noStrike">
                <a:solidFill>
                  <a:srgbClr val="000000"/>
                </a:solidFill>
                <a:latin typeface="Heebo"/>
                <a:ea typeface="Heebo"/>
                <a:cs typeface="Heebo"/>
                <a:sym typeface="Heebo"/>
              </a:endParaRPr>
            </a:p>
          </p:txBody>
        </p:sp>
        <p:sp>
          <p:nvSpPr>
            <p:cNvPr id="3746" name="Google Shape;3746;p312"/>
            <p:cNvSpPr/>
            <p:nvPr/>
          </p:nvSpPr>
          <p:spPr>
            <a:xfrm>
              <a:off x="0" y="4660900"/>
              <a:ext cx="1905000" cy="952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a:ea typeface="Heebo"/>
                  <a:cs typeface="Heebo"/>
                  <a:sym typeface="Heebo"/>
                </a:rPr>
                <a:t>CREATIVE</a:t>
              </a:r>
              <a:endParaRPr i="0" sz="1100" u="none" cap="none" strike="noStrike">
                <a:solidFill>
                  <a:srgbClr val="000000"/>
                </a:solidFill>
                <a:latin typeface="Heebo"/>
                <a:ea typeface="Heebo"/>
                <a:cs typeface="Heebo"/>
                <a:sym typeface="Heebo"/>
              </a:endParaRPr>
            </a:p>
            <a:p>
              <a:pPr indent="0" lvl="0" marL="0" marR="0" rtl="0" algn="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a:ea typeface="Heebo"/>
                  <a:cs typeface="Heebo"/>
                  <a:sym typeface="Heebo"/>
                </a:rPr>
                <a:t>DESIGN</a:t>
              </a:r>
              <a:endParaRPr i="0" sz="800" u="none" cap="none" strike="noStrike">
                <a:solidFill>
                  <a:schemeClr val="dk1"/>
                </a:solidFill>
                <a:latin typeface="Heebo"/>
                <a:ea typeface="Heebo"/>
                <a:cs typeface="Heebo"/>
                <a:sym typeface="Heebo"/>
              </a:endParaRPr>
            </a:p>
          </p:txBody>
        </p:sp>
        <p:sp>
          <p:nvSpPr>
            <p:cNvPr id="3747" name="Google Shape;3747;p312"/>
            <p:cNvSpPr/>
            <p:nvPr/>
          </p:nvSpPr>
          <p:spPr>
            <a:xfrm>
              <a:off x="0" y="6210300"/>
              <a:ext cx="1905000" cy="952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a:ea typeface="Heebo"/>
                  <a:cs typeface="Heebo"/>
                  <a:sym typeface="Heebo"/>
                </a:rPr>
                <a:t>BETA</a:t>
              </a:r>
              <a:br>
                <a:rPr i="0" lang="en" sz="800" u="none" cap="none" strike="noStrike">
                  <a:solidFill>
                    <a:schemeClr val="dk1"/>
                  </a:solidFill>
                  <a:latin typeface="Heebo"/>
                  <a:ea typeface="Heebo"/>
                  <a:cs typeface="Heebo"/>
                  <a:sym typeface="Heebo"/>
                </a:rPr>
              </a:br>
              <a:r>
                <a:rPr i="0" lang="en" sz="800" u="none" cap="none" strike="noStrike">
                  <a:solidFill>
                    <a:schemeClr val="dk1"/>
                  </a:solidFill>
                  <a:latin typeface="Heebo"/>
                  <a:ea typeface="Heebo"/>
                  <a:cs typeface="Heebo"/>
                  <a:sym typeface="Heebo"/>
                </a:rPr>
                <a:t>TESTING</a:t>
              </a:r>
              <a:endParaRPr i="0" sz="800" u="none" cap="none" strike="noStrike">
                <a:solidFill>
                  <a:schemeClr val="dk1"/>
                </a:solidFill>
                <a:latin typeface="Heebo"/>
                <a:ea typeface="Heebo"/>
                <a:cs typeface="Heebo"/>
                <a:sym typeface="Heebo"/>
              </a:endParaRPr>
            </a:p>
          </p:txBody>
        </p:sp>
      </p:grpSp>
      <p:grpSp>
        <p:nvGrpSpPr>
          <p:cNvPr id="3748" name="Google Shape;3748;p312"/>
          <p:cNvGrpSpPr/>
          <p:nvPr/>
        </p:nvGrpSpPr>
        <p:grpSpPr>
          <a:xfrm>
            <a:off x="1195983" y="1366838"/>
            <a:ext cx="7445884" cy="310750"/>
            <a:chOff x="0" y="0"/>
            <a:chExt cx="19855691" cy="828445"/>
          </a:xfrm>
        </p:grpSpPr>
        <p:sp>
          <p:nvSpPr>
            <p:cNvPr id="3749" name="Google Shape;3749;p312"/>
            <p:cNvSpPr/>
            <p:nvPr/>
          </p:nvSpPr>
          <p:spPr>
            <a:xfrm>
              <a:off x="1727200"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FEB</a:t>
              </a:r>
              <a:endParaRPr i="0" sz="1100" u="none" cap="none" strike="noStrike">
                <a:solidFill>
                  <a:srgbClr val="000000"/>
                </a:solidFill>
                <a:latin typeface="Heebo Medium"/>
                <a:ea typeface="Heebo Medium"/>
                <a:cs typeface="Heebo Medium"/>
                <a:sym typeface="Heebo Medium"/>
              </a:endParaRPr>
            </a:p>
          </p:txBody>
        </p:sp>
        <p:sp>
          <p:nvSpPr>
            <p:cNvPr id="3750" name="Google Shape;3750;p312"/>
            <p:cNvSpPr/>
            <p:nvPr/>
          </p:nvSpPr>
          <p:spPr>
            <a:xfrm>
              <a:off x="0"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JAN</a:t>
              </a:r>
              <a:endParaRPr i="0" sz="1100" u="none" cap="none" strike="noStrike">
                <a:solidFill>
                  <a:srgbClr val="000000"/>
                </a:solidFill>
                <a:latin typeface="Heebo Medium"/>
                <a:ea typeface="Heebo Medium"/>
                <a:cs typeface="Heebo Medium"/>
                <a:sym typeface="Heebo Medium"/>
              </a:endParaRPr>
            </a:p>
          </p:txBody>
        </p:sp>
        <p:sp>
          <p:nvSpPr>
            <p:cNvPr id="3751" name="Google Shape;3751;p312"/>
            <p:cNvSpPr/>
            <p:nvPr/>
          </p:nvSpPr>
          <p:spPr>
            <a:xfrm>
              <a:off x="5181600"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APR</a:t>
              </a:r>
              <a:endParaRPr i="0" sz="1100" u="none" cap="none" strike="noStrike">
                <a:solidFill>
                  <a:srgbClr val="000000"/>
                </a:solidFill>
                <a:latin typeface="Heebo Medium"/>
                <a:ea typeface="Heebo Medium"/>
                <a:cs typeface="Heebo Medium"/>
                <a:sym typeface="Heebo Medium"/>
              </a:endParaRPr>
            </a:p>
          </p:txBody>
        </p:sp>
        <p:sp>
          <p:nvSpPr>
            <p:cNvPr id="3752" name="Google Shape;3752;p312"/>
            <p:cNvSpPr/>
            <p:nvPr/>
          </p:nvSpPr>
          <p:spPr>
            <a:xfrm>
              <a:off x="3454400"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MAR</a:t>
              </a:r>
              <a:endParaRPr i="0" sz="1100" u="none" cap="none" strike="noStrike">
                <a:solidFill>
                  <a:srgbClr val="000000"/>
                </a:solidFill>
                <a:latin typeface="Heebo Medium"/>
                <a:ea typeface="Heebo Medium"/>
                <a:cs typeface="Heebo Medium"/>
                <a:sym typeface="Heebo Medium"/>
              </a:endParaRPr>
            </a:p>
          </p:txBody>
        </p:sp>
        <p:sp>
          <p:nvSpPr>
            <p:cNvPr id="3753" name="Google Shape;3753;p312"/>
            <p:cNvSpPr/>
            <p:nvPr/>
          </p:nvSpPr>
          <p:spPr>
            <a:xfrm>
              <a:off x="8623300"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JUN</a:t>
              </a:r>
              <a:endParaRPr i="0" sz="1100" u="none" cap="none" strike="noStrike">
                <a:solidFill>
                  <a:srgbClr val="000000"/>
                </a:solidFill>
                <a:latin typeface="Heebo Medium"/>
                <a:ea typeface="Heebo Medium"/>
                <a:cs typeface="Heebo Medium"/>
                <a:sym typeface="Heebo Medium"/>
              </a:endParaRPr>
            </a:p>
          </p:txBody>
        </p:sp>
        <p:sp>
          <p:nvSpPr>
            <p:cNvPr id="3754" name="Google Shape;3754;p312"/>
            <p:cNvSpPr/>
            <p:nvPr/>
          </p:nvSpPr>
          <p:spPr>
            <a:xfrm>
              <a:off x="6896100"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MAY</a:t>
              </a:r>
              <a:endParaRPr i="0" sz="1100" u="none" cap="none" strike="noStrike">
                <a:solidFill>
                  <a:srgbClr val="000000"/>
                </a:solidFill>
                <a:latin typeface="Heebo Medium"/>
                <a:ea typeface="Heebo Medium"/>
                <a:cs typeface="Heebo Medium"/>
                <a:sym typeface="Heebo Medium"/>
              </a:endParaRPr>
            </a:p>
          </p:txBody>
        </p:sp>
        <p:sp>
          <p:nvSpPr>
            <p:cNvPr id="3755" name="Google Shape;3755;p312"/>
            <p:cNvSpPr/>
            <p:nvPr/>
          </p:nvSpPr>
          <p:spPr>
            <a:xfrm>
              <a:off x="12077700"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AUG</a:t>
              </a:r>
              <a:endParaRPr i="0" sz="1100" u="none" cap="none" strike="noStrike">
                <a:solidFill>
                  <a:srgbClr val="000000"/>
                </a:solidFill>
                <a:latin typeface="Heebo Medium"/>
                <a:ea typeface="Heebo Medium"/>
                <a:cs typeface="Heebo Medium"/>
                <a:sym typeface="Heebo Medium"/>
              </a:endParaRPr>
            </a:p>
          </p:txBody>
        </p:sp>
        <p:sp>
          <p:nvSpPr>
            <p:cNvPr id="3756" name="Google Shape;3756;p312"/>
            <p:cNvSpPr/>
            <p:nvPr/>
          </p:nvSpPr>
          <p:spPr>
            <a:xfrm>
              <a:off x="10350500"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JUL</a:t>
              </a:r>
              <a:endParaRPr i="0" sz="1100" u="none" cap="none" strike="noStrike">
                <a:solidFill>
                  <a:srgbClr val="000000"/>
                </a:solidFill>
                <a:latin typeface="Heebo Medium"/>
                <a:ea typeface="Heebo Medium"/>
                <a:cs typeface="Heebo Medium"/>
                <a:sym typeface="Heebo Medium"/>
              </a:endParaRPr>
            </a:p>
          </p:txBody>
        </p:sp>
        <p:sp>
          <p:nvSpPr>
            <p:cNvPr id="3757" name="Google Shape;3757;p312"/>
            <p:cNvSpPr/>
            <p:nvPr/>
          </p:nvSpPr>
          <p:spPr>
            <a:xfrm>
              <a:off x="15512391"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OCT</a:t>
              </a:r>
              <a:endParaRPr i="0" sz="1100" u="none" cap="none" strike="noStrike">
                <a:solidFill>
                  <a:srgbClr val="000000"/>
                </a:solidFill>
                <a:latin typeface="Heebo Medium"/>
                <a:ea typeface="Heebo Medium"/>
                <a:cs typeface="Heebo Medium"/>
                <a:sym typeface="Heebo Medium"/>
              </a:endParaRPr>
            </a:p>
          </p:txBody>
        </p:sp>
        <p:sp>
          <p:nvSpPr>
            <p:cNvPr id="3758" name="Google Shape;3758;p312"/>
            <p:cNvSpPr/>
            <p:nvPr/>
          </p:nvSpPr>
          <p:spPr>
            <a:xfrm>
              <a:off x="13785191"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SEP</a:t>
              </a:r>
              <a:endParaRPr i="0" sz="1100" u="none" cap="none" strike="noStrike">
                <a:solidFill>
                  <a:srgbClr val="000000"/>
                </a:solidFill>
                <a:latin typeface="Heebo Medium"/>
                <a:ea typeface="Heebo Medium"/>
                <a:cs typeface="Heebo Medium"/>
                <a:sym typeface="Heebo Medium"/>
              </a:endParaRPr>
            </a:p>
          </p:txBody>
        </p:sp>
        <p:sp>
          <p:nvSpPr>
            <p:cNvPr id="3759" name="Google Shape;3759;p312"/>
            <p:cNvSpPr/>
            <p:nvPr/>
          </p:nvSpPr>
          <p:spPr>
            <a:xfrm>
              <a:off x="18966791"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DEC</a:t>
              </a:r>
              <a:endParaRPr i="0" sz="1100" u="none" cap="none" strike="noStrike">
                <a:solidFill>
                  <a:srgbClr val="000000"/>
                </a:solidFill>
                <a:latin typeface="Heebo Medium"/>
                <a:ea typeface="Heebo Medium"/>
                <a:cs typeface="Heebo Medium"/>
                <a:sym typeface="Heebo Medium"/>
              </a:endParaRPr>
            </a:p>
          </p:txBody>
        </p:sp>
        <p:sp>
          <p:nvSpPr>
            <p:cNvPr id="3760" name="Google Shape;3760;p312"/>
            <p:cNvSpPr/>
            <p:nvPr/>
          </p:nvSpPr>
          <p:spPr>
            <a:xfrm>
              <a:off x="17239591" y="0"/>
              <a:ext cx="888900" cy="507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NOV</a:t>
              </a:r>
              <a:endParaRPr i="0" sz="1100" u="none" cap="none" strike="noStrike">
                <a:solidFill>
                  <a:srgbClr val="000000"/>
                </a:solidFill>
                <a:latin typeface="Heebo Medium"/>
                <a:ea typeface="Heebo Medium"/>
                <a:cs typeface="Heebo Medium"/>
                <a:sym typeface="Heebo Medium"/>
              </a:endParaRPr>
            </a:p>
          </p:txBody>
        </p:sp>
        <p:grpSp>
          <p:nvGrpSpPr>
            <p:cNvPr id="3761" name="Google Shape;3761;p312"/>
            <p:cNvGrpSpPr/>
            <p:nvPr/>
          </p:nvGrpSpPr>
          <p:grpSpPr>
            <a:xfrm>
              <a:off x="323239" y="574345"/>
              <a:ext cx="19208831" cy="254100"/>
              <a:chOff x="0" y="0"/>
              <a:chExt cx="19208831" cy="254100"/>
            </a:xfrm>
          </p:grpSpPr>
          <p:sp>
            <p:nvSpPr>
              <p:cNvPr id="3762" name="Google Shape;3762;p312"/>
              <p:cNvSpPr/>
              <p:nvPr/>
            </p:nvSpPr>
            <p:spPr>
              <a:xfrm>
                <a:off x="0"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63" name="Google Shape;3763;p312"/>
              <p:cNvSpPr/>
              <p:nvPr/>
            </p:nvSpPr>
            <p:spPr>
              <a:xfrm>
                <a:off x="1723157"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64" name="Google Shape;3764;p312"/>
              <p:cNvSpPr/>
              <p:nvPr/>
            </p:nvSpPr>
            <p:spPr>
              <a:xfrm>
                <a:off x="3446314"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65" name="Google Shape;3765;p312"/>
              <p:cNvSpPr/>
              <p:nvPr/>
            </p:nvSpPr>
            <p:spPr>
              <a:xfrm>
                <a:off x="5169472"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66" name="Google Shape;3766;p312"/>
              <p:cNvSpPr/>
              <p:nvPr/>
            </p:nvSpPr>
            <p:spPr>
              <a:xfrm>
                <a:off x="6892630"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67" name="Google Shape;3767;p312"/>
              <p:cNvSpPr/>
              <p:nvPr/>
            </p:nvSpPr>
            <p:spPr>
              <a:xfrm>
                <a:off x="8615787"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68" name="Google Shape;3768;p312"/>
              <p:cNvSpPr/>
              <p:nvPr/>
            </p:nvSpPr>
            <p:spPr>
              <a:xfrm>
                <a:off x="10338944"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69" name="Google Shape;3769;p312"/>
              <p:cNvSpPr/>
              <p:nvPr/>
            </p:nvSpPr>
            <p:spPr>
              <a:xfrm>
                <a:off x="12062102"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70" name="Google Shape;3770;p312"/>
              <p:cNvSpPr/>
              <p:nvPr/>
            </p:nvSpPr>
            <p:spPr>
              <a:xfrm>
                <a:off x="13785259"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71" name="Google Shape;3771;p312"/>
              <p:cNvSpPr/>
              <p:nvPr/>
            </p:nvSpPr>
            <p:spPr>
              <a:xfrm>
                <a:off x="15508416"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72" name="Google Shape;3772;p312"/>
              <p:cNvSpPr/>
              <p:nvPr/>
            </p:nvSpPr>
            <p:spPr>
              <a:xfrm>
                <a:off x="17231573"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73" name="Google Shape;3773;p312"/>
              <p:cNvSpPr/>
              <p:nvPr/>
            </p:nvSpPr>
            <p:spPr>
              <a:xfrm>
                <a:off x="18954731" y="0"/>
                <a:ext cx="254100" cy="254100"/>
              </a:xfrm>
              <a:prstGeom prst="roundRect">
                <a:avLst>
                  <a:gd fmla="val 50000" name="adj"/>
                </a:avLst>
              </a:prstGeom>
              <a:solidFill>
                <a:schemeClr val="accent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cxnSp>
            <p:nvCxnSpPr>
              <p:cNvPr id="3774" name="Google Shape;3774;p312"/>
              <p:cNvCxnSpPr/>
              <p:nvPr/>
            </p:nvCxnSpPr>
            <p:spPr>
              <a:xfrm>
                <a:off x="133946" y="120704"/>
                <a:ext cx="18955800" cy="0"/>
              </a:xfrm>
              <a:prstGeom prst="straightConnector1">
                <a:avLst/>
              </a:prstGeom>
              <a:noFill/>
              <a:ln cap="flat" cmpd="sng" w="38100">
                <a:solidFill>
                  <a:schemeClr val="accent1"/>
                </a:solidFill>
                <a:prstDash val="solid"/>
                <a:round/>
                <a:headEnd len="sm" w="sm" type="none"/>
                <a:tailEnd len="sm" w="sm" type="none"/>
              </a:ln>
            </p:spPr>
          </p:cxnSp>
        </p:grpSp>
      </p:grpSp>
      <p:grpSp>
        <p:nvGrpSpPr>
          <p:cNvPr id="3775" name="Google Shape;3775;p312"/>
          <p:cNvGrpSpPr/>
          <p:nvPr/>
        </p:nvGrpSpPr>
        <p:grpSpPr>
          <a:xfrm>
            <a:off x="1334707" y="2050852"/>
            <a:ext cx="7152525" cy="2328863"/>
            <a:chOff x="42" y="-1"/>
            <a:chExt cx="19073400" cy="6210302"/>
          </a:xfrm>
        </p:grpSpPr>
        <p:cxnSp>
          <p:nvCxnSpPr>
            <p:cNvPr id="3776" name="Google Shape;3776;p312"/>
            <p:cNvCxnSpPr/>
            <p:nvPr/>
          </p:nvCxnSpPr>
          <p:spPr>
            <a:xfrm rot="10800000">
              <a:off x="42" y="-1"/>
              <a:ext cx="19073400" cy="0"/>
            </a:xfrm>
            <a:prstGeom prst="straightConnector1">
              <a:avLst/>
            </a:prstGeom>
            <a:noFill/>
            <a:ln cap="rnd" cmpd="sng" w="25400">
              <a:solidFill>
                <a:schemeClr val="dk1"/>
              </a:solidFill>
              <a:prstDash val="dot"/>
              <a:round/>
              <a:headEnd len="sm" w="sm" type="none"/>
              <a:tailEnd len="sm" w="sm" type="none"/>
            </a:ln>
          </p:spPr>
        </p:cxnSp>
        <p:cxnSp>
          <p:nvCxnSpPr>
            <p:cNvPr id="3777" name="Google Shape;3777;p312"/>
            <p:cNvCxnSpPr/>
            <p:nvPr/>
          </p:nvCxnSpPr>
          <p:spPr>
            <a:xfrm rot="10800000">
              <a:off x="42" y="1549399"/>
              <a:ext cx="19073400" cy="0"/>
            </a:xfrm>
            <a:prstGeom prst="straightConnector1">
              <a:avLst/>
            </a:prstGeom>
            <a:noFill/>
            <a:ln cap="rnd" cmpd="sng" w="25400">
              <a:solidFill>
                <a:schemeClr val="dk1"/>
              </a:solidFill>
              <a:prstDash val="dot"/>
              <a:round/>
              <a:headEnd len="sm" w="sm" type="none"/>
              <a:tailEnd len="sm" w="sm" type="none"/>
            </a:ln>
          </p:spPr>
        </p:cxnSp>
        <p:cxnSp>
          <p:nvCxnSpPr>
            <p:cNvPr id="3778" name="Google Shape;3778;p312"/>
            <p:cNvCxnSpPr/>
            <p:nvPr/>
          </p:nvCxnSpPr>
          <p:spPr>
            <a:xfrm rot="10800000">
              <a:off x="42" y="3111500"/>
              <a:ext cx="19073400" cy="0"/>
            </a:xfrm>
            <a:prstGeom prst="straightConnector1">
              <a:avLst/>
            </a:prstGeom>
            <a:noFill/>
            <a:ln cap="rnd" cmpd="sng" w="25400">
              <a:solidFill>
                <a:schemeClr val="dk1"/>
              </a:solidFill>
              <a:prstDash val="dot"/>
              <a:round/>
              <a:headEnd len="sm" w="sm" type="none"/>
              <a:tailEnd len="sm" w="sm" type="none"/>
            </a:ln>
          </p:spPr>
        </p:cxnSp>
        <p:cxnSp>
          <p:nvCxnSpPr>
            <p:cNvPr id="3779" name="Google Shape;3779;p312"/>
            <p:cNvCxnSpPr/>
            <p:nvPr/>
          </p:nvCxnSpPr>
          <p:spPr>
            <a:xfrm rot="10800000">
              <a:off x="42" y="4648200"/>
              <a:ext cx="19073400" cy="0"/>
            </a:xfrm>
            <a:prstGeom prst="straightConnector1">
              <a:avLst/>
            </a:prstGeom>
            <a:noFill/>
            <a:ln cap="rnd" cmpd="sng" w="25400">
              <a:solidFill>
                <a:schemeClr val="dk1"/>
              </a:solidFill>
              <a:prstDash val="dot"/>
              <a:round/>
              <a:headEnd len="sm" w="sm" type="none"/>
              <a:tailEnd len="sm" w="sm" type="none"/>
            </a:ln>
          </p:spPr>
        </p:cxnSp>
        <p:cxnSp>
          <p:nvCxnSpPr>
            <p:cNvPr id="3780" name="Google Shape;3780;p312"/>
            <p:cNvCxnSpPr/>
            <p:nvPr/>
          </p:nvCxnSpPr>
          <p:spPr>
            <a:xfrm rot="10800000">
              <a:off x="42" y="6210301"/>
              <a:ext cx="19073400" cy="0"/>
            </a:xfrm>
            <a:prstGeom prst="straightConnector1">
              <a:avLst/>
            </a:prstGeom>
            <a:noFill/>
            <a:ln cap="rnd" cmpd="sng" w="25400">
              <a:solidFill>
                <a:schemeClr val="dk1"/>
              </a:solidFill>
              <a:prstDash val="dot"/>
              <a:round/>
              <a:headEnd len="sm" w="sm" type="none"/>
              <a:tailEnd len="sm" w="sm" type="none"/>
            </a:ln>
          </p:spPr>
        </p:cxnSp>
      </p:grpSp>
      <p:sp>
        <p:nvSpPr>
          <p:cNvPr id="3781" name="Google Shape;3781;p312"/>
          <p:cNvSpPr/>
          <p:nvPr/>
        </p:nvSpPr>
        <p:spPr>
          <a:xfrm>
            <a:off x="1334691" y="1968104"/>
            <a:ext cx="676200" cy="171600"/>
          </a:xfrm>
          <a:prstGeom prst="roundRect">
            <a:avLst>
              <a:gd fmla="val 49431" name="adj"/>
            </a:avLst>
          </a:prstGeom>
          <a:solidFill>
            <a:schemeClr val="accent1"/>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82" name="Google Shape;3782;p312"/>
          <p:cNvSpPr/>
          <p:nvPr/>
        </p:nvSpPr>
        <p:spPr>
          <a:xfrm>
            <a:off x="1815108" y="2544366"/>
            <a:ext cx="3072300" cy="171600"/>
          </a:xfrm>
          <a:prstGeom prst="roundRect">
            <a:avLst>
              <a:gd fmla="val 50000" name="adj"/>
            </a:avLst>
          </a:prstGeom>
          <a:solidFill>
            <a:schemeClr val="accent3"/>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83" name="Google Shape;3783;p312"/>
          <p:cNvSpPr/>
          <p:nvPr/>
        </p:nvSpPr>
        <p:spPr>
          <a:xfrm>
            <a:off x="4621412" y="3130153"/>
            <a:ext cx="1146600" cy="171600"/>
          </a:xfrm>
          <a:prstGeom prst="roundRect">
            <a:avLst>
              <a:gd fmla="val 50000" name="adj"/>
            </a:avLst>
          </a:prstGeom>
          <a:solidFill>
            <a:schemeClr val="accent2"/>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84" name="Google Shape;3784;p312"/>
          <p:cNvSpPr/>
          <p:nvPr/>
        </p:nvSpPr>
        <p:spPr>
          <a:xfrm>
            <a:off x="5552480" y="3711178"/>
            <a:ext cx="2108700" cy="171600"/>
          </a:xfrm>
          <a:prstGeom prst="roundRect">
            <a:avLst>
              <a:gd fmla="val 50000" name="adj"/>
            </a:avLst>
          </a:prstGeom>
          <a:solidFill>
            <a:schemeClr val="accent1"/>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
        <p:nvSpPr>
          <p:cNvPr id="3785" name="Google Shape;3785;p312"/>
          <p:cNvSpPr/>
          <p:nvPr/>
        </p:nvSpPr>
        <p:spPr>
          <a:xfrm>
            <a:off x="7346752" y="4296966"/>
            <a:ext cx="1140600" cy="171600"/>
          </a:xfrm>
          <a:prstGeom prst="roundRect">
            <a:avLst>
              <a:gd fmla="val 50000" name="adj"/>
            </a:avLst>
          </a:prstGeom>
          <a:solidFill>
            <a:schemeClr val="accent5"/>
          </a:solidFill>
          <a:ln>
            <a:noFill/>
          </a:ln>
        </p:spPr>
        <p:txBody>
          <a:bodyPr anchorCtr="0" anchor="ctr" bIns="14300" lIns="14300" spcFirstLastPara="1" rIns="14300" wrap="square" tIns="14300">
            <a:noAutofit/>
          </a:bodyPr>
          <a:lstStyle/>
          <a:p>
            <a:pPr indent="0" lvl="0" marL="0" marR="0" rtl="0" algn="ctr">
              <a:lnSpc>
                <a:spcPct val="100000"/>
              </a:lnSpc>
              <a:spcBef>
                <a:spcPts val="0"/>
              </a:spcBef>
              <a:spcAft>
                <a:spcPts val="0"/>
              </a:spcAft>
              <a:buClr>
                <a:srgbClr val="000000"/>
              </a:buClr>
              <a:buSzPts val="500"/>
              <a:buFont typeface="Arial"/>
              <a:buNone/>
            </a:pPr>
            <a:r>
              <a:t/>
            </a:r>
            <a:endParaRPr b="0" i="0" sz="500" u="none" cap="none" strike="noStrike">
              <a:solidFill>
                <a:srgbClr val="000000"/>
              </a:solidFill>
              <a:latin typeface="Roboto Light"/>
              <a:ea typeface="Roboto Light"/>
              <a:cs typeface="Roboto Light"/>
              <a:sym typeface="Roboto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9" name="Shape 3789"/>
        <p:cNvGrpSpPr/>
        <p:nvPr/>
      </p:nvGrpSpPr>
      <p:grpSpPr>
        <a:xfrm>
          <a:off x="0" y="0"/>
          <a:ext cx="0" cy="0"/>
          <a:chOff x="0" y="0"/>
          <a:chExt cx="0" cy="0"/>
        </a:xfrm>
      </p:grpSpPr>
      <p:sp>
        <p:nvSpPr>
          <p:cNvPr id="3790" name="Google Shape;3790;p313"/>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grpSp>
        <p:nvGrpSpPr>
          <p:cNvPr id="3791" name="Google Shape;3791;p313"/>
          <p:cNvGrpSpPr/>
          <p:nvPr/>
        </p:nvGrpSpPr>
        <p:grpSpPr>
          <a:xfrm>
            <a:off x="913290" y="3739784"/>
            <a:ext cx="1100202" cy="609668"/>
            <a:chOff x="2194602" y="2009322"/>
            <a:chExt cx="1573740" cy="872700"/>
          </a:xfrm>
        </p:grpSpPr>
        <p:sp>
          <p:nvSpPr>
            <p:cNvPr id="3792" name="Google Shape;3792;p313"/>
            <p:cNvSpPr/>
            <p:nvPr/>
          </p:nvSpPr>
          <p:spPr>
            <a:xfrm>
              <a:off x="2540742" y="2009322"/>
              <a:ext cx="1227600" cy="872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i="0" lang="en" sz="700" u="none" cap="none" strike="noStrike">
                  <a:latin typeface="Heebo"/>
                  <a:ea typeface="Heebo"/>
                  <a:cs typeface="Heebo"/>
                  <a:sym typeface="Heebo"/>
                </a:rPr>
                <a:t>Synth chartreuse XOXO, tacos brooklyn VHS plaid.</a:t>
              </a:r>
              <a:endParaRPr i="0" sz="700" u="none" cap="none" strike="noStrike">
                <a:latin typeface="Heebo"/>
                <a:ea typeface="Heebo"/>
                <a:cs typeface="Heebo"/>
                <a:sym typeface="Heebo"/>
              </a:endParaRPr>
            </a:p>
          </p:txBody>
        </p:sp>
        <p:sp>
          <p:nvSpPr>
            <p:cNvPr id="3793" name="Google Shape;3793;p313"/>
            <p:cNvSpPr/>
            <p:nvPr/>
          </p:nvSpPr>
          <p:spPr>
            <a:xfrm>
              <a:off x="2194602" y="2164416"/>
              <a:ext cx="279342" cy="279504"/>
            </a:xfrm>
            <a:custGeom>
              <a:rect b="b" l="l" r="r" t="t"/>
              <a:pathLst>
                <a:path extrusionOk="0" h="21600" w="2160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nvGrpSpPr>
          <p:cNvPr id="3794" name="Google Shape;3794;p313"/>
          <p:cNvGrpSpPr/>
          <p:nvPr/>
        </p:nvGrpSpPr>
        <p:grpSpPr>
          <a:xfrm>
            <a:off x="2141712" y="3742165"/>
            <a:ext cx="1101249" cy="609668"/>
            <a:chOff x="4129724" y="2015877"/>
            <a:chExt cx="1575013" cy="872700"/>
          </a:xfrm>
        </p:grpSpPr>
        <p:sp>
          <p:nvSpPr>
            <p:cNvPr id="3795" name="Google Shape;3795;p313"/>
            <p:cNvSpPr/>
            <p:nvPr/>
          </p:nvSpPr>
          <p:spPr>
            <a:xfrm>
              <a:off x="4477137" y="2015877"/>
              <a:ext cx="1227600" cy="872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i="0" lang="en" sz="700" u="none" cap="none" strike="noStrike">
                  <a:latin typeface="Heebo"/>
                  <a:ea typeface="Heebo"/>
                  <a:cs typeface="Heebo"/>
                  <a:sym typeface="Heebo"/>
                </a:rPr>
                <a:t>Synth chartreuse XOXO, tacos brooklyn VHS plaid.</a:t>
              </a:r>
              <a:endParaRPr i="0" sz="700" u="none" cap="none" strike="noStrike">
                <a:latin typeface="Heebo"/>
                <a:ea typeface="Heebo"/>
                <a:cs typeface="Heebo"/>
                <a:sym typeface="Heebo"/>
              </a:endParaRPr>
            </a:p>
          </p:txBody>
        </p:sp>
        <p:sp>
          <p:nvSpPr>
            <p:cNvPr id="3796" name="Google Shape;3796;p313"/>
            <p:cNvSpPr/>
            <p:nvPr/>
          </p:nvSpPr>
          <p:spPr>
            <a:xfrm>
              <a:off x="4129724" y="2143702"/>
              <a:ext cx="279234" cy="277830"/>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nvGrpSpPr>
          <p:cNvPr id="3797" name="Google Shape;3797;p313"/>
          <p:cNvGrpSpPr/>
          <p:nvPr/>
        </p:nvGrpSpPr>
        <p:grpSpPr>
          <a:xfrm>
            <a:off x="3415047" y="3742165"/>
            <a:ext cx="1102612" cy="609668"/>
            <a:chOff x="6064846" y="2015877"/>
            <a:chExt cx="1576286" cy="872700"/>
          </a:xfrm>
        </p:grpSpPr>
        <p:sp>
          <p:nvSpPr>
            <p:cNvPr id="3798" name="Google Shape;3798;p313"/>
            <p:cNvSpPr/>
            <p:nvPr/>
          </p:nvSpPr>
          <p:spPr>
            <a:xfrm>
              <a:off x="6413532" y="2015877"/>
              <a:ext cx="1227600" cy="872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i="0" lang="en" sz="700" u="none" cap="none" strike="noStrike">
                  <a:latin typeface="Heebo"/>
                  <a:ea typeface="Heebo"/>
                  <a:cs typeface="Heebo"/>
                  <a:sym typeface="Heebo"/>
                </a:rPr>
                <a:t>Synth chartreuse XOXO, tacos brooklyn VHS plaid.</a:t>
              </a:r>
              <a:endParaRPr i="0" sz="700" u="none" cap="none" strike="noStrike">
                <a:latin typeface="Heebo"/>
                <a:ea typeface="Heebo"/>
                <a:cs typeface="Heebo"/>
                <a:sym typeface="Heebo"/>
              </a:endParaRPr>
            </a:p>
          </p:txBody>
        </p:sp>
        <p:sp>
          <p:nvSpPr>
            <p:cNvPr id="3799" name="Google Shape;3799;p313"/>
            <p:cNvSpPr/>
            <p:nvPr/>
          </p:nvSpPr>
          <p:spPr>
            <a:xfrm>
              <a:off x="6064846" y="2162450"/>
              <a:ext cx="279180" cy="279504"/>
            </a:xfrm>
            <a:custGeom>
              <a:rect b="b" l="l" r="r" t="t"/>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nvGrpSpPr>
          <p:cNvPr id="3800" name="Google Shape;3800;p313"/>
          <p:cNvGrpSpPr/>
          <p:nvPr/>
        </p:nvGrpSpPr>
        <p:grpSpPr>
          <a:xfrm>
            <a:off x="5964596" y="3739784"/>
            <a:ext cx="1101249" cy="609668"/>
            <a:chOff x="8002514" y="2015877"/>
            <a:chExt cx="1575013" cy="872700"/>
          </a:xfrm>
        </p:grpSpPr>
        <p:sp>
          <p:nvSpPr>
            <p:cNvPr id="3801" name="Google Shape;3801;p313"/>
            <p:cNvSpPr/>
            <p:nvPr/>
          </p:nvSpPr>
          <p:spPr>
            <a:xfrm>
              <a:off x="8349927" y="2015877"/>
              <a:ext cx="1227600" cy="872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i="0" lang="en" sz="700" u="none" cap="none" strike="noStrike">
                  <a:latin typeface="Heebo"/>
                  <a:ea typeface="Heebo"/>
                  <a:cs typeface="Heebo"/>
                  <a:sym typeface="Heebo"/>
                </a:rPr>
                <a:t>Synth chartreuse XOXO, tacos brooklyn VHS plaid.</a:t>
              </a:r>
              <a:endParaRPr i="0" sz="700" u="none" cap="none" strike="noStrike">
                <a:latin typeface="Heebo"/>
                <a:ea typeface="Heebo"/>
                <a:cs typeface="Heebo"/>
                <a:sym typeface="Heebo"/>
              </a:endParaRPr>
            </a:p>
          </p:txBody>
        </p:sp>
        <p:sp>
          <p:nvSpPr>
            <p:cNvPr id="3802" name="Google Shape;3802;p313"/>
            <p:cNvSpPr/>
            <p:nvPr/>
          </p:nvSpPr>
          <p:spPr>
            <a:xfrm>
              <a:off x="8002514" y="2167563"/>
              <a:ext cx="279234" cy="279504"/>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nvGrpSpPr>
          <p:cNvPr id="3803" name="Google Shape;3803;p313"/>
          <p:cNvGrpSpPr/>
          <p:nvPr/>
        </p:nvGrpSpPr>
        <p:grpSpPr>
          <a:xfrm>
            <a:off x="4687567" y="3742465"/>
            <a:ext cx="1147793" cy="609558"/>
            <a:chOff x="5107857" y="5455401"/>
            <a:chExt cx="1641346" cy="870300"/>
          </a:xfrm>
        </p:grpSpPr>
        <p:sp>
          <p:nvSpPr>
            <p:cNvPr id="3804" name="Google Shape;3804;p313"/>
            <p:cNvSpPr/>
            <p:nvPr/>
          </p:nvSpPr>
          <p:spPr>
            <a:xfrm>
              <a:off x="5521603" y="5455401"/>
              <a:ext cx="1227600" cy="8703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i="0" lang="en" sz="700" u="none" cap="none" strike="noStrike">
                  <a:latin typeface="Heebo"/>
                  <a:ea typeface="Heebo"/>
                  <a:cs typeface="Heebo"/>
                  <a:sym typeface="Heebo"/>
                </a:rPr>
                <a:t>Synth chartreuse XOXO, tacos brooklyn VHS plaid.</a:t>
              </a:r>
              <a:endParaRPr i="0" sz="700" u="none" cap="none" strike="noStrike">
                <a:latin typeface="Heebo"/>
                <a:ea typeface="Heebo"/>
                <a:cs typeface="Heebo"/>
                <a:sym typeface="Heebo"/>
              </a:endParaRPr>
            </a:p>
          </p:txBody>
        </p:sp>
        <p:sp>
          <p:nvSpPr>
            <p:cNvPr id="3805" name="Google Shape;3805;p313"/>
            <p:cNvSpPr/>
            <p:nvPr/>
          </p:nvSpPr>
          <p:spPr>
            <a:xfrm>
              <a:off x="5107857" y="5586306"/>
              <a:ext cx="279234" cy="280530"/>
            </a:xfrm>
            <a:custGeom>
              <a:rect b="b" l="l" r="r" t="t"/>
              <a:pathLst>
                <a:path extrusionOk="0" h="21600" w="2160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53585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nvGrpSpPr>
          <p:cNvPr id="3806" name="Google Shape;3806;p313"/>
          <p:cNvGrpSpPr/>
          <p:nvPr/>
        </p:nvGrpSpPr>
        <p:grpSpPr>
          <a:xfrm>
            <a:off x="7194916" y="3739835"/>
            <a:ext cx="1183481" cy="609668"/>
            <a:chOff x="8963722" y="5455401"/>
            <a:chExt cx="1691413" cy="872700"/>
          </a:xfrm>
        </p:grpSpPr>
        <p:sp>
          <p:nvSpPr>
            <p:cNvPr id="3807" name="Google Shape;3807;p313"/>
            <p:cNvSpPr/>
            <p:nvPr/>
          </p:nvSpPr>
          <p:spPr>
            <a:xfrm>
              <a:off x="9427534" y="5455401"/>
              <a:ext cx="1227600" cy="8727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i="0" lang="en" sz="700" u="none" cap="none" strike="noStrike">
                  <a:latin typeface="Heebo"/>
                  <a:ea typeface="Heebo"/>
                  <a:cs typeface="Heebo"/>
                  <a:sym typeface="Heebo"/>
                </a:rPr>
                <a:t>Synth chartreuse XOXO, tacos brooklyn VHS plaid.</a:t>
              </a:r>
              <a:endParaRPr i="0" sz="700" u="none" cap="none" strike="noStrike">
                <a:latin typeface="Heebo"/>
                <a:ea typeface="Heebo"/>
                <a:cs typeface="Heebo"/>
                <a:sym typeface="Heebo"/>
              </a:endParaRPr>
            </a:p>
          </p:txBody>
        </p:sp>
        <p:sp>
          <p:nvSpPr>
            <p:cNvPr id="3808" name="Google Shape;3808;p313"/>
            <p:cNvSpPr/>
            <p:nvPr/>
          </p:nvSpPr>
          <p:spPr>
            <a:xfrm>
              <a:off x="8963722" y="5612200"/>
              <a:ext cx="279072" cy="228366"/>
            </a:xfrm>
            <a:custGeom>
              <a:rect b="b" l="l" r="r" t="t"/>
              <a:pathLst>
                <a:path extrusionOk="0" h="21600" w="2160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53585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nvGrpSpPr>
          <p:cNvPr id="3809" name="Google Shape;3809;p313"/>
          <p:cNvGrpSpPr/>
          <p:nvPr/>
        </p:nvGrpSpPr>
        <p:grpSpPr>
          <a:xfrm>
            <a:off x="1051112" y="1017422"/>
            <a:ext cx="7043838" cy="2384864"/>
            <a:chOff x="1401326" y="1867628"/>
            <a:chExt cx="9391784" cy="3181515"/>
          </a:xfrm>
        </p:grpSpPr>
        <p:grpSp>
          <p:nvGrpSpPr>
            <p:cNvPr id="3810" name="Google Shape;3810;p313"/>
            <p:cNvGrpSpPr/>
            <p:nvPr/>
          </p:nvGrpSpPr>
          <p:grpSpPr>
            <a:xfrm>
              <a:off x="1401326" y="1867628"/>
              <a:ext cx="9391784" cy="3181515"/>
              <a:chOff x="952919" y="1867628"/>
              <a:chExt cx="9391784" cy="3181515"/>
            </a:xfrm>
          </p:grpSpPr>
          <p:sp>
            <p:nvSpPr>
              <p:cNvPr id="3811" name="Google Shape;3811;p313"/>
              <p:cNvSpPr/>
              <p:nvPr/>
            </p:nvSpPr>
            <p:spPr>
              <a:xfrm rot="-2406787">
                <a:off x="8225141" y="3357612"/>
                <a:ext cx="825462" cy="714697"/>
              </a:xfrm>
              <a:custGeom>
                <a:rect b="b" l="l" r="r" t="t"/>
                <a:pathLst>
                  <a:path extrusionOk="0" h="300" w="347">
                    <a:moveTo>
                      <a:pt x="292" y="244"/>
                    </a:moveTo>
                    <a:cubicBezTo>
                      <a:pt x="324" y="124"/>
                      <a:pt x="324" y="124"/>
                      <a:pt x="324" y="124"/>
                    </a:cubicBezTo>
                    <a:cubicBezTo>
                      <a:pt x="347" y="38"/>
                      <a:pt x="347" y="38"/>
                      <a:pt x="347" y="38"/>
                    </a:cubicBezTo>
                    <a:cubicBezTo>
                      <a:pt x="347" y="38"/>
                      <a:pt x="322" y="84"/>
                      <a:pt x="192" y="57"/>
                    </a:cubicBezTo>
                    <a:cubicBezTo>
                      <a:pt x="63" y="29"/>
                      <a:pt x="70" y="0"/>
                      <a:pt x="70" y="0"/>
                    </a:cubicBezTo>
                    <a:cubicBezTo>
                      <a:pt x="56" y="55"/>
                      <a:pt x="56" y="55"/>
                      <a:pt x="56" y="55"/>
                    </a:cubicBezTo>
                    <a:cubicBezTo>
                      <a:pt x="23" y="175"/>
                      <a:pt x="23" y="175"/>
                      <a:pt x="23" y="175"/>
                    </a:cubicBezTo>
                    <a:cubicBezTo>
                      <a:pt x="0" y="262"/>
                      <a:pt x="0" y="262"/>
                      <a:pt x="0" y="262"/>
                    </a:cubicBezTo>
                    <a:cubicBezTo>
                      <a:pt x="0" y="262"/>
                      <a:pt x="21" y="224"/>
                      <a:pt x="153" y="247"/>
                    </a:cubicBezTo>
                    <a:cubicBezTo>
                      <a:pt x="285" y="270"/>
                      <a:pt x="277" y="300"/>
                      <a:pt x="277" y="300"/>
                    </a:cubicBezTo>
                    <a:lnTo>
                      <a:pt x="292" y="244"/>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12" name="Google Shape;3812;p313"/>
              <p:cNvSpPr/>
              <p:nvPr/>
            </p:nvSpPr>
            <p:spPr>
              <a:xfrm rot="-2406785">
                <a:off x="6785345" y="3173379"/>
                <a:ext cx="715929" cy="825872"/>
              </a:xfrm>
              <a:custGeom>
                <a:rect b="b" l="l" r="r" t="t"/>
                <a:pathLst>
                  <a:path extrusionOk="0" h="347" w="301">
                    <a:moveTo>
                      <a:pt x="56" y="55"/>
                    </a:moveTo>
                    <a:cubicBezTo>
                      <a:pt x="176" y="23"/>
                      <a:pt x="176" y="23"/>
                      <a:pt x="176" y="23"/>
                    </a:cubicBezTo>
                    <a:cubicBezTo>
                      <a:pt x="262" y="0"/>
                      <a:pt x="262" y="0"/>
                      <a:pt x="262" y="0"/>
                    </a:cubicBezTo>
                    <a:cubicBezTo>
                      <a:pt x="262" y="0"/>
                      <a:pt x="216" y="25"/>
                      <a:pt x="244" y="155"/>
                    </a:cubicBezTo>
                    <a:cubicBezTo>
                      <a:pt x="271" y="285"/>
                      <a:pt x="301" y="277"/>
                      <a:pt x="301" y="277"/>
                    </a:cubicBezTo>
                    <a:cubicBezTo>
                      <a:pt x="245" y="292"/>
                      <a:pt x="245" y="292"/>
                      <a:pt x="245" y="292"/>
                    </a:cubicBezTo>
                    <a:cubicBezTo>
                      <a:pt x="125" y="324"/>
                      <a:pt x="125" y="324"/>
                      <a:pt x="125" y="324"/>
                    </a:cubicBezTo>
                    <a:cubicBezTo>
                      <a:pt x="39" y="347"/>
                      <a:pt x="39" y="347"/>
                      <a:pt x="39" y="347"/>
                    </a:cubicBezTo>
                    <a:cubicBezTo>
                      <a:pt x="39" y="347"/>
                      <a:pt x="76" y="327"/>
                      <a:pt x="53" y="194"/>
                    </a:cubicBezTo>
                    <a:cubicBezTo>
                      <a:pt x="31" y="62"/>
                      <a:pt x="0" y="70"/>
                      <a:pt x="0" y="70"/>
                    </a:cubicBezTo>
                    <a:lnTo>
                      <a:pt x="56" y="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13" name="Google Shape;3813;p313"/>
              <p:cNvSpPr/>
              <p:nvPr/>
            </p:nvSpPr>
            <p:spPr>
              <a:xfrm rot="-2406786">
                <a:off x="5234428" y="3100321"/>
                <a:ext cx="827050" cy="714697"/>
              </a:xfrm>
              <a:custGeom>
                <a:rect b="b" l="l" r="r" t="t"/>
                <a:pathLst>
                  <a:path extrusionOk="0" h="300" w="348">
                    <a:moveTo>
                      <a:pt x="292" y="245"/>
                    </a:moveTo>
                    <a:cubicBezTo>
                      <a:pt x="324" y="124"/>
                      <a:pt x="324" y="124"/>
                      <a:pt x="324" y="124"/>
                    </a:cubicBezTo>
                    <a:cubicBezTo>
                      <a:pt x="348" y="38"/>
                      <a:pt x="348" y="38"/>
                      <a:pt x="348" y="38"/>
                    </a:cubicBezTo>
                    <a:cubicBezTo>
                      <a:pt x="348" y="38"/>
                      <a:pt x="322" y="84"/>
                      <a:pt x="192" y="57"/>
                    </a:cubicBezTo>
                    <a:cubicBezTo>
                      <a:pt x="63" y="29"/>
                      <a:pt x="71" y="0"/>
                      <a:pt x="71" y="0"/>
                    </a:cubicBezTo>
                    <a:cubicBezTo>
                      <a:pt x="56" y="55"/>
                      <a:pt x="56" y="55"/>
                      <a:pt x="56" y="55"/>
                    </a:cubicBezTo>
                    <a:cubicBezTo>
                      <a:pt x="24" y="176"/>
                      <a:pt x="24" y="176"/>
                      <a:pt x="24" y="176"/>
                    </a:cubicBezTo>
                    <a:cubicBezTo>
                      <a:pt x="0" y="262"/>
                      <a:pt x="0" y="262"/>
                      <a:pt x="0" y="262"/>
                    </a:cubicBezTo>
                    <a:cubicBezTo>
                      <a:pt x="0" y="262"/>
                      <a:pt x="21" y="224"/>
                      <a:pt x="153" y="247"/>
                    </a:cubicBezTo>
                    <a:cubicBezTo>
                      <a:pt x="286" y="270"/>
                      <a:pt x="277" y="300"/>
                      <a:pt x="277" y="300"/>
                    </a:cubicBezTo>
                    <a:lnTo>
                      <a:pt x="292" y="24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14" name="Google Shape;3814;p313"/>
              <p:cNvSpPr/>
              <p:nvPr/>
            </p:nvSpPr>
            <p:spPr>
              <a:xfrm rot="-2406786">
                <a:off x="3796003" y="2917348"/>
                <a:ext cx="715963" cy="825500"/>
              </a:xfrm>
              <a:custGeom>
                <a:rect b="b" l="l" r="r" t="t"/>
                <a:pathLst>
                  <a:path extrusionOk="0" h="347" w="301">
                    <a:moveTo>
                      <a:pt x="56" y="55"/>
                    </a:moveTo>
                    <a:cubicBezTo>
                      <a:pt x="176" y="23"/>
                      <a:pt x="176" y="23"/>
                      <a:pt x="176" y="23"/>
                    </a:cubicBezTo>
                    <a:cubicBezTo>
                      <a:pt x="262" y="0"/>
                      <a:pt x="262" y="0"/>
                      <a:pt x="262" y="0"/>
                    </a:cubicBezTo>
                    <a:cubicBezTo>
                      <a:pt x="262" y="0"/>
                      <a:pt x="216" y="26"/>
                      <a:pt x="244" y="155"/>
                    </a:cubicBezTo>
                    <a:cubicBezTo>
                      <a:pt x="272" y="285"/>
                      <a:pt x="301" y="277"/>
                      <a:pt x="301" y="277"/>
                    </a:cubicBezTo>
                    <a:cubicBezTo>
                      <a:pt x="245" y="292"/>
                      <a:pt x="245" y="292"/>
                      <a:pt x="245" y="292"/>
                    </a:cubicBezTo>
                    <a:cubicBezTo>
                      <a:pt x="125" y="324"/>
                      <a:pt x="125" y="324"/>
                      <a:pt x="125" y="324"/>
                    </a:cubicBezTo>
                    <a:cubicBezTo>
                      <a:pt x="39" y="347"/>
                      <a:pt x="39" y="347"/>
                      <a:pt x="39" y="347"/>
                    </a:cubicBezTo>
                    <a:cubicBezTo>
                      <a:pt x="39" y="347"/>
                      <a:pt x="76" y="327"/>
                      <a:pt x="54" y="194"/>
                    </a:cubicBezTo>
                    <a:cubicBezTo>
                      <a:pt x="31" y="62"/>
                      <a:pt x="0" y="70"/>
                      <a:pt x="0" y="70"/>
                    </a:cubicBezTo>
                    <a:lnTo>
                      <a:pt x="56" y="55"/>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15" name="Google Shape;3815;p313"/>
              <p:cNvSpPr/>
              <p:nvPr/>
            </p:nvSpPr>
            <p:spPr>
              <a:xfrm rot="-2406786">
                <a:off x="2247590" y="2844641"/>
                <a:ext cx="825500" cy="714375"/>
              </a:xfrm>
              <a:custGeom>
                <a:rect b="b" l="l" r="r" t="t"/>
                <a:pathLst>
                  <a:path extrusionOk="0" h="300" w="347">
                    <a:moveTo>
                      <a:pt x="291" y="245"/>
                    </a:moveTo>
                    <a:cubicBezTo>
                      <a:pt x="324" y="125"/>
                      <a:pt x="324" y="125"/>
                      <a:pt x="324" y="125"/>
                    </a:cubicBezTo>
                    <a:cubicBezTo>
                      <a:pt x="347" y="39"/>
                      <a:pt x="347" y="39"/>
                      <a:pt x="347" y="39"/>
                    </a:cubicBezTo>
                    <a:cubicBezTo>
                      <a:pt x="347" y="39"/>
                      <a:pt x="321" y="85"/>
                      <a:pt x="192" y="57"/>
                    </a:cubicBezTo>
                    <a:cubicBezTo>
                      <a:pt x="62" y="29"/>
                      <a:pt x="70" y="0"/>
                      <a:pt x="70" y="0"/>
                    </a:cubicBezTo>
                    <a:cubicBezTo>
                      <a:pt x="55" y="56"/>
                      <a:pt x="55" y="56"/>
                      <a:pt x="55" y="56"/>
                    </a:cubicBezTo>
                    <a:cubicBezTo>
                      <a:pt x="23" y="176"/>
                      <a:pt x="23" y="176"/>
                      <a:pt x="23" y="176"/>
                    </a:cubicBezTo>
                    <a:cubicBezTo>
                      <a:pt x="0" y="262"/>
                      <a:pt x="0" y="262"/>
                      <a:pt x="0" y="262"/>
                    </a:cubicBezTo>
                    <a:cubicBezTo>
                      <a:pt x="0" y="262"/>
                      <a:pt x="20" y="224"/>
                      <a:pt x="152" y="247"/>
                    </a:cubicBezTo>
                    <a:cubicBezTo>
                      <a:pt x="285" y="270"/>
                      <a:pt x="277" y="300"/>
                      <a:pt x="277" y="300"/>
                    </a:cubicBezTo>
                    <a:lnTo>
                      <a:pt x="291" y="2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16" name="Google Shape;3816;p313"/>
              <p:cNvSpPr/>
              <p:nvPr/>
            </p:nvSpPr>
            <p:spPr>
              <a:xfrm rot="-2406850">
                <a:off x="1219864" y="2964085"/>
                <a:ext cx="1305112" cy="1305112"/>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17" name="Google Shape;3817;p313"/>
              <p:cNvSpPr/>
              <p:nvPr/>
            </p:nvSpPr>
            <p:spPr>
              <a:xfrm rot="-2406626">
                <a:off x="2795509" y="2134724"/>
                <a:ext cx="1306609" cy="1308107"/>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18" name="Google Shape;3818;p313"/>
              <p:cNvSpPr/>
              <p:nvPr/>
            </p:nvSpPr>
            <p:spPr>
              <a:xfrm rot="-2406786">
                <a:off x="1362321" y="3107197"/>
                <a:ext cx="1020763" cy="1022350"/>
              </a:xfrm>
              <a:custGeom>
                <a:rect b="b" l="l" r="r" t="t"/>
                <a:pathLst>
                  <a:path extrusionOk="0" h="429" w="429">
                    <a:moveTo>
                      <a:pt x="353" y="352"/>
                    </a:moveTo>
                    <a:cubicBezTo>
                      <a:pt x="277" y="429"/>
                      <a:pt x="153" y="429"/>
                      <a:pt x="77" y="352"/>
                    </a:cubicBezTo>
                    <a:cubicBezTo>
                      <a:pt x="0" y="276"/>
                      <a:pt x="0" y="152"/>
                      <a:pt x="77" y="76"/>
                    </a:cubicBezTo>
                    <a:cubicBezTo>
                      <a:pt x="153" y="0"/>
                      <a:pt x="277" y="0"/>
                      <a:pt x="353" y="76"/>
                    </a:cubicBezTo>
                    <a:cubicBezTo>
                      <a:pt x="429" y="152"/>
                      <a:pt x="429" y="276"/>
                      <a:pt x="353" y="35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19" name="Google Shape;3819;p313"/>
              <p:cNvSpPr/>
              <p:nvPr/>
            </p:nvSpPr>
            <p:spPr>
              <a:xfrm rot="-2406786">
                <a:off x="2938429" y="2277561"/>
                <a:ext cx="1020763" cy="1022350"/>
              </a:xfrm>
              <a:custGeom>
                <a:rect b="b" l="l" r="r" t="t"/>
                <a:pathLst>
                  <a:path extrusionOk="0" h="429" w="429">
                    <a:moveTo>
                      <a:pt x="353" y="352"/>
                    </a:moveTo>
                    <a:cubicBezTo>
                      <a:pt x="276" y="429"/>
                      <a:pt x="153" y="429"/>
                      <a:pt x="76" y="352"/>
                    </a:cubicBezTo>
                    <a:cubicBezTo>
                      <a:pt x="0" y="276"/>
                      <a:pt x="0" y="152"/>
                      <a:pt x="76" y="76"/>
                    </a:cubicBezTo>
                    <a:cubicBezTo>
                      <a:pt x="153" y="0"/>
                      <a:pt x="276" y="0"/>
                      <a:pt x="353" y="76"/>
                    </a:cubicBezTo>
                    <a:cubicBezTo>
                      <a:pt x="429" y="152"/>
                      <a:pt x="429" y="276"/>
                      <a:pt x="353" y="35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20" name="Google Shape;3820;p313"/>
              <p:cNvSpPr/>
              <p:nvPr/>
            </p:nvSpPr>
            <p:spPr>
              <a:xfrm rot="-2407135">
                <a:off x="4207359" y="3219388"/>
                <a:ext cx="1306380" cy="1305534"/>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21" name="Google Shape;3821;p313"/>
              <p:cNvSpPr/>
              <p:nvPr/>
            </p:nvSpPr>
            <p:spPr>
              <a:xfrm rot="-2406786">
                <a:off x="4349800" y="3363087"/>
                <a:ext cx="1020763" cy="1019174"/>
              </a:xfrm>
              <a:custGeom>
                <a:rect b="b" l="l" r="r" t="t"/>
                <a:pathLst>
                  <a:path extrusionOk="0" h="428" w="429">
                    <a:moveTo>
                      <a:pt x="77" y="76"/>
                    </a:moveTo>
                    <a:cubicBezTo>
                      <a:pt x="0" y="152"/>
                      <a:pt x="0" y="276"/>
                      <a:pt x="77" y="352"/>
                    </a:cubicBezTo>
                    <a:cubicBezTo>
                      <a:pt x="153" y="428"/>
                      <a:pt x="277" y="428"/>
                      <a:pt x="353" y="352"/>
                    </a:cubicBezTo>
                    <a:cubicBezTo>
                      <a:pt x="429" y="276"/>
                      <a:pt x="429" y="152"/>
                      <a:pt x="353" y="76"/>
                    </a:cubicBezTo>
                    <a:cubicBezTo>
                      <a:pt x="277" y="0"/>
                      <a:pt x="153" y="0"/>
                      <a:pt x="77" y="76"/>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22" name="Google Shape;3822;p313"/>
              <p:cNvSpPr/>
              <p:nvPr/>
            </p:nvSpPr>
            <p:spPr>
              <a:xfrm rot="-2407135">
                <a:off x="7194923" y="3473481"/>
                <a:ext cx="1306380" cy="1308723"/>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23" name="Google Shape;3823;p313"/>
              <p:cNvSpPr/>
              <p:nvPr/>
            </p:nvSpPr>
            <p:spPr>
              <a:xfrm rot="-2407135">
                <a:off x="5783674" y="2390339"/>
                <a:ext cx="1306380" cy="1305534"/>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24" name="Google Shape;3824;p313"/>
              <p:cNvSpPr/>
              <p:nvPr/>
            </p:nvSpPr>
            <p:spPr>
              <a:xfrm rot="-2406786">
                <a:off x="7338302" y="3617016"/>
                <a:ext cx="1020763" cy="1022350"/>
              </a:xfrm>
              <a:custGeom>
                <a:rect b="b" l="l" r="r" t="t"/>
                <a:pathLst>
                  <a:path extrusionOk="0" h="429" w="429">
                    <a:moveTo>
                      <a:pt x="76" y="77"/>
                    </a:moveTo>
                    <a:cubicBezTo>
                      <a:pt x="0" y="153"/>
                      <a:pt x="0" y="277"/>
                      <a:pt x="76" y="353"/>
                    </a:cubicBezTo>
                    <a:cubicBezTo>
                      <a:pt x="153" y="429"/>
                      <a:pt x="276" y="429"/>
                      <a:pt x="353" y="353"/>
                    </a:cubicBezTo>
                    <a:cubicBezTo>
                      <a:pt x="429" y="277"/>
                      <a:pt x="429" y="153"/>
                      <a:pt x="353" y="77"/>
                    </a:cubicBezTo>
                    <a:cubicBezTo>
                      <a:pt x="276" y="0"/>
                      <a:pt x="153" y="0"/>
                      <a:pt x="76" y="7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25" name="Google Shape;3825;p313"/>
              <p:cNvSpPr/>
              <p:nvPr/>
            </p:nvSpPr>
            <p:spPr>
              <a:xfrm rot="-2406786">
                <a:off x="5925908" y="2533450"/>
                <a:ext cx="1020763" cy="1019174"/>
              </a:xfrm>
              <a:custGeom>
                <a:rect b="b" l="l" r="r" t="t"/>
                <a:pathLst>
                  <a:path extrusionOk="0" h="428" w="429">
                    <a:moveTo>
                      <a:pt x="76" y="76"/>
                    </a:moveTo>
                    <a:cubicBezTo>
                      <a:pt x="0" y="152"/>
                      <a:pt x="0" y="276"/>
                      <a:pt x="76" y="352"/>
                    </a:cubicBezTo>
                    <a:cubicBezTo>
                      <a:pt x="152" y="428"/>
                      <a:pt x="276" y="428"/>
                      <a:pt x="352" y="352"/>
                    </a:cubicBezTo>
                    <a:cubicBezTo>
                      <a:pt x="429" y="276"/>
                      <a:pt x="429" y="152"/>
                      <a:pt x="352" y="76"/>
                    </a:cubicBezTo>
                    <a:cubicBezTo>
                      <a:pt x="276" y="0"/>
                      <a:pt x="152" y="0"/>
                      <a:pt x="76" y="76"/>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826" name="Google Shape;3826;p313"/>
              <p:cNvSpPr/>
              <p:nvPr/>
            </p:nvSpPr>
            <p:spPr>
              <a:xfrm rot="-2406755">
                <a:off x="8772859" y="2647718"/>
                <a:ext cx="1304689" cy="1305534"/>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27" name="Google Shape;3827;p313"/>
              <p:cNvSpPr/>
              <p:nvPr/>
            </p:nvSpPr>
            <p:spPr>
              <a:xfrm rot="-2406786">
                <a:off x="8914411" y="2787379"/>
                <a:ext cx="1020763" cy="1022350"/>
              </a:xfrm>
              <a:custGeom>
                <a:rect b="b" l="l" r="r" t="t"/>
                <a:pathLst>
                  <a:path extrusionOk="0" h="429" w="429">
                    <a:moveTo>
                      <a:pt x="352" y="353"/>
                    </a:moveTo>
                    <a:cubicBezTo>
                      <a:pt x="276" y="429"/>
                      <a:pt x="152" y="429"/>
                      <a:pt x="76" y="353"/>
                    </a:cubicBezTo>
                    <a:cubicBezTo>
                      <a:pt x="0" y="277"/>
                      <a:pt x="0" y="153"/>
                      <a:pt x="76" y="77"/>
                    </a:cubicBezTo>
                    <a:cubicBezTo>
                      <a:pt x="152" y="0"/>
                      <a:pt x="276" y="0"/>
                      <a:pt x="352" y="77"/>
                    </a:cubicBezTo>
                    <a:cubicBezTo>
                      <a:pt x="429" y="153"/>
                      <a:pt x="429" y="277"/>
                      <a:pt x="352" y="353"/>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3828" name="Google Shape;3828;p313"/>
            <p:cNvSpPr/>
            <p:nvPr/>
          </p:nvSpPr>
          <p:spPr>
            <a:xfrm>
              <a:off x="2187319" y="3476728"/>
              <a:ext cx="279396" cy="277938"/>
            </a:xfrm>
            <a:custGeom>
              <a:rect b="b" l="l" r="r" t="t"/>
              <a:pathLst>
                <a:path extrusionOk="0" h="21600" w="2160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sp>
          <p:nvSpPr>
            <p:cNvPr id="3829" name="Google Shape;3829;p313"/>
            <p:cNvSpPr/>
            <p:nvPr/>
          </p:nvSpPr>
          <p:spPr>
            <a:xfrm>
              <a:off x="3757286" y="2633386"/>
              <a:ext cx="279396" cy="279504"/>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sp>
          <p:nvSpPr>
            <p:cNvPr id="3830" name="Google Shape;3830;p313"/>
            <p:cNvSpPr/>
            <p:nvPr/>
          </p:nvSpPr>
          <p:spPr>
            <a:xfrm>
              <a:off x="5168508" y="3754666"/>
              <a:ext cx="279396" cy="279504"/>
            </a:xfrm>
            <a:custGeom>
              <a:rect b="b" l="l" r="r" t="t"/>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sp>
          <p:nvSpPr>
            <p:cNvPr id="3831" name="Google Shape;3831;p313"/>
            <p:cNvSpPr/>
            <p:nvPr/>
          </p:nvSpPr>
          <p:spPr>
            <a:xfrm>
              <a:off x="6744824" y="2876382"/>
              <a:ext cx="279396" cy="277938"/>
            </a:xfrm>
            <a:custGeom>
              <a:rect b="b" l="l" r="r" t="t"/>
              <a:pathLst>
                <a:path extrusionOk="0" h="21600" w="2160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rgbClr val="53585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sp>
          <p:nvSpPr>
            <p:cNvPr id="3832" name="Google Shape;3832;p313"/>
            <p:cNvSpPr/>
            <p:nvPr/>
          </p:nvSpPr>
          <p:spPr>
            <a:xfrm>
              <a:off x="8160810" y="3983369"/>
              <a:ext cx="279396" cy="279504"/>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sp>
          <p:nvSpPr>
            <p:cNvPr id="3833" name="Google Shape;3833;p313"/>
            <p:cNvSpPr/>
            <p:nvPr/>
          </p:nvSpPr>
          <p:spPr>
            <a:xfrm>
              <a:off x="9730775" y="3149555"/>
              <a:ext cx="279396" cy="228690"/>
            </a:xfrm>
            <a:custGeom>
              <a:rect b="b" l="l" r="r" t="t"/>
              <a:pathLst>
                <a:path extrusionOk="0" h="21600" w="2160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rgbClr val="53585F"/>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7" name="Shape 3837"/>
        <p:cNvGrpSpPr/>
        <p:nvPr/>
      </p:nvGrpSpPr>
      <p:grpSpPr>
        <a:xfrm>
          <a:off x="0" y="0"/>
          <a:ext cx="0" cy="0"/>
          <a:chOff x="0" y="0"/>
          <a:chExt cx="0" cy="0"/>
        </a:xfrm>
      </p:grpSpPr>
      <p:sp>
        <p:nvSpPr>
          <p:cNvPr id="3838" name="Google Shape;3838;p314"/>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
        <p:nvSpPr>
          <p:cNvPr id="3839" name="Google Shape;3839;p314"/>
          <p:cNvSpPr/>
          <p:nvPr/>
        </p:nvSpPr>
        <p:spPr>
          <a:xfrm>
            <a:off x="835819" y="1491854"/>
            <a:ext cx="1665600" cy="1735800"/>
          </a:xfrm>
          <a:prstGeom prst="blockArc">
            <a:avLst>
              <a:gd fmla="val 10855675" name="adj1"/>
              <a:gd fmla="val 21532761" name="adj2"/>
              <a:gd fmla="val 13078" name="adj3"/>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40" name="Google Shape;3840;p314"/>
          <p:cNvSpPr/>
          <p:nvPr/>
        </p:nvSpPr>
        <p:spPr>
          <a:xfrm>
            <a:off x="3732610" y="1491854"/>
            <a:ext cx="1666800" cy="1735800"/>
          </a:xfrm>
          <a:prstGeom prst="blockArc">
            <a:avLst>
              <a:gd fmla="val 10855675" name="adj1"/>
              <a:gd fmla="val 21532761" name="adj2"/>
              <a:gd fmla="val 13078" name="adj3"/>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41" name="Google Shape;3841;p314"/>
          <p:cNvSpPr/>
          <p:nvPr/>
        </p:nvSpPr>
        <p:spPr>
          <a:xfrm>
            <a:off x="6636544" y="1491854"/>
            <a:ext cx="1665600" cy="1735800"/>
          </a:xfrm>
          <a:prstGeom prst="blockArc">
            <a:avLst>
              <a:gd fmla="val 10855675" name="adj1"/>
              <a:gd fmla="val 21532761" name="adj2"/>
              <a:gd fmla="val 13078" name="adj3"/>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42" name="Google Shape;3842;p314"/>
          <p:cNvSpPr/>
          <p:nvPr/>
        </p:nvSpPr>
        <p:spPr>
          <a:xfrm flipH="1" rot="10800000">
            <a:off x="2287191" y="1462219"/>
            <a:ext cx="1666800" cy="1735800"/>
          </a:xfrm>
          <a:prstGeom prst="blockArc">
            <a:avLst>
              <a:gd fmla="val 10855675" name="adj1"/>
              <a:gd fmla="val 21532761" name="adj2"/>
              <a:gd fmla="val 13078" name="adj3"/>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sp>
        <p:nvSpPr>
          <p:cNvPr id="3843" name="Google Shape;3843;p314"/>
          <p:cNvSpPr/>
          <p:nvPr/>
        </p:nvSpPr>
        <p:spPr>
          <a:xfrm flipH="1" rot="10800000">
            <a:off x="5183981" y="1462219"/>
            <a:ext cx="1666800" cy="1735800"/>
          </a:xfrm>
          <a:prstGeom prst="blockArc">
            <a:avLst>
              <a:gd fmla="val 10855675" name="adj1"/>
              <a:gd fmla="val 21532761" name="adj2"/>
              <a:gd fmla="val 13078" name="adj3"/>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oboto Light"/>
              <a:ea typeface="Roboto Light"/>
              <a:cs typeface="Roboto Light"/>
              <a:sym typeface="Roboto Light"/>
            </a:endParaRPr>
          </a:p>
        </p:txBody>
      </p:sp>
      <p:grpSp>
        <p:nvGrpSpPr>
          <p:cNvPr id="3844" name="Google Shape;3844;p314"/>
          <p:cNvGrpSpPr/>
          <p:nvPr/>
        </p:nvGrpSpPr>
        <p:grpSpPr>
          <a:xfrm>
            <a:off x="2690755" y="1899001"/>
            <a:ext cx="862090" cy="862090"/>
            <a:chOff x="3587817" y="2854414"/>
            <a:chExt cx="1149300" cy="1149300"/>
          </a:xfrm>
        </p:grpSpPr>
        <p:sp>
          <p:nvSpPr>
            <p:cNvPr id="3845" name="Google Shape;3845;p314"/>
            <p:cNvSpPr/>
            <p:nvPr/>
          </p:nvSpPr>
          <p:spPr>
            <a:xfrm>
              <a:off x="3587817" y="2854414"/>
              <a:ext cx="1149300" cy="11493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Roboto Light"/>
                <a:ea typeface="Roboto Light"/>
                <a:cs typeface="Roboto Light"/>
                <a:sym typeface="Roboto Light"/>
              </a:endParaRPr>
            </a:p>
          </p:txBody>
        </p:sp>
        <p:sp>
          <p:nvSpPr>
            <p:cNvPr id="3846" name="Google Shape;3846;p314"/>
            <p:cNvSpPr/>
            <p:nvPr/>
          </p:nvSpPr>
          <p:spPr>
            <a:xfrm>
              <a:off x="4021138" y="3289322"/>
              <a:ext cx="279342" cy="279342"/>
            </a:xfrm>
            <a:custGeom>
              <a:rect b="b" l="l" r="r" t="t"/>
              <a:pathLst>
                <a:path extrusionOk="0" h="21600" w="2160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3847" name="Google Shape;3847;p314"/>
          <p:cNvGrpSpPr/>
          <p:nvPr/>
        </p:nvGrpSpPr>
        <p:grpSpPr>
          <a:xfrm>
            <a:off x="1238223" y="1899001"/>
            <a:ext cx="862090" cy="862090"/>
            <a:chOff x="1650650" y="2854414"/>
            <a:chExt cx="1149300" cy="1149300"/>
          </a:xfrm>
        </p:grpSpPr>
        <p:sp>
          <p:nvSpPr>
            <p:cNvPr id="3848" name="Google Shape;3848;p314"/>
            <p:cNvSpPr/>
            <p:nvPr/>
          </p:nvSpPr>
          <p:spPr>
            <a:xfrm>
              <a:off x="1650650" y="2854414"/>
              <a:ext cx="1149300" cy="11493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Roboto Light"/>
                <a:ea typeface="Roboto Light"/>
                <a:cs typeface="Roboto Light"/>
                <a:sym typeface="Roboto Light"/>
              </a:endParaRPr>
            </a:p>
          </p:txBody>
        </p:sp>
        <p:sp>
          <p:nvSpPr>
            <p:cNvPr id="3849" name="Google Shape;3849;p314"/>
            <p:cNvSpPr/>
            <p:nvPr/>
          </p:nvSpPr>
          <p:spPr>
            <a:xfrm>
              <a:off x="2085558" y="3314718"/>
              <a:ext cx="279342" cy="228582"/>
            </a:xfrm>
            <a:custGeom>
              <a:rect b="b" l="l" r="r" t="t"/>
              <a:pathLst>
                <a:path extrusionOk="0" h="21600" w="2160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3850" name="Google Shape;3850;p314"/>
          <p:cNvGrpSpPr/>
          <p:nvPr/>
        </p:nvGrpSpPr>
        <p:grpSpPr>
          <a:xfrm>
            <a:off x="4140905" y="1899001"/>
            <a:ext cx="862090" cy="862090"/>
            <a:chOff x="5521414" y="2854414"/>
            <a:chExt cx="1149300" cy="1149300"/>
          </a:xfrm>
        </p:grpSpPr>
        <p:sp>
          <p:nvSpPr>
            <p:cNvPr id="3851" name="Google Shape;3851;p314"/>
            <p:cNvSpPr/>
            <p:nvPr/>
          </p:nvSpPr>
          <p:spPr>
            <a:xfrm>
              <a:off x="5521414" y="2854414"/>
              <a:ext cx="1149300" cy="1149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Roboto Light"/>
                <a:ea typeface="Roboto Light"/>
                <a:cs typeface="Roboto Light"/>
                <a:sym typeface="Roboto Light"/>
              </a:endParaRPr>
            </a:p>
          </p:txBody>
        </p:sp>
        <p:sp>
          <p:nvSpPr>
            <p:cNvPr id="3852" name="Google Shape;3852;p314"/>
            <p:cNvSpPr/>
            <p:nvPr/>
          </p:nvSpPr>
          <p:spPr>
            <a:xfrm>
              <a:off x="5956322" y="3263926"/>
              <a:ext cx="279342" cy="279342"/>
            </a:xfrm>
            <a:custGeom>
              <a:rect b="b" l="l" r="r" t="t"/>
              <a:pathLst>
                <a:path extrusionOk="0" h="21600" w="2160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3853" name="Google Shape;3853;p314"/>
          <p:cNvGrpSpPr/>
          <p:nvPr/>
        </p:nvGrpSpPr>
        <p:grpSpPr>
          <a:xfrm>
            <a:off x="5586292" y="1899001"/>
            <a:ext cx="862090" cy="862090"/>
            <a:chOff x="7448775" y="2854414"/>
            <a:chExt cx="1149300" cy="1149300"/>
          </a:xfrm>
        </p:grpSpPr>
        <p:sp>
          <p:nvSpPr>
            <p:cNvPr id="3854" name="Google Shape;3854;p314"/>
            <p:cNvSpPr/>
            <p:nvPr/>
          </p:nvSpPr>
          <p:spPr>
            <a:xfrm>
              <a:off x="7448775" y="2854414"/>
              <a:ext cx="1149300" cy="11493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Roboto Light"/>
                <a:ea typeface="Roboto Light"/>
                <a:cs typeface="Roboto Light"/>
                <a:sym typeface="Roboto Light"/>
              </a:endParaRPr>
            </a:p>
          </p:txBody>
        </p:sp>
        <p:sp>
          <p:nvSpPr>
            <p:cNvPr id="3855" name="Google Shape;3855;p314"/>
            <p:cNvSpPr/>
            <p:nvPr/>
          </p:nvSpPr>
          <p:spPr>
            <a:xfrm>
              <a:off x="7877334" y="3314718"/>
              <a:ext cx="279342" cy="279338"/>
            </a:xfrm>
            <a:custGeom>
              <a:rect b="b" l="l" r="r" t="t"/>
              <a:pathLst>
                <a:path extrusionOk="0" h="21583" w="2160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3856" name="Google Shape;3856;p314"/>
          <p:cNvGrpSpPr/>
          <p:nvPr/>
        </p:nvGrpSpPr>
        <p:grpSpPr>
          <a:xfrm>
            <a:off x="7037633" y="1899001"/>
            <a:ext cx="862090" cy="862090"/>
            <a:chOff x="9384157" y="2854414"/>
            <a:chExt cx="1149300" cy="1149300"/>
          </a:xfrm>
        </p:grpSpPr>
        <p:sp>
          <p:nvSpPr>
            <p:cNvPr id="3857" name="Google Shape;3857;p314"/>
            <p:cNvSpPr/>
            <p:nvPr/>
          </p:nvSpPr>
          <p:spPr>
            <a:xfrm>
              <a:off x="9384157" y="2854414"/>
              <a:ext cx="1149300" cy="1149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Roboto Light"/>
                <a:ea typeface="Roboto Light"/>
                <a:cs typeface="Roboto Light"/>
                <a:sym typeface="Roboto Light"/>
              </a:endParaRPr>
            </a:p>
          </p:txBody>
        </p:sp>
        <p:sp>
          <p:nvSpPr>
            <p:cNvPr id="3858" name="Google Shape;3858;p314"/>
            <p:cNvSpPr/>
            <p:nvPr/>
          </p:nvSpPr>
          <p:spPr>
            <a:xfrm>
              <a:off x="9804779" y="3289322"/>
              <a:ext cx="279342" cy="253939"/>
            </a:xfrm>
            <a:custGeom>
              <a:rect b="b" l="l" r="r" t="t"/>
              <a:pathLst>
                <a:path extrusionOk="0" h="21144" w="2160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3859" name="Google Shape;3859;p314"/>
          <p:cNvGrpSpPr/>
          <p:nvPr/>
        </p:nvGrpSpPr>
        <p:grpSpPr>
          <a:xfrm>
            <a:off x="496464" y="3705165"/>
            <a:ext cx="1609613" cy="654809"/>
            <a:chOff x="662132" y="4745723"/>
            <a:chExt cx="2146437" cy="872613"/>
          </a:xfrm>
        </p:grpSpPr>
        <p:sp>
          <p:nvSpPr>
            <p:cNvPr id="3860" name="Google Shape;3860;p314"/>
            <p:cNvSpPr/>
            <p:nvPr/>
          </p:nvSpPr>
          <p:spPr>
            <a:xfrm>
              <a:off x="662132" y="4761557"/>
              <a:ext cx="179400" cy="180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Heebo"/>
                <a:ea typeface="Heebo"/>
                <a:cs typeface="Heebo"/>
                <a:sym typeface="Heebo"/>
              </a:endParaRPr>
            </a:p>
          </p:txBody>
        </p:sp>
        <p:sp>
          <p:nvSpPr>
            <p:cNvPr id="3861" name="Google Shape;3861;p314"/>
            <p:cNvSpPr txBox="1"/>
            <p:nvPr/>
          </p:nvSpPr>
          <p:spPr>
            <a:xfrm>
              <a:off x="980969" y="4936136"/>
              <a:ext cx="1827600" cy="682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800"/>
                <a:buFont typeface="Arial"/>
                <a:buNone/>
              </a:pPr>
              <a:r>
                <a:rPr i="0" lang="en" sz="800" u="none" cap="none" strike="noStrike">
                  <a:solidFill>
                    <a:schemeClr val="dk1"/>
                  </a:solidFill>
                  <a:latin typeface="Heebo"/>
                  <a:ea typeface="Heebo"/>
                  <a:cs typeface="Heebo"/>
                  <a:sym typeface="Heebo"/>
                </a:rPr>
                <a:t>Synth chartreuse XOXO, tacos brooklyn VHS plaid.</a:t>
              </a:r>
              <a:endParaRPr i="0" sz="800" u="none" cap="none" strike="noStrike">
                <a:solidFill>
                  <a:schemeClr val="dk1"/>
                </a:solidFill>
                <a:latin typeface="Heebo"/>
                <a:ea typeface="Heebo"/>
                <a:cs typeface="Heebo"/>
                <a:sym typeface="Heebo"/>
              </a:endParaRPr>
            </a:p>
          </p:txBody>
        </p:sp>
        <p:sp>
          <p:nvSpPr>
            <p:cNvPr id="3862" name="Google Shape;3862;p314"/>
            <p:cNvSpPr txBox="1"/>
            <p:nvPr/>
          </p:nvSpPr>
          <p:spPr>
            <a:xfrm>
              <a:off x="980955" y="4745723"/>
              <a:ext cx="1827600" cy="863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900"/>
                <a:buFont typeface="Arial"/>
                <a:buNone/>
              </a:pPr>
              <a:r>
                <a:rPr i="0" lang="en" sz="900" u="none" cap="none" strike="noStrike">
                  <a:solidFill>
                    <a:schemeClr val="dk1"/>
                  </a:solidFill>
                  <a:latin typeface="Heebo"/>
                  <a:ea typeface="Heebo"/>
                  <a:cs typeface="Heebo"/>
                  <a:sym typeface="Heebo"/>
                </a:rPr>
                <a:t>Number One</a:t>
              </a:r>
              <a:endParaRPr i="0" sz="900" u="none" cap="none" strike="noStrike">
                <a:solidFill>
                  <a:schemeClr val="dk1"/>
                </a:solidFill>
                <a:latin typeface="Heebo"/>
                <a:ea typeface="Heebo"/>
                <a:cs typeface="Heebo"/>
                <a:sym typeface="Heebo"/>
              </a:endParaRPr>
            </a:p>
          </p:txBody>
        </p:sp>
      </p:grpSp>
      <p:grpSp>
        <p:nvGrpSpPr>
          <p:cNvPr id="3863" name="Google Shape;3863;p314"/>
          <p:cNvGrpSpPr/>
          <p:nvPr/>
        </p:nvGrpSpPr>
        <p:grpSpPr>
          <a:xfrm>
            <a:off x="2210806" y="3700657"/>
            <a:ext cx="1473846" cy="659599"/>
            <a:chOff x="2947442" y="4739499"/>
            <a:chExt cx="1966439" cy="878645"/>
          </a:xfrm>
        </p:grpSpPr>
        <p:sp>
          <p:nvSpPr>
            <p:cNvPr id="3864" name="Google Shape;3864;p314"/>
            <p:cNvSpPr/>
            <p:nvPr/>
          </p:nvSpPr>
          <p:spPr>
            <a:xfrm>
              <a:off x="2947442" y="4755360"/>
              <a:ext cx="179400" cy="1809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Heebo"/>
                <a:ea typeface="Heebo"/>
                <a:cs typeface="Heebo"/>
                <a:sym typeface="Heebo"/>
              </a:endParaRPr>
            </a:p>
          </p:txBody>
        </p:sp>
        <p:sp>
          <p:nvSpPr>
            <p:cNvPr id="3865" name="Google Shape;3865;p314"/>
            <p:cNvSpPr txBox="1"/>
            <p:nvPr/>
          </p:nvSpPr>
          <p:spPr>
            <a:xfrm>
              <a:off x="3266279" y="4929944"/>
              <a:ext cx="1647600" cy="688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800"/>
                <a:buFont typeface="Arial"/>
                <a:buNone/>
              </a:pPr>
              <a:r>
                <a:rPr i="0" lang="en" sz="800" u="none" cap="none" strike="noStrike">
                  <a:solidFill>
                    <a:schemeClr val="dk1"/>
                  </a:solidFill>
                  <a:latin typeface="Heebo"/>
                  <a:ea typeface="Heebo"/>
                  <a:cs typeface="Heebo"/>
                  <a:sym typeface="Heebo"/>
                </a:rPr>
                <a:t>Synth chartreuse XOXO, tacos brooklyn VHS plaid.</a:t>
              </a:r>
              <a:endParaRPr i="0" sz="800" u="none" cap="none" strike="noStrike">
                <a:solidFill>
                  <a:schemeClr val="dk1"/>
                </a:solidFill>
                <a:latin typeface="Heebo"/>
                <a:ea typeface="Heebo"/>
                <a:cs typeface="Heebo"/>
                <a:sym typeface="Heebo"/>
              </a:endParaRPr>
            </a:p>
          </p:txBody>
        </p:sp>
        <p:sp>
          <p:nvSpPr>
            <p:cNvPr id="3866" name="Google Shape;3866;p314"/>
            <p:cNvSpPr txBox="1"/>
            <p:nvPr/>
          </p:nvSpPr>
          <p:spPr>
            <a:xfrm>
              <a:off x="3266281" y="4739499"/>
              <a:ext cx="1647600" cy="318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900"/>
                <a:buFont typeface="Arial"/>
                <a:buNone/>
              </a:pPr>
              <a:r>
                <a:rPr i="0" lang="en" sz="900" u="none" cap="none" strike="noStrike">
                  <a:solidFill>
                    <a:schemeClr val="dk1"/>
                  </a:solidFill>
                  <a:latin typeface="Heebo"/>
                  <a:ea typeface="Heebo"/>
                  <a:cs typeface="Heebo"/>
                  <a:sym typeface="Heebo"/>
                </a:rPr>
                <a:t>Number Two</a:t>
              </a:r>
              <a:endParaRPr i="0" sz="900" u="none" cap="none" strike="noStrike">
                <a:solidFill>
                  <a:schemeClr val="dk1"/>
                </a:solidFill>
                <a:latin typeface="Heebo"/>
                <a:ea typeface="Heebo"/>
                <a:cs typeface="Heebo"/>
                <a:sym typeface="Heebo"/>
              </a:endParaRPr>
            </a:p>
          </p:txBody>
        </p:sp>
      </p:grpSp>
      <p:grpSp>
        <p:nvGrpSpPr>
          <p:cNvPr id="3867" name="Google Shape;3867;p314"/>
          <p:cNvGrpSpPr/>
          <p:nvPr/>
        </p:nvGrpSpPr>
        <p:grpSpPr>
          <a:xfrm>
            <a:off x="5368299" y="3695362"/>
            <a:ext cx="1481158" cy="659522"/>
            <a:chOff x="7158062" y="4732736"/>
            <a:chExt cx="1975141" cy="879245"/>
          </a:xfrm>
        </p:grpSpPr>
        <p:sp>
          <p:nvSpPr>
            <p:cNvPr id="3868" name="Google Shape;3868;p314"/>
            <p:cNvSpPr/>
            <p:nvPr/>
          </p:nvSpPr>
          <p:spPr>
            <a:xfrm>
              <a:off x="7158062" y="4748607"/>
              <a:ext cx="179400" cy="1809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Heebo"/>
                <a:ea typeface="Heebo"/>
                <a:cs typeface="Heebo"/>
                <a:sym typeface="Heebo"/>
              </a:endParaRPr>
            </a:p>
          </p:txBody>
        </p:sp>
        <p:sp>
          <p:nvSpPr>
            <p:cNvPr id="3869" name="Google Shape;3869;p314"/>
            <p:cNvSpPr txBox="1"/>
            <p:nvPr/>
          </p:nvSpPr>
          <p:spPr>
            <a:xfrm>
              <a:off x="7476899" y="4923181"/>
              <a:ext cx="1656300" cy="6888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800"/>
                <a:buFont typeface="Arial"/>
                <a:buNone/>
              </a:pPr>
              <a:r>
                <a:rPr i="0" lang="en" sz="800" u="none" cap="none" strike="noStrike">
                  <a:solidFill>
                    <a:schemeClr val="dk1"/>
                  </a:solidFill>
                  <a:latin typeface="Heebo"/>
                  <a:ea typeface="Heebo"/>
                  <a:cs typeface="Heebo"/>
                  <a:sym typeface="Heebo"/>
                </a:rPr>
                <a:t>Synth chartreuse XOXO, tacos brooklyn VHS plaid.</a:t>
              </a:r>
              <a:endParaRPr i="0" sz="800" u="none" cap="none" strike="noStrike">
                <a:solidFill>
                  <a:schemeClr val="dk1"/>
                </a:solidFill>
                <a:latin typeface="Heebo"/>
                <a:ea typeface="Heebo"/>
                <a:cs typeface="Heebo"/>
                <a:sym typeface="Heebo"/>
              </a:endParaRPr>
            </a:p>
          </p:txBody>
        </p:sp>
        <p:sp>
          <p:nvSpPr>
            <p:cNvPr id="3870" name="Google Shape;3870;p314"/>
            <p:cNvSpPr txBox="1"/>
            <p:nvPr/>
          </p:nvSpPr>
          <p:spPr>
            <a:xfrm>
              <a:off x="7476902" y="4732736"/>
              <a:ext cx="1656300" cy="318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900"/>
                <a:buFont typeface="Arial"/>
                <a:buNone/>
              </a:pPr>
              <a:r>
                <a:rPr i="0" lang="en" sz="900" u="none" cap="none" strike="noStrike">
                  <a:solidFill>
                    <a:schemeClr val="dk1"/>
                  </a:solidFill>
                  <a:latin typeface="Heebo"/>
                  <a:ea typeface="Heebo"/>
                  <a:cs typeface="Heebo"/>
                  <a:sym typeface="Heebo"/>
                </a:rPr>
                <a:t>Number Four</a:t>
              </a:r>
              <a:endParaRPr i="0" sz="900" u="none" cap="none" strike="noStrike">
                <a:solidFill>
                  <a:schemeClr val="dk1"/>
                </a:solidFill>
                <a:latin typeface="Heebo"/>
                <a:ea typeface="Heebo"/>
                <a:cs typeface="Heebo"/>
                <a:sym typeface="Heebo"/>
              </a:endParaRPr>
            </a:p>
          </p:txBody>
        </p:sp>
      </p:grpSp>
      <p:grpSp>
        <p:nvGrpSpPr>
          <p:cNvPr id="3871" name="Google Shape;3871;p314"/>
          <p:cNvGrpSpPr/>
          <p:nvPr/>
        </p:nvGrpSpPr>
        <p:grpSpPr>
          <a:xfrm>
            <a:off x="7077025" y="3695988"/>
            <a:ext cx="1515734" cy="647696"/>
            <a:chOff x="9436042" y="4733307"/>
            <a:chExt cx="2020440" cy="862445"/>
          </a:xfrm>
        </p:grpSpPr>
        <p:sp>
          <p:nvSpPr>
            <p:cNvPr id="3872" name="Google Shape;3872;p314"/>
            <p:cNvSpPr/>
            <p:nvPr/>
          </p:nvSpPr>
          <p:spPr>
            <a:xfrm>
              <a:off x="9436042" y="4749162"/>
              <a:ext cx="179400" cy="1806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Heebo"/>
                <a:ea typeface="Heebo"/>
                <a:cs typeface="Heebo"/>
                <a:sym typeface="Heebo"/>
              </a:endParaRPr>
            </a:p>
          </p:txBody>
        </p:sp>
        <p:sp>
          <p:nvSpPr>
            <p:cNvPr id="3873" name="Google Shape;3873;p314"/>
            <p:cNvSpPr txBox="1"/>
            <p:nvPr/>
          </p:nvSpPr>
          <p:spPr>
            <a:xfrm>
              <a:off x="9754879" y="4923752"/>
              <a:ext cx="1701600" cy="6720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800"/>
                <a:buFont typeface="Arial"/>
                <a:buNone/>
              </a:pPr>
              <a:r>
                <a:rPr i="0" lang="en" sz="800" u="none" cap="none" strike="noStrike">
                  <a:solidFill>
                    <a:schemeClr val="dk1"/>
                  </a:solidFill>
                  <a:latin typeface="Heebo"/>
                  <a:ea typeface="Heebo"/>
                  <a:cs typeface="Heebo"/>
                  <a:sym typeface="Heebo"/>
                </a:rPr>
                <a:t>Synth chartreuse XOXO, tacos brooklyn VHS plaid.</a:t>
              </a:r>
              <a:endParaRPr i="0" sz="800" u="none" cap="none" strike="noStrike">
                <a:solidFill>
                  <a:schemeClr val="dk1"/>
                </a:solidFill>
                <a:latin typeface="Heebo"/>
                <a:ea typeface="Heebo"/>
                <a:cs typeface="Heebo"/>
                <a:sym typeface="Heebo"/>
              </a:endParaRPr>
            </a:p>
          </p:txBody>
        </p:sp>
        <p:sp>
          <p:nvSpPr>
            <p:cNvPr id="3874" name="Google Shape;3874;p314"/>
            <p:cNvSpPr txBox="1"/>
            <p:nvPr/>
          </p:nvSpPr>
          <p:spPr>
            <a:xfrm>
              <a:off x="9754882" y="4733307"/>
              <a:ext cx="1701600" cy="318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900"/>
                <a:buFont typeface="Arial"/>
                <a:buNone/>
              </a:pPr>
              <a:r>
                <a:rPr i="0" lang="en" sz="900" u="none" cap="none" strike="noStrike">
                  <a:solidFill>
                    <a:schemeClr val="dk1"/>
                  </a:solidFill>
                  <a:latin typeface="Heebo"/>
                  <a:ea typeface="Heebo"/>
                  <a:cs typeface="Heebo"/>
                  <a:sym typeface="Heebo"/>
                </a:rPr>
                <a:t>Number Five</a:t>
              </a:r>
              <a:endParaRPr i="0" sz="900" u="none" cap="none" strike="noStrike">
                <a:solidFill>
                  <a:schemeClr val="dk1"/>
                </a:solidFill>
                <a:latin typeface="Heebo"/>
                <a:ea typeface="Heebo"/>
                <a:cs typeface="Heebo"/>
                <a:sym typeface="Heebo"/>
              </a:endParaRPr>
            </a:p>
          </p:txBody>
        </p:sp>
      </p:grpSp>
      <p:grpSp>
        <p:nvGrpSpPr>
          <p:cNvPr id="3875" name="Google Shape;3875;p314"/>
          <p:cNvGrpSpPr/>
          <p:nvPr/>
        </p:nvGrpSpPr>
        <p:grpSpPr>
          <a:xfrm>
            <a:off x="3789337" y="3695894"/>
            <a:ext cx="1408417" cy="659599"/>
            <a:chOff x="5052752" y="4733307"/>
            <a:chExt cx="1877639" cy="878645"/>
          </a:xfrm>
        </p:grpSpPr>
        <p:sp>
          <p:nvSpPr>
            <p:cNvPr id="3876" name="Google Shape;3876;p314"/>
            <p:cNvSpPr/>
            <p:nvPr/>
          </p:nvSpPr>
          <p:spPr>
            <a:xfrm>
              <a:off x="5052752" y="4749168"/>
              <a:ext cx="179400" cy="1809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chemeClr val="dk1"/>
                </a:solidFill>
                <a:latin typeface="Heebo"/>
                <a:ea typeface="Heebo"/>
                <a:cs typeface="Heebo"/>
                <a:sym typeface="Heebo"/>
              </a:endParaRPr>
            </a:p>
          </p:txBody>
        </p:sp>
        <p:sp>
          <p:nvSpPr>
            <p:cNvPr id="3877" name="Google Shape;3877;p314"/>
            <p:cNvSpPr txBox="1"/>
            <p:nvPr/>
          </p:nvSpPr>
          <p:spPr>
            <a:xfrm>
              <a:off x="5371589" y="4923752"/>
              <a:ext cx="1558800" cy="6882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Clr>
                  <a:schemeClr val="dk1"/>
                </a:buClr>
                <a:buSzPts val="800"/>
                <a:buFont typeface="Arial"/>
                <a:buNone/>
              </a:pPr>
              <a:r>
                <a:rPr i="0" lang="en" sz="800" u="none" cap="none" strike="noStrike">
                  <a:solidFill>
                    <a:schemeClr val="dk1"/>
                  </a:solidFill>
                  <a:latin typeface="Heebo"/>
                  <a:ea typeface="Heebo"/>
                  <a:cs typeface="Heebo"/>
                  <a:sym typeface="Heebo"/>
                </a:rPr>
                <a:t>Synth chartreuse XOXO, tacos brooklyn VHS plaid.</a:t>
              </a:r>
              <a:endParaRPr i="0" sz="800" u="none" cap="none" strike="noStrike">
                <a:solidFill>
                  <a:schemeClr val="dk1"/>
                </a:solidFill>
                <a:latin typeface="Heebo"/>
                <a:ea typeface="Heebo"/>
                <a:cs typeface="Heebo"/>
                <a:sym typeface="Heebo"/>
              </a:endParaRPr>
            </a:p>
          </p:txBody>
        </p:sp>
        <p:sp>
          <p:nvSpPr>
            <p:cNvPr id="3878" name="Google Shape;3878;p314"/>
            <p:cNvSpPr txBox="1"/>
            <p:nvPr/>
          </p:nvSpPr>
          <p:spPr>
            <a:xfrm>
              <a:off x="5371591" y="4733307"/>
              <a:ext cx="1558800" cy="318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900"/>
                <a:buFont typeface="Arial"/>
                <a:buNone/>
              </a:pPr>
              <a:r>
                <a:rPr i="0" lang="en" sz="900" u="none" cap="none" strike="noStrike">
                  <a:solidFill>
                    <a:schemeClr val="dk1"/>
                  </a:solidFill>
                  <a:latin typeface="Heebo"/>
                  <a:ea typeface="Heebo"/>
                  <a:cs typeface="Heebo"/>
                  <a:sym typeface="Heebo"/>
                </a:rPr>
                <a:t>Number Three</a:t>
              </a:r>
              <a:endParaRPr i="0" sz="900" u="none" cap="none" strike="noStrike">
                <a:solidFill>
                  <a:schemeClr val="dk1"/>
                </a:solidFill>
                <a:latin typeface="Heebo"/>
                <a:ea typeface="Heebo"/>
                <a:cs typeface="Heebo"/>
                <a:sym typeface="Heebo"/>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2" name="Shape 3882"/>
        <p:cNvGrpSpPr/>
        <p:nvPr/>
      </p:nvGrpSpPr>
      <p:grpSpPr>
        <a:xfrm>
          <a:off x="0" y="0"/>
          <a:ext cx="0" cy="0"/>
          <a:chOff x="0" y="0"/>
          <a:chExt cx="0" cy="0"/>
        </a:xfrm>
      </p:grpSpPr>
      <p:sp>
        <p:nvSpPr>
          <p:cNvPr id="3883" name="Google Shape;3883;p315"/>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cxnSp>
        <p:nvCxnSpPr>
          <p:cNvPr id="3884" name="Google Shape;3884;p315"/>
          <p:cNvCxnSpPr/>
          <p:nvPr/>
        </p:nvCxnSpPr>
        <p:spPr>
          <a:xfrm flipH="1" rot="10800000">
            <a:off x="572691" y="3009301"/>
            <a:ext cx="7980900" cy="600"/>
          </a:xfrm>
          <a:prstGeom prst="straightConnector1">
            <a:avLst/>
          </a:prstGeom>
          <a:noFill/>
          <a:ln cap="rnd" cmpd="sng" w="19050">
            <a:solidFill>
              <a:schemeClr val="dk1"/>
            </a:solidFill>
            <a:prstDash val="dot"/>
            <a:round/>
            <a:headEnd len="sm" w="sm" type="none"/>
            <a:tailEnd len="sm" w="sm" type="none"/>
          </a:ln>
        </p:spPr>
      </p:cxnSp>
      <p:cxnSp>
        <p:nvCxnSpPr>
          <p:cNvPr id="3885" name="Google Shape;3885;p315"/>
          <p:cNvCxnSpPr/>
          <p:nvPr/>
        </p:nvCxnSpPr>
        <p:spPr>
          <a:xfrm flipH="1" rot="10800000">
            <a:off x="572691" y="3690338"/>
            <a:ext cx="7980900" cy="600"/>
          </a:xfrm>
          <a:prstGeom prst="straightConnector1">
            <a:avLst/>
          </a:prstGeom>
          <a:noFill/>
          <a:ln cap="rnd" cmpd="sng" w="19050">
            <a:solidFill>
              <a:schemeClr val="dk1"/>
            </a:solidFill>
            <a:prstDash val="dot"/>
            <a:round/>
            <a:headEnd len="sm" w="sm" type="none"/>
            <a:tailEnd len="sm" w="sm" type="none"/>
          </a:ln>
        </p:spPr>
      </p:cxnSp>
      <p:grpSp>
        <p:nvGrpSpPr>
          <p:cNvPr id="3886" name="Google Shape;3886;p315"/>
          <p:cNvGrpSpPr/>
          <p:nvPr/>
        </p:nvGrpSpPr>
        <p:grpSpPr>
          <a:xfrm>
            <a:off x="3734396" y="1240631"/>
            <a:ext cx="1624138" cy="1052395"/>
            <a:chOff x="-1" y="0"/>
            <a:chExt cx="4331036" cy="2807136"/>
          </a:xfrm>
        </p:grpSpPr>
        <p:sp>
          <p:nvSpPr>
            <p:cNvPr id="3887" name="Google Shape;3887;p315"/>
            <p:cNvSpPr/>
            <p:nvPr/>
          </p:nvSpPr>
          <p:spPr>
            <a:xfrm>
              <a:off x="2127403" y="0"/>
              <a:ext cx="2203632" cy="2807136"/>
            </a:xfrm>
            <a:custGeom>
              <a:rect b="b" l="l" r="r" t="t"/>
              <a:pathLst>
                <a:path extrusionOk="0" h="21600" w="21600">
                  <a:moveTo>
                    <a:pt x="21600" y="21600"/>
                  </a:moveTo>
                  <a:lnTo>
                    <a:pt x="18808" y="21600"/>
                  </a:lnTo>
                  <a:cubicBezTo>
                    <a:pt x="17153" y="20629"/>
                    <a:pt x="15392" y="20737"/>
                    <a:pt x="13821" y="19093"/>
                  </a:cubicBezTo>
                  <a:cubicBezTo>
                    <a:pt x="13567" y="18827"/>
                    <a:pt x="13664" y="18817"/>
                    <a:pt x="13269" y="18749"/>
                  </a:cubicBezTo>
                  <a:cubicBezTo>
                    <a:pt x="13457" y="19077"/>
                    <a:pt x="13316" y="19293"/>
                    <a:pt x="13269" y="19683"/>
                  </a:cubicBezTo>
                  <a:cubicBezTo>
                    <a:pt x="12962" y="19491"/>
                    <a:pt x="12327" y="19279"/>
                    <a:pt x="11610" y="19019"/>
                  </a:cubicBezTo>
                  <a:cubicBezTo>
                    <a:pt x="11590" y="19374"/>
                    <a:pt x="11353" y="19457"/>
                    <a:pt x="11203" y="19781"/>
                  </a:cubicBezTo>
                  <a:cubicBezTo>
                    <a:pt x="10048" y="19437"/>
                    <a:pt x="9304" y="18983"/>
                    <a:pt x="8324" y="18380"/>
                  </a:cubicBezTo>
                  <a:cubicBezTo>
                    <a:pt x="8270" y="18471"/>
                    <a:pt x="8183" y="18392"/>
                    <a:pt x="8168" y="18503"/>
                  </a:cubicBezTo>
                  <a:cubicBezTo>
                    <a:pt x="8143" y="18701"/>
                    <a:pt x="7753" y="18664"/>
                    <a:pt x="7573" y="18749"/>
                  </a:cubicBezTo>
                  <a:cubicBezTo>
                    <a:pt x="7230" y="18910"/>
                    <a:pt x="7235" y="19461"/>
                    <a:pt x="7169" y="19683"/>
                  </a:cubicBezTo>
                  <a:cubicBezTo>
                    <a:pt x="6849" y="19622"/>
                    <a:pt x="6088" y="19348"/>
                    <a:pt x="5789" y="19412"/>
                  </a:cubicBezTo>
                  <a:cubicBezTo>
                    <a:pt x="5504" y="19024"/>
                    <a:pt x="5137" y="18548"/>
                    <a:pt x="4694" y="18306"/>
                  </a:cubicBezTo>
                  <a:cubicBezTo>
                    <a:pt x="3052" y="15213"/>
                    <a:pt x="2889" y="15739"/>
                    <a:pt x="2785" y="14688"/>
                  </a:cubicBezTo>
                  <a:cubicBezTo>
                    <a:pt x="2672" y="14563"/>
                    <a:pt x="2377" y="14461"/>
                    <a:pt x="2191" y="14424"/>
                  </a:cubicBezTo>
                  <a:cubicBezTo>
                    <a:pt x="803" y="14151"/>
                    <a:pt x="842" y="12535"/>
                    <a:pt x="595" y="11844"/>
                  </a:cubicBezTo>
                  <a:cubicBezTo>
                    <a:pt x="775" y="11755"/>
                    <a:pt x="1301" y="11529"/>
                    <a:pt x="1471" y="11426"/>
                  </a:cubicBezTo>
                  <a:cubicBezTo>
                    <a:pt x="2046" y="12643"/>
                    <a:pt x="2155" y="13345"/>
                    <a:pt x="3223" y="13613"/>
                  </a:cubicBezTo>
                  <a:cubicBezTo>
                    <a:pt x="3453" y="13671"/>
                    <a:pt x="3651" y="13779"/>
                    <a:pt x="3818" y="13933"/>
                  </a:cubicBezTo>
                  <a:cubicBezTo>
                    <a:pt x="4179" y="13865"/>
                    <a:pt x="4339" y="13949"/>
                    <a:pt x="4600" y="13761"/>
                  </a:cubicBezTo>
                  <a:cubicBezTo>
                    <a:pt x="4310" y="12634"/>
                    <a:pt x="4291" y="11805"/>
                    <a:pt x="4381" y="10640"/>
                  </a:cubicBezTo>
                  <a:cubicBezTo>
                    <a:pt x="3723" y="9985"/>
                    <a:pt x="2535" y="8699"/>
                    <a:pt x="1408" y="9583"/>
                  </a:cubicBezTo>
                  <a:cubicBezTo>
                    <a:pt x="1395" y="9510"/>
                    <a:pt x="317" y="2988"/>
                    <a:pt x="0" y="0"/>
                  </a:cubicBezTo>
                  <a:cubicBezTo>
                    <a:pt x="954" y="3653"/>
                    <a:pt x="6177" y="7023"/>
                    <a:pt x="7372" y="12214"/>
                  </a:cubicBezTo>
                  <a:cubicBezTo>
                    <a:pt x="8822" y="13734"/>
                    <a:pt x="12726" y="17389"/>
                    <a:pt x="15976" y="18509"/>
                  </a:cubicBezTo>
                  <a:cubicBezTo>
                    <a:pt x="16938" y="19995"/>
                    <a:pt x="19150" y="20429"/>
                    <a:pt x="21600" y="21600"/>
                  </a:cubicBezTo>
                  <a:close/>
                </a:path>
              </a:pathLst>
            </a:custGeom>
            <a:solidFill>
              <a:srgbClr val="797A7A"/>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888" name="Google Shape;3888;p315"/>
            <p:cNvSpPr/>
            <p:nvPr/>
          </p:nvSpPr>
          <p:spPr>
            <a:xfrm>
              <a:off x="1543161" y="0"/>
              <a:ext cx="2584656" cy="2807136"/>
            </a:xfrm>
            <a:custGeom>
              <a:rect b="b" l="l" r="r" t="t"/>
              <a:pathLst>
                <a:path extrusionOk="0" h="21600" w="21600">
                  <a:moveTo>
                    <a:pt x="21600" y="21600"/>
                  </a:moveTo>
                  <a:lnTo>
                    <a:pt x="0" y="21600"/>
                  </a:lnTo>
                  <a:cubicBezTo>
                    <a:pt x="678" y="21067"/>
                    <a:pt x="1442" y="20080"/>
                    <a:pt x="1387" y="19265"/>
                  </a:cubicBezTo>
                  <a:cubicBezTo>
                    <a:pt x="1643" y="19294"/>
                    <a:pt x="2195" y="19383"/>
                    <a:pt x="2455" y="19388"/>
                  </a:cubicBezTo>
                  <a:cubicBezTo>
                    <a:pt x="2458" y="19520"/>
                    <a:pt x="2735" y="19886"/>
                    <a:pt x="2802" y="19953"/>
                  </a:cubicBezTo>
                  <a:cubicBezTo>
                    <a:pt x="3488" y="20639"/>
                    <a:pt x="4121" y="20945"/>
                    <a:pt x="5150" y="21009"/>
                  </a:cubicBezTo>
                  <a:cubicBezTo>
                    <a:pt x="6257" y="20858"/>
                    <a:pt x="6992" y="20741"/>
                    <a:pt x="8005" y="20279"/>
                  </a:cubicBezTo>
                  <a:cubicBezTo>
                    <a:pt x="7881" y="19826"/>
                    <a:pt x="7824" y="19432"/>
                    <a:pt x="7898" y="18970"/>
                  </a:cubicBezTo>
                  <a:cubicBezTo>
                    <a:pt x="7432" y="18050"/>
                    <a:pt x="7183" y="17404"/>
                    <a:pt x="6884" y="16439"/>
                  </a:cubicBezTo>
                  <a:cubicBezTo>
                    <a:pt x="6381" y="16317"/>
                    <a:pt x="6164" y="15770"/>
                    <a:pt x="6084" y="15282"/>
                  </a:cubicBezTo>
                  <a:cubicBezTo>
                    <a:pt x="5678" y="15080"/>
                    <a:pt x="4989" y="14739"/>
                    <a:pt x="4910" y="14031"/>
                  </a:cubicBezTo>
                  <a:cubicBezTo>
                    <a:pt x="4091" y="13607"/>
                    <a:pt x="4291" y="11987"/>
                    <a:pt x="4376" y="11070"/>
                  </a:cubicBezTo>
                  <a:cubicBezTo>
                    <a:pt x="4543" y="10780"/>
                    <a:pt x="4820" y="10410"/>
                    <a:pt x="5043" y="10148"/>
                  </a:cubicBezTo>
                  <a:cubicBezTo>
                    <a:pt x="5018" y="9046"/>
                    <a:pt x="4755" y="8089"/>
                    <a:pt x="4749" y="6979"/>
                  </a:cubicBezTo>
                  <a:cubicBezTo>
                    <a:pt x="5100" y="4872"/>
                    <a:pt x="4910" y="2949"/>
                    <a:pt x="4429" y="811"/>
                  </a:cubicBezTo>
                  <a:cubicBezTo>
                    <a:pt x="4269" y="442"/>
                    <a:pt x="4749" y="295"/>
                    <a:pt x="4910" y="0"/>
                  </a:cubicBezTo>
                  <a:cubicBezTo>
                    <a:pt x="5470" y="2580"/>
                    <a:pt x="5630" y="5234"/>
                    <a:pt x="6010" y="7860"/>
                  </a:cubicBezTo>
                  <a:cubicBezTo>
                    <a:pt x="6130" y="8385"/>
                    <a:pt x="6270" y="8920"/>
                    <a:pt x="6350" y="9436"/>
                  </a:cubicBezTo>
                  <a:cubicBezTo>
                    <a:pt x="7311" y="8551"/>
                    <a:pt x="8352" y="9878"/>
                    <a:pt x="8913" y="10533"/>
                  </a:cubicBezTo>
                  <a:cubicBezTo>
                    <a:pt x="8836" y="11697"/>
                    <a:pt x="8764" y="12835"/>
                    <a:pt x="9012" y="13962"/>
                  </a:cubicBezTo>
                  <a:cubicBezTo>
                    <a:pt x="8789" y="14151"/>
                    <a:pt x="8484" y="14218"/>
                    <a:pt x="8176" y="14286"/>
                  </a:cubicBezTo>
                  <a:cubicBezTo>
                    <a:pt x="8033" y="14132"/>
                    <a:pt x="7788" y="14016"/>
                    <a:pt x="7592" y="13958"/>
                  </a:cubicBezTo>
                  <a:cubicBezTo>
                    <a:pt x="6681" y="13689"/>
                    <a:pt x="6602" y="12958"/>
                    <a:pt x="6111" y="11742"/>
                  </a:cubicBezTo>
                  <a:cubicBezTo>
                    <a:pt x="5967" y="11845"/>
                    <a:pt x="5816" y="11940"/>
                    <a:pt x="5662" y="12029"/>
                  </a:cubicBezTo>
                  <a:cubicBezTo>
                    <a:pt x="5874" y="12721"/>
                    <a:pt x="5848" y="13931"/>
                    <a:pt x="7031" y="14204"/>
                  </a:cubicBezTo>
                  <a:cubicBezTo>
                    <a:pt x="7191" y="14241"/>
                    <a:pt x="7301" y="14345"/>
                    <a:pt x="7398" y="14470"/>
                  </a:cubicBezTo>
                  <a:cubicBezTo>
                    <a:pt x="7487" y="15521"/>
                    <a:pt x="7692" y="14993"/>
                    <a:pt x="9092" y="18087"/>
                  </a:cubicBezTo>
                  <a:cubicBezTo>
                    <a:pt x="9470" y="18328"/>
                    <a:pt x="9716" y="18735"/>
                    <a:pt x="9959" y="19123"/>
                  </a:cubicBezTo>
                  <a:cubicBezTo>
                    <a:pt x="10213" y="19059"/>
                    <a:pt x="10485" y="19102"/>
                    <a:pt x="10760" y="19164"/>
                  </a:cubicBezTo>
                  <a:cubicBezTo>
                    <a:pt x="10817" y="18942"/>
                    <a:pt x="10898" y="18597"/>
                    <a:pt x="11190" y="18435"/>
                  </a:cubicBezTo>
                  <a:cubicBezTo>
                    <a:pt x="11343" y="18351"/>
                    <a:pt x="11620" y="18463"/>
                    <a:pt x="11640" y="18266"/>
                  </a:cubicBezTo>
                  <a:cubicBezTo>
                    <a:pt x="11653" y="18154"/>
                    <a:pt x="11683" y="18053"/>
                    <a:pt x="11729" y="17963"/>
                  </a:cubicBezTo>
                  <a:cubicBezTo>
                    <a:pt x="12565" y="18566"/>
                    <a:pt x="13391" y="19224"/>
                    <a:pt x="14376" y="19568"/>
                  </a:cubicBezTo>
                  <a:cubicBezTo>
                    <a:pt x="14504" y="19245"/>
                    <a:pt x="14505" y="18881"/>
                    <a:pt x="14523" y="18527"/>
                  </a:cubicBezTo>
                  <a:cubicBezTo>
                    <a:pt x="15135" y="18787"/>
                    <a:pt x="15795" y="19251"/>
                    <a:pt x="16057" y="19442"/>
                  </a:cubicBezTo>
                  <a:cubicBezTo>
                    <a:pt x="16097" y="19053"/>
                    <a:pt x="16024" y="18676"/>
                    <a:pt x="15864" y="18348"/>
                  </a:cubicBezTo>
                  <a:cubicBezTo>
                    <a:pt x="16201" y="18415"/>
                    <a:pt x="16558" y="18463"/>
                    <a:pt x="16774" y="18729"/>
                  </a:cubicBezTo>
                  <a:cubicBezTo>
                    <a:pt x="18114" y="20373"/>
                    <a:pt x="20189" y="20629"/>
                    <a:pt x="21600" y="21600"/>
                  </a:cubicBezTo>
                  <a:close/>
                </a:path>
              </a:pathLst>
            </a:custGeom>
            <a:solidFill>
              <a:srgbClr val="A9A9A9"/>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889" name="Google Shape;3889;p315"/>
            <p:cNvSpPr/>
            <p:nvPr/>
          </p:nvSpPr>
          <p:spPr>
            <a:xfrm>
              <a:off x="-1" y="66685"/>
              <a:ext cx="2551284" cy="2737260"/>
            </a:xfrm>
            <a:custGeom>
              <a:rect b="b" l="l" r="r" t="t"/>
              <a:pathLst>
                <a:path extrusionOk="0" h="21600" w="21600">
                  <a:moveTo>
                    <a:pt x="14169" y="17492"/>
                  </a:moveTo>
                  <a:cubicBezTo>
                    <a:pt x="14037" y="16954"/>
                    <a:pt x="13917" y="16417"/>
                    <a:pt x="13947" y="15869"/>
                  </a:cubicBezTo>
                  <a:cubicBezTo>
                    <a:pt x="13607" y="16140"/>
                    <a:pt x="13219" y="16355"/>
                    <a:pt x="12853" y="16648"/>
                  </a:cubicBezTo>
                  <a:cubicBezTo>
                    <a:pt x="9764" y="19116"/>
                    <a:pt x="12630" y="17050"/>
                    <a:pt x="9462" y="19491"/>
                  </a:cubicBezTo>
                  <a:cubicBezTo>
                    <a:pt x="9931" y="19813"/>
                    <a:pt x="10431" y="19984"/>
                    <a:pt x="10930" y="20245"/>
                  </a:cubicBezTo>
                  <a:cubicBezTo>
                    <a:pt x="13601" y="18560"/>
                    <a:pt x="13207" y="18635"/>
                    <a:pt x="14169" y="17492"/>
                  </a:cubicBezTo>
                  <a:close/>
                  <a:moveTo>
                    <a:pt x="16658" y="4343"/>
                  </a:moveTo>
                  <a:cubicBezTo>
                    <a:pt x="16420" y="5218"/>
                    <a:pt x="16177" y="5772"/>
                    <a:pt x="15365" y="5394"/>
                  </a:cubicBezTo>
                  <a:cubicBezTo>
                    <a:pt x="15216" y="6078"/>
                    <a:pt x="14817" y="6730"/>
                    <a:pt x="14169" y="7108"/>
                  </a:cubicBezTo>
                  <a:cubicBezTo>
                    <a:pt x="13844" y="7259"/>
                    <a:pt x="14086" y="7676"/>
                    <a:pt x="13959" y="8091"/>
                  </a:cubicBezTo>
                  <a:cubicBezTo>
                    <a:pt x="13531" y="8866"/>
                    <a:pt x="13292" y="9525"/>
                    <a:pt x="13067" y="10334"/>
                  </a:cubicBezTo>
                  <a:cubicBezTo>
                    <a:pt x="13890" y="11739"/>
                    <a:pt x="13826" y="12908"/>
                    <a:pt x="13689" y="14511"/>
                  </a:cubicBezTo>
                  <a:cubicBezTo>
                    <a:pt x="14549" y="13689"/>
                    <a:pt x="13494" y="14557"/>
                    <a:pt x="15501" y="12778"/>
                  </a:cubicBezTo>
                  <a:cubicBezTo>
                    <a:pt x="15651" y="11977"/>
                    <a:pt x="16214" y="11621"/>
                    <a:pt x="16461" y="10826"/>
                  </a:cubicBezTo>
                  <a:cubicBezTo>
                    <a:pt x="16861" y="9536"/>
                    <a:pt x="15863" y="8887"/>
                    <a:pt x="16582" y="7965"/>
                  </a:cubicBezTo>
                  <a:cubicBezTo>
                    <a:pt x="16918" y="5628"/>
                    <a:pt x="16904" y="5022"/>
                    <a:pt x="16658" y="4343"/>
                  </a:cubicBezTo>
                  <a:close/>
                  <a:moveTo>
                    <a:pt x="21500" y="18958"/>
                  </a:moveTo>
                  <a:cubicBezTo>
                    <a:pt x="21425" y="19432"/>
                    <a:pt x="21475" y="19892"/>
                    <a:pt x="21600" y="20356"/>
                  </a:cubicBezTo>
                  <a:cubicBezTo>
                    <a:pt x="20574" y="20830"/>
                    <a:pt x="19433" y="21149"/>
                    <a:pt x="18311" y="21304"/>
                  </a:cubicBezTo>
                  <a:cubicBezTo>
                    <a:pt x="17269" y="21239"/>
                    <a:pt x="16304" y="20641"/>
                    <a:pt x="15609" y="19937"/>
                  </a:cubicBezTo>
                  <a:cubicBezTo>
                    <a:pt x="15542" y="19868"/>
                    <a:pt x="15530" y="19748"/>
                    <a:pt x="15527" y="19612"/>
                  </a:cubicBezTo>
                  <a:cubicBezTo>
                    <a:pt x="15264" y="19607"/>
                    <a:pt x="15008" y="19558"/>
                    <a:pt x="14749" y="19528"/>
                  </a:cubicBezTo>
                  <a:cubicBezTo>
                    <a:pt x="14805" y="20365"/>
                    <a:pt x="14203" y="21054"/>
                    <a:pt x="13517" y="21600"/>
                  </a:cubicBezTo>
                  <a:lnTo>
                    <a:pt x="0" y="21600"/>
                  </a:lnTo>
                  <a:cubicBezTo>
                    <a:pt x="3399" y="19572"/>
                    <a:pt x="5693" y="16336"/>
                    <a:pt x="7772" y="13211"/>
                  </a:cubicBezTo>
                  <a:cubicBezTo>
                    <a:pt x="8273" y="13102"/>
                    <a:pt x="8767" y="12943"/>
                    <a:pt x="9218" y="12723"/>
                  </a:cubicBezTo>
                  <a:cubicBezTo>
                    <a:pt x="10819" y="9524"/>
                    <a:pt x="11219" y="9402"/>
                    <a:pt x="11609" y="7912"/>
                  </a:cubicBezTo>
                  <a:cubicBezTo>
                    <a:pt x="13212" y="7823"/>
                    <a:pt x="13512" y="6894"/>
                    <a:pt x="13825" y="5674"/>
                  </a:cubicBezTo>
                  <a:cubicBezTo>
                    <a:pt x="14068" y="4890"/>
                    <a:pt x="14068" y="4058"/>
                    <a:pt x="14554" y="3529"/>
                  </a:cubicBezTo>
                  <a:cubicBezTo>
                    <a:pt x="15528" y="2395"/>
                    <a:pt x="16904" y="1285"/>
                    <a:pt x="17553" y="0"/>
                  </a:cubicBezTo>
                  <a:cubicBezTo>
                    <a:pt x="18364" y="2117"/>
                    <a:pt x="18529" y="4588"/>
                    <a:pt x="18173" y="6748"/>
                  </a:cubicBezTo>
                  <a:cubicBezTo>
                    <a:pt x="18179" y="7887"/>
                    <a:pt x="18456" y="9053"/>
                    <a:pt x="18482" y="10183"/>
                  </a:cubicBezTo>
                  <a:cubicBezTo>
                    <a:pt x="18256" y="10452"/>
                    <a:pt x="18034" y="10718"/>
                    <a:pt x="17865" y="11015"/>
                  </a:cubicBezTo>
                  <a:cubicBezTo>
                    <a:pt x="17775" y="11994"/>
                    <a:pt x="17722" y="13043"/>
                    <a:pt x="18540" y="13472"/>
                  </a:cubicBezTo>
                  <a:cubicBezTo>
                    <a:pt x="18620" y="14198"/>
                    <a:pt x="19180" y="14675"/>
                    <a:pt x="19592" y="14882"/>
                  </a:cubicBezTo>
                  <a:cubicBezTo>
                    <a:pt x="19674" y="15383"/>
                    <a:pt x="19839" y="15933"/>
                    <a:pt x="20348" y="16058"/>
                  </a:cubicBezTo>
                  <a:cubicBezTo>
                    <a:pt x="20651" y="17048"/>
                    <a:pt x="21028" y="18015"/>
                    <a:pt x="21500" y="18958"/>
                  </a:cubicBezTo>
                  <a:close/>
                  <a:moveTo>
                    <a:pt x="9445" y="14511"/>
                  </a:moveTo>
                  <a:cubicBezTo>
                    <a:pt x="9162" y="14624"/>
                    <a:pt x="8887" y="14757"/>
                    <a:pt x="8612" y="14888"/>
                  </a:cubicBezTo>
                  <a:cubicBezTo>
                    <a:pt x="8560" y="14993"/>
                    <a:pt x="8119" y="15746"/>
                    <a:pt x="7641" y="16949"/>
                  </a:cubicBezTo>
                  <a:cubicBezTo>
                    <a:pt x="6495" y="17871"/>
                    <a:pt x="5642" y="18941"/>
                    <a:pt x="4725" y="19555"/>
                  </a:cubicBezTo>
                  <a:cubicBezTo>
                    <a:pt x="5197" y="19519"/>
                    <a:pt x="5569" y="19737"/>
                    <a:pt x="5754" y="20182"/>
                  </a:cubicBezTo>
                  <a:cubicBezTo>
                    <a:pt x="6570" y="19582"/>
                    <a:pt x="8353" y="18306"/>
                    <a:pt x="9316" y="17633"/>
                  </a:cubicBezTo>
                  <a:cubicBezTo>
                    <a:pt x="9323" y="16593"/>
                    <a:pt x="9443" y="15552"/>
                    <a:pt x="9445" y="14511"/>
                  </a:cubicBezTo>
                  <a:close/>
                </a:path>
              </a:pathLst>
            </a:custGeom>
            <a:solidFill>
              <a:srgbClr val="E0E0DF"/>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890" name="Google Shape;3890;p315"/>
            <p:cNvSpPr/>
            <p:nvPr/>
          </p:nvSpPr>
          <p:spPr>
            <a:xfrm>
              <a:off x="1503470" y="622398"/>
              <a:ext cx="522340" cy="1367064"/>
            </a:xfrm>
            <a:custGeom>
              <a:rect b="b" l="l" r="r" t="t"/>
              <a:pathLst>
                <a:path extrusionOk="0" h="21600" w="20386">
                  <a:moveTo>
                    <a:pt x="18067" y="0"/>
                  </a:moveTo>
                  <a:cubicBezTo>
                    <a:pt x="21600" y="2883"/>
                    <a:pt x="20694" y="5541"/>
                    <a:pt x="18036" y="9891"/>
                  </a:cubicBezTo>
                  <a:cubicBezTo>
                    <a:pt x="17654" y="14128"/>
                    <a:pt x="15652" y="13940"/>
                    <a:pt x="14021" y="17715"/>
                  </a:cubicBezTo>
                  <a:cubicBezTo>
                    <a:pt x="4682" y="21302"/>
                    <a:pt x="7717" y="19937"/>
                    <a:pt x="3704" y="21600"/>
                  </a:cubicBezTo>
                  <a:cubicBezTo>
                    <a:pt x="4336" y="18389"/>
                    <a:pt x="3804" y="14971"/>
                    <a:pt x="0" y="12155"/>
                  </a:cubicBezTo>
                  <a:cubicBezTo>
                    <a:pt x="1036" y="10539"/>
                    <a:pt x="2047" y="8944"/>
                    <a:pt x="4026" y="7391"/>
                  </a:cubicBezTo>
                  <a:cubicBezTo>
                    <a:pt x="4609" y="6559"/>
                    <a:pt x="4234" y="5347"/>
                    <a:pt x="5734" y="5044"/>
                  </a:cubicBezTo>
                  <a:cubicBezTo>
                    <a:pt x="8733" y="4287"/>
                    <a:pt x="9857" y="2772"/>
                    <a:pt x="11678" y="1706"/>
                  </a:cubicBezTo>
                  <a:cubicBezTo>
                    <a:pt x="12026" y="1400"/>
                    <a:pt x="13906" y="1855"/>
                    <a:pt x="15493" y="1916"/>
                  </a:cubicBezTo>
                  <a:cubicBezTo>
                    <a:pt x="16172" y="1224"/>
                    <a:pt x="17158" y="622"/>
                    <a:pt x="18067" y="0"/>
                  </a:cubicBezTo>
                  <a:close/>
                </a:path>
              </a:pathLst>
            </a:custGeom>
            <a:solidFill>
              <a:srgbClr val="F4F4F5"/>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891" name="Google Shape;3891;p315"/>
            <p:cNvSpPr/>
            <p:nvPr/>
          </p:nvSpPr>
          <p:spPr>
            <a:xfrm>
              <a:off x="1073227" y="2021206"/>
              <a:ext cx="631854" cy="650970"/>
            </a:xfrm>
            <a:custGeom>
              <a:rect b="b" l="l" r="r" t="t"/>
              <a:pathLst>
                <a:path extrusionOk="0" h="21600" w="21600">
                  <a:moveTo>
                    <a:pt x="21600" y="8471"/>
                  </a:moveTo>
                  <a:cubicBezTo>
                    <a:pt x="17718" y="13273"/>
                    <a:pt x="17447" y="14520"/>
                    <a:pt x="6670" y="21600"/>
                  </a:cubicBezTo>
                  <a:cubicBezTo>
                    <a:pt x="4658" y="20501"/>
                    <a:pt x="1888" y="18609"/>
                    <a:pt x="0" y="17259"/>
                  </a:cubicBezTo>
                  <a:cubicBezTo>
                    <a:pt x="12780" y="7002"/>
                    <a:pt x="2059" y="14285"/>
                    <a:pt x="14522" y="3918"/>
                  </a:cubicBezTo>
                  <a:cubicBezTo>
                    <a:pt x="15998" y="2688"/>
                    <a:pt x="18891" y="1137"/>
                    <a:pt x="20262" y="0"/>
                  </a:cubicBezTo>
                  <a:cubicBezTo>
                    <a:pt x="20140" y="2303"/>
                    <a:pt x="21069" y="6212"/>
                    <a:pt x="21600" y="8471"/>
                  </a:cubicBezTo>
                  <a:close/>
                </a:path>
              </a:pathLst>
            </a:custGeom>
            <a:solidFill>
              <a:srgbClr val="F4F4F5"/>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892" name="Google Shape;3892;p315"/>
            <p:cNvSpPr/>
            <p:nvPr/>
          </p:nvSpPr>
          <p:spPr>
            <a:xfrm>
              <a:off x="517561" y="1878309"/>
              <a:ext cx="628722" cy="781164"/>
            </a:xfrm>
            <a:custGeom>
              <a:rect b="b" l="l" r="r" t="t"/>
              <a:pathLst>
                <a:path extrusionOk="0" h="21600" w="21600">
                  <a:moveTo>
                    <a:pt x="21600" y="0"/>
                  </a:moveTo>
                  <a:cubicBezTo>
                    <a:pt x="21593" y="3639"/>
                    <a:pt x="20604" y="8968"/>
                    <a:pt x="20578" y="12607"/>
                  </a:cubicBezTo>
                  <a:cubicBezTo>
                    <a:pt x="16670" y="14961"/>
                    <a:pt x="8243" y="19502"/>
                    <a:pt x="4934" y="21600"/>
                  </a:cubicBezTo>
                  <a:cubicBezTo>
                    <a:pt x="4183" y="20045"/>
                    <a:pt x="1917" y="18653"/>
                    <a:pt x="0" y="18779"/>
                  </a:cubicBezTo>
                  <a:cubicBezTo>
                    <a:pt x="3720" y="16631"/>
                    <a:pt x="7742" y="12217"/>
                    <a:pt x="12390" y="8993"/>
                  </a:cubicBezTo>
                  <a:cubicBezTo>
                    <a:pt x="14329" y="4784"/>
                    <a:pt x="16671" y="1320"/>
                    <a:pt x="16885" y="948"/>
                  </a:cubicBezTo>
                  <a:cubicBezTo>
                    <a:pt x="18000" y="491"/>
                    <a:pt x="20455" y="394"/>
                    <a:pt x="21600" y="0"/>
                  </a:cubicBezTo>
                  <a:close/>
                </a:path>
              </a:pathLst>
            </a:custGeom>
            <a:solidFill>
              <a:srgbClr val="F4F4F5"/>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grpSp>
      <p:grpSp>
        <p:nvGrpSpPr>
          <p:cNvPr id="3893" name="Google Shape;3893;p315"/>
          <p:cNvGrpSpPr/>
          <p:nvPr/>
        </p:nvGrpSpPr>
        <p:grpSpPr>
          <a:xfrm>
            <a:off x="573286" y="2499122"/>
            <a:ext cx="323855" cy="323855"/>
            <a:chOff x="0" y="0"/>
            <a:chExt cx="863613" cy="863613"/>
          </a:xfrm>
        </p:grpSpPr>
        <p:sp>
          <p:nvSpPr>
            <p:cNvPr id="3894" name="Google Shape;3894;p315"/>
            <p:cNvSpPr/>
            <p:nvPr/>
          </p:nvSpPr>
          <p:spPr>
            <a:xfrm>
              <a:off x="0" y="0"/>
              <a:ext cx="863613" cy="863613"/>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cap="flat" cmpd="sng" w="38100">
              <a:solidFill>
                <a:schemeClr val="lt1"/>
              </a:solidFill>
              <a:prstDash val="solid"/>
              <a:miter lim="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latin typeface="Heebo"/>
                <a:ea typeface="Heebo"/>
                <a:cs typeface="Heebo"/>
                <a:sym typeface="Heebo"/>
              </a:endParaRPr>
            </a:p>
          </p:txBody>
        </p:sp>
        <p:sp>
          <p:nvSpPr>
            <p:cNvPr id="3895" name="Google Shape;3895;p315"/>
            <p:cNvSpPr/>
            <p:nvPr/>
          </p:nvSpPr>
          <p:spPr>
            <a:xfrm>
              <a:off x="101388" y="101389"/>
              <a:ext cx="660900" cy="660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latin typeface="Heebo"/>
                  <a:ea typeface="Heebo"/>
                  <a:cs typeface="Heebo"/>
                  <a:sym typeface="Heebo"/>
                </a:rPr>
                <a:t>1</a:t>
              </a:r>
              <a:endParaRPr b="1" i="0" sz="1100" u="none" cap="none" strike="noStrike">
                <a:latin typeface="Heebo"/>
                <a:ea typeface="Heebo"/>
                <a:cs typeface="Heebo"/>
                <a:sym typeface="Heebo"/>
              </a:endParaRPr>
            </a:p>
          </p:txBody>
        </p:sp>
      </p:grpSp>
      <p:grpSp>
        <p:nvGrpSpPr>
          <p:cNvPr id="3896" name="Google Shape;3896;p315"/>
          <p:cNvGrpSpPr/>
          <p:nvPr/>
        </p:nvGrpSpPr>
        <p:grpSpPr>
          <a:xfrm>
            <a:off x="573286" y="3187899"/>
            <a:ext cx="323855" cy="323855"/>
            <a:chOff x="0" y="0"/>
            <a:chExt cx="863613" cy="863613"/>
          </a:xfrm>
        </p:grpSpPr>
        <p:sp>
          <p:nvSpPr>
            <p:cNvPr id="3897" name="Google Shape;3897;p315"/>
            <p:cNvSpPr/>
            <p:nvPr/>
          </p:nvSpPr>
          <p:spPr>
            <a:xfrm>
              <a:off x="0" y="0"/>
              <a:ext cx="863613" cy="863613"/>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cap="flat" cmpd="sng" w="38100">
              <a:solidFill>
                <a:schemeClr val="lt1"/>
              </a:solidFill>
              <a:prstDash val="solid"/>
              <a:miter lim="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latin typeface="Heebo"/>
                <a:ea typeface="Heebo"/>
                <a:cs typeface="Heebo"/>
                <a:sym typeface="Heebo"/>
              </a:endParaRPr>
            </a:p>
          </p:txBody>
        </p:sp>
        <p:sp>
          <p:nvSpPr>
            <p:cNvPr id="3898" name="Google Shape;3898;p315"/>
            <p:cNvSpPr/>
            <p:nvPr/>
          </p:nvSpPr>
          <p:spPr>
            <a:xfrm>
              <a:off x="86303" y="84783"/>
              <a:ext cx="690900" cy="690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latin typeface="Heebo"/>
                  <a:ea typeface="Heebo"/>
                  <a:cs typeface="Heebo"/>
                  <a:sym typeface="Heebo"/>
                </a:rPr>
                <a:t>2</a:t>
              </a:r>
              <a:endParaRPr b="1" i="0" sz="1100" u="none" cap="none" strike="noStrike">
                <a:latin typeface="Heebo"/>
                <a:ea typeface="Heebo"/>
                <a:cs typeface="Heebo"/>
                <a:sym typeface="Heebo"/>
              </a:endParaRPr>
            </a:p>
          </p:txBody>
        </p:sp>
      </p:grpSp>
      <p:grpSp>
        <p:nvGrpSpPr>
          <p:cNvPr id="3899" name="Google Shape;3899;p315"/>
          <p:cNvGrpSpPr/>
          <p:nvPr/>
        </p:nvGrpSpPr>
        <p:grpSpPr>
          <a:xfrm>
            <a:off x="570310" y="3865364"/>
            <a:ext cx="323855" cy="323855"/>
            <a:chOff x="0" y="0"/>
            <a:chExt cx="863613" cy="863613"/>
          </a:xfrm>
        </p:grpSpPr>
        <p:sp>
          <p:nvSpPr>
            <p:cNvPr id="3900" name="Google Shape;3900;p315"/>
            <p:cNvSpPr/>
            <p:nvPr/>
          </p:nvSpPr>
          <p:spPr>
            <a:xfrm>
              <a:off x="0" y="0"/>
              <a:ext cx="863613" cy="863613"/>
            </a:xfrm>
            <a:custGeom>
              <a:rect b="b" l="l" r="r" t="t"/>
              <a:pathLst>
                <a:path extrusionOk="0" h="19679" w="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cap="flat" cmpd="sng" w="38100">
              <a:solidFill>
                <a:schemeClr val="lt1"/>
              </a:solidFill>
              <a:prstDash val="solid"/>
              <a:miter lim="0"/>
              <a:headEnd len="sm" w="sm" type="none"/>
              <a:tailEnd len="sm" w="sm" type="none"/>
            </a:ln>
          </p:spPr>
          <p:txBody>
            <a:bodyPr anchorCtr="0" anchor="ctr" bIns="28575" lIns="28575" spcFirstLastPara="1" rIns="28575" wrap="square" tIns="2857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latin typeface="Heebo"/>
                <a:ea typeface="Heebo"/>
                <a:cs typeface="Heebo"/>
                <a:sym typeface="Heebo"/>
              </a:endParaRPr>
            </a:p>
          </p:txBody>
        </p:sp>
        <p:sp>
          <p:nvSpPr>
            <p:cNvPr id="3901" name="Google Shape;3901;p315"/>
            <p:cNvSpPr/>
            <p:nvPr/>
          </p:nvSpPr>
          <p:spPr>
            <a:xfrm>
              <a:off x="114137" y="114138"/>
              <a:ext cx="635400" cy="635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latin typeface="Heebo"/>
                  <a:ea typeface="Heebo"/>
                  <a:cs typeface="Heebo"/>
                  <a:sym typeface="Heebo"/>
                </a:rPr>
                <a:t>3</a:t>
              </a:r>
              <a:endParaRPr b="1" i="0" sz="1100" u="none" cap="none" strike="noStrike">
                <a:latin typeface="Heebo"/>
                <a:ea typeface="Heebo"/>
                <a:cs typeface="Heebo"/>
                <a:sym typeface="Heebo"/>
              </a:endParaRPr>
            </a:p>
          </p:txBody>
        </p:sp>
      </p:grpSp>
      <p:sp>
        <p:nvSpPr>
          <p:cNvPr id="3902" name="Google Shape;3902;p315"/>
          <p:cNvSpPr/>
          <p:nvPr/>
        </p:nvSpPr>
        <p:spPr>
          <a:xfrm>
            <a:off x="1009650" y="2660452"/>
            <a:ext cx="1785900" cy="190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Lorem ipsom dolor sit amet</a:t>
            </a:r>
            <a:endParaRPr b="0" i="0" sz="500" u="none" cap="none" strike="noStrike">
              <a:solidFill>
                <a:schemeClr val="dk1"/>
              </a:solidFill>
              <a:latin typeface="Roboto Light"/>
              <a:ea typeface="Roboto Light"/>
              <a:cs typeface="Roboto Light"/>
              <a:sym typeface="Roboto Light"/>
            </a:endParaRPr>
          </a:p>
        </p:txBody>
      </p:sp>
      <p:sp>
        <p:nvSpPr>
          <p:cNvPr id="3903" name="Google Shape;3903;p315"/>
          <p:cNvSpPr/>
          <p:nvPr/>
        </p:nvSpPr>
        <p:spPr>
          <a:xfrm>
            <a:off x="1009650" y="2494360"/>
            <a:ext cx="1785900" cy="214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i="0" lang="en" sz="900" u="none" cap="none" strike="noStrike">
                <a:solidFill>
                  <a:schemeClr val="dk1"/>
                </a:solidFill>
                <a:latin typeface="Heebo Medium"/>
                <a:ea typeface="Heebo Medium"/>
                <a:cs typeface="Heebo Medium"/>
                <a:sym typeface="Heebo Medium"/>
              </a:rPr>
              <a:t>Brand popularity</a:t>
            </a:r>
            <a:endParaRPr i="0" sz="1100" u="none" cap="none" strike="noStrike">
              <a:solidFill>
                <a:srgbClr val="000000"/>
              </a:solidFill>
              <a:latin typeface="Heebo Medium"/>
              <a:ea typeface="Heebo Medium"/>
              <a:cs typeface="Heebo Medium"/>
              <a:sym typeface="Heebo Medium"/>
            </a:endParaRPr>
          </a:p>
        </p:txBody>
      </p:sp>
      <p:sp>
        <p:nvSpPr>
          <p:cNvPr id="3904" name="Google Shape;3904;p315"/>
          <p:cNvSpPr/>
          <p:nvPr/>
        </p:nvSpPr>
        <p:spPr>
          <a:xfrm>
            <a:off x="1009650" y="4026694"/>
            <a:ext cx="1785900" cy="190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Maecenas tempus, tellus eget</a:t>
            </a:r>
            <a:endParaRPr b="0" i="0" sz="500" u="none" cap="none" strike="noStrike">
              <a:solidFill>
                <a:schemeClr val="dk1"/>
              </a:solidFill>
              <a:latin typeface="Roboto Light"/>
              <a:ea typeface="Roboto Light"/>
              <a:cs typeface="Roboto Light"/>
              <a:sym typeface="Roboto Light"/>
            </a:endParaRPr>
          </a:p>
        </p:txBody>
      </p:sp>
      <p:sp>
        <p:nvSpPr>
          <p:cNvPr id="3905" name="Google Shape;3905;p315"/>
          <p:cNvSpPr/>
          <p:nvPr/>
        </p:nvSpPr>
        <p:spPr>
          <a:xfrm>
            <a:off x="1009650" y="3860006"/>
            <a:ext cx="1785900" cy="214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i="0" lang="en" sz="900" u="none" cap="none" strike="noStrike">
                <a:solidFill>
                  <a:schemeClr val="dk1"/>
                </a:solidFill>
                <a:latin typeface="Heebo Medium"/>
                <a:ea typeface="Heebo Medium"/>
                <a:cs typeface="Heebo Medium"/>
                <a:sym typeface="Heebo Medium"/>
              </a:rPr>
              <a:t>Brand Confidence</a:t>
            </a:r>
            <a:endParaRPr i="0" sz="1100" u="none" cap="none" strike="noStrike">
              <a:solidFill>
                <a:srgbClr val="000000"/>
              </a:solidFill>
              <a:latin typeface="Heebo Medium"/>
              <a:ea typeface="Heebo Medium"/>
              <a:cs typeface="Heebo Medium"/>
              <a:sym typeface="Heebo Medium"/>
            </a:endParaRPr>
          </a:p>
        </p:txBody>
      </p:sp>
      <p:sp>
        <p:nvSpPr>
          <p:cNvPr id="3906" name="Google Shape;3906;p315"/>
          <p:cNvSpPr/>
          <p:nvPr/>
        </p:nvSpPr>
        <p:spPr>
          <a:xfrm>
            <a:off x="1009650" y="3346252"/>
            <a:ext cx="1785900" cy="190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Roboto Light"/>
                <a:ea typeface="Roboto Light"/>
                <a:cs typeface="Roboto Light"/>
                <a:sym typeface="Roboto Light"/>
              </a:rPr>
              <a:t>Qui cu labore aeterno aliquando</a:t>
            </a:r>
            <a:endParaRPr b="0" i="0" sz="500" u="none" cap="none" strike="noStrike">
              <a:solidFill>
                <a:schemeClr val="dk1"/>
              </a:solidFill>
              <a:latin typeface="Roboto Light"/>
              <a:ea typeface="Roboto Light"/>
              <a:cs typeface="Roboto Light"/>
              <a:sym typeface="Roboto Light"/>
            </a:endParaRPr>
          </a:p>
        </p:txBody>
      </p:sp>
      <p:sp>
        <p:nvSpPr>
          <p:cNvPr id="3907" name="Google Shape;3907;p315"/>
          <p:cNvSpPr/>
          <p:nvPr/>
        </p:nvSpPr>
        <p:spPr>
          <a:xfrm>
            <a:off x="1009650" y="3180160"/>
            <a:ext cx="1785900" cy="2145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i="0" lang="en" sz="900" u="none" cap="none" strike="noStrike">
                <a:solidFill>
                  <a:schemeClr val="dk1"/>
                </a:solidFill>
                <a:latin typeface="Heebo Medium"/>
                <a:ea typeface="Heebo Medium"/>
                <a:cs typeface="Heebo Medium"/>
                <a:sym typeface="Heebo Medium"/>
              </a:rPr>
              <a:t>Brand Loyalty</a:t>
            </a:r>
            <a:endParaRPr i="0" sz="1100" u="none" cap="none" strike="noStrike">
              <a:solidFill>
                <a:srgbClr val="000000"/>
              </a:solidFill>
              <a:latin typeface="Heebo Medium"/>
              <a:ea typeface="Heebo Medium"/>
              <a:cs typeface="Heebo Medium"/>
              <a:sym typeface="Heebo Medium"/>
            </a:endParaRPr>
          </a:p>
        </p:txBody>
      </p:sp>
      <p:sp>
        <p:nvSpPr>
          <p:cNvPr id="3908" name="Google Shape;3908;p315"/>
          <p:cNvSpPr/>
          <p:nvPr/>
        </p:nvSpPr>
        <p:spPr>
          <a:xfrm>
            <a:off x="6185893" y="2413397"/>
            <a:ext cx="2381100" cy="49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Ei iudico suavitate consetetur vim, id eripuit inimicus sit. Nulla periculis qui te, ad oratio veniam timeam nam, quidam.</a:t>
            </a:r>
            <a:endParaRPr i="0" sz="500" u="none" cap="none" strike="noStrike">
              <a:solidFill>
                <a:schemeClr val="dk1"/>
              </a:solidFill>
              <a:latin typeface="Heebo Medium"/>
              <a:ea typeface="Heebo Medium"/>
              <a:cs typeface="Heebo Medium"/>
              <a:sym typeface="Heebo Medium"/>
            </a:endParaRPr>
          </a:p>
        </p:txBody>
      </p:sp>
      <p:sp>
        <p:nvSpPr>
          <p:cNvPr id="3909" name="Google Shape;3909;p315"/>
          <p:cNvSpPr/>
          <p:nvPr/>
        </p:nvSpPr>
        <p:spPr>
          <a:xfrm>
            <a:off x="6185893" y="3099197"/>
            <a:ext cx="2381100" cy="49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Ei iudico suavitate consetetur vim, id eripuit inimicus sit. Nulla periculis qui te, ad oratio veniam timeam nam, quidam.</a:t>
            </a:r>
            <a:endParaRPr i="0" sz="500" u="none" cap="none" strike="noStrike">
              <a:solidFill>
                <a:schemeClr val="dk1"/>
              </a:solidFill>
              <a:latin typeface="Heebo Medium"/>
              <a:ea typeface="Heebo Medium"/>
              <a:cs typeface="Heebo Medium"/>
              <a:sym typeface="Heebo Medium"/>
            </a:endParaRPr>
          </a:p>
        </p:txBody>
      </p:sp>
      <p:sp>
        <p:nvSpPr>
          <p:cNvPr id="3910" name="Google Shape;3910;p315"/>
          <p:cNvSpPr/>
          <p:nvPr/>
        </p:nvSpPr>
        <p:spPr>
          <a:xfrm>
            <a:off x="6185893" y="3784997"/>
            <a:ext cx="2381100" cy="496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Ei iudico suavitate consetetur vim, id eripuit inimicus sit. Nulla periculis qui te, ad oratio veniam timeam nam, quidam.</a:t>
            </a:r>
            <a:endParaRPr i="0" sz="500" u="none" cap="none" strike="noStrike">
              <a:solidFill>
                <a:schemeClr val="dk1"/>
              </a:solidFill>
              <a:latin typeface="Heebo Medium"/>
              <a:ea typeface="Heebo Medium"/>
              <a:cs typeface="Heebo Medium"/>
              <a:sym typeface="Heebo Medium"/>
            </a:endParaRPr>
          </a:p>
        </p:txBody>
      </p:sp>
      <p:sp>
        <p:nvSpPr>
          <p:cNvPr id="3911" name="Google Shape;3911;p315"/>
          <p:cNvSpPr/>
          <p:nvPr/>
        </p:nvSpPr>
        <p:spPr>
          <a:xfrm>
            <a:off x="1611119" y="1256674"/>
            <a:ext cx="1374300" cy="214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i="0" lang="en" sz="1200" u="none" cap="none" strike="noStrike">
                <a:solidFill>
                  <a:schemeClr val="dk1"/>
                </a:solidFill>
                <a:latin typeface="Heebo ExtraBold"/>
                <a:ea typeface="Heebo ExtraBold"/>
                <a:cs typeface="Heebo ExtraBold"/>
                <a:sym typeface="Heebo ExtraBold"/>
              </a:rPr>
              <a:t>What We See</a:t>
            </a:r>
            <a:endParaRPr i="0" sz="1100" u="none" cap="none" strike="noStrike">
              <a:solidFill>
                <a:srgbClr val="000000"/>
              </a:solidFill>
              <a:latin typeface="Heebo ExtraBold"/>
              <a:ea typeface="Heebo ExtraBold"/>
              <a:cs typeface="Heebo ExtraBold"/>
              <a:sym typeface="Heebo ExtraBold"/>
            </a:endParaRPr>
          </a:p>
        </p:txBody>
      </p:sp>
      <p:sp>
        <p:nvSpPr>
          <p:cNvPr id="3912" name="Google Shape;3912;p315"/>
          <p:cNvSpPr/>
          <p:nvPr/>
        </p:nvSpPr>
        <p:spPr>
          <a:xfrm>
            <a:off x="1611732" y="1475687"/>
            <a:ext cx="1484700" cy="51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i="0" lang="en" sz="800" u="none" cap="none" strike="noStrike">
                <a:solidFill>
                  <a:schemeClr val="dk1"/>
                </a:solidFill>
                <a:latin typeface="Heebo Medium"/>
                <a:ea typeface="Heebo Medium"/>
                <a:cs typeface="Heebo Medium"/>
                <a:sym typeface="Heebo Medium"/>
              </a:rPr>
              <a:t>Lorem ipsum dolor sit amet, consec tetuer adipiscing elit. Aenean com modo ligula,</a:t>
            </a:r>
            <a:endParaRPr i="0" sz="500" u="none" cap="none" strike="noStrike">
              <a:solidFill>
                <a:schemeClr val="dk1"/>
              </a:solidFill>
              <a:latin typeface="Heebo Medium"/>
              <a:ea typeface="Heebo Medium"/>
              <a:cs typeface="Heebo Medium"/>
              <a:sym typeface="Heebo Medium"/>
            </a:endParaRPr>
          </a:p>
        </p:txBody>
      </p:sp>
      <p:sp>
        <p:nvSpPr>
          <p:cNvPr id="3913" name="Google Shape;3913;p315"/>
          <p:cNvSpPr/>
          <p:nvPr/>
        </p:nvSpPr>
        <p:spPr>
          <a:xfrm rot="3932515">
            <a:off x="3212337" y="1206096"/>
            <a:ext cx="742907" cy="742907"/>
          </a:xfrm>
          <a:custGeom>
            <a:rect b="b" l="l" r="r" t="t"/>
            <a:pathLst>
              <a:path extrusionOk="0" h="21600" w="21600">
                <a:moveTo>
                  <a:pt x="0" y="21600"/>
                </a:moveTo>
                <a:cubicBezTo>
                  <a:pt x="0" y="15635"/>
                  <a:pt x="2418" y="10235"/>
                  <a:pt x="6326" y="6326"/>
                </a:cubicBezTo>
                <a:cubicBezTo>
                  <a:pt x="10235" y="2418"/>
                  <a:pt x="15635" y="0"/>
                  <a:pt x="21600" y="0"/>
                </a:cubicBezTo>
              </a:path>
            </a:pathLst>
          </a:custGeom>
          <a:noFill/>
          <a:ln cap="flat" cmpd="sng" w="63500">
            <a:solidFill>
              <a:schemeClr val="accent1"/>
            </a:solidFill>
            <a:prstDash val="solid"/>
            <a:miter lim="0"/>
            <a:headEnd len="sm" w="sm" type="none"/>
            <a:tailEnd len="sm" w="sm" type="none"/>
          </a:ln>
        </p:spPr>
        <p:txBody>
          <a:bodyPr anchorCtr="0" anchor="ctr" bIns="19050" lIns="19050" spcFirstLastPara="1" rIns="19050" wrap="square" tIns="19050">
            <a:noAutofit/>
          </a:bodyPr>
          <a:lstStyle/>
          <a:p>
            <a:pPr indent="0" lvl="0" marL="0" marR="0" rtl="0" algn="l">
              <a:lnSpc>
                <a:spcPct val="110000"/>
              </a:lnSpc>
              <a:spcBef>
                <a:spcPts val="0"/>
              </a:spcBef>
              <a:spcAft>
                <a:spcPts val="0"/>
              </a:spcAft>
              <a:buClr>
                <a:srgbClr val="000000"/>
              </a:buClr>
              <a:buSzPts val="900"/>
              <a:buFont typeface="Arial"/>
              <a:buNone/>
            </a:pPr>
            <a:r>
              <a:t/>
            </a:r>
            <a:endParaRPr b="0" i="0" sz="900" u="none" cap="none" strike="noStrike">
              <a:solidFill>
                <a:srgbClr val="F26D99"/>
              </a:solidFill>
              <a:latin typeface="Roboto Light"/>
              <a:ea typeface="Roboto Light"/>
              <a:cs typeface="Roboto Light"/>
              <a:sym typeface="Roboto Light"/>
            </a:endParaRPr>
          </a:p>
        </p:txBody>
      </p:sp>
      <p:grpSp>
        <p:nvGrpSpPr>
          <p:cNvPr id="3914" name="Google Shape;3914;p315"/>
          <p:cNvGrpSpPr/>
          <p:nvPr/>
        </p:nvGrpSpPr>
        <p:grpSpPr>
          <a:xfrm>
            <a:off x="3734396" y="2293144"/>
            <a:ext cx="1633812" cy="2042452"/>
            <a:chOff x="-1" y="-1"/>
            <a:chExt cx="4355672" cy="5447991"/>
          </a:xfrm>
        </p:grpSpPr>
        <p:sp>
          <p:nvSpPr>
            <p:cNvPr id="3915" name="Google Shape;3915;p315"/>
            <p:cNvSpPr/>
            <p:nvPr/>
          </p:nvSpPr>
          <p:spPr>
            <a:xfrm>
              <a:off x="1206374" y="1667261"/>
              <a:ext cx="301608" cy="1190916"/>
            </a:xfrm>
            <a:custGeom>
              <a:rect b="b" l="l" r="r" t="t"/>
              <a:pathLst>
                <a:path extrusionOk="0" h="21600" w="18748">
                  <a:moveTo>
                    <a:pt x="12953" y="21600"/>
                  </a:moveTo>
                  <a:cubicBezTo>
                    <a:pt x="21600" y="15230"/>
                    <a:pt x="21323" y="5675"/>
                    <a:pt x="6975" y="0"/>
                  </a:cubicBezTo>
                  <a:cubicBezTo>
                    <a:pt x="5779" y="1564"/>
                    <a:pt x="0" y="3359"/>
                    <a:pt x="0" y="4401"/>
                  </a:cubicBezTo>
                  <a:cubicBezTo>
                    <a:pt x="1794" y="8397"/>
                    <a:pt x="6308" y="12689"/>
                    <a:pt x="9735" y="16678"/>
                  </a:cubicBezTo>
                  <a:cubicBezTo>
                    <a:pt x="10428" y="17687"/>
                    <a:pt x="12107" y="19868"/>
                    <a:pt x="12953" y="21600"/>
                  </a:cubicBezTo>
                  <a:close/>
                </a:path>
              </a:pathLst>
            </a:custGeom>
            <a:solidFill>
              <a:srgbClr val="A9BCCB"/>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916" name="Google Shape;3916;p315"/>
            <p:cNvSpPr/>
            <p:nvPr/>
          </p:nvSpPr>
          <p:spPr>
            <a:xfrm>
              <a:off x="1149230" y="574807"/>
              <a:ext cx="1049215" cy="3739446"/>
            </a:xfrm>
            <a:custGeom>
              <a:rect b="b" l="l" r="r" t="t"/>
              <a:pathLst>
                <a:path extrusionOk="0" h="21600" w="21382">
                  <a:moveTo>
                    <a:pt x="20985" y="18556"/>
                  </a:moveTo>
                  <a:cubicBezTo>
                    <a:pt x="21010" y="18394"/>
                    <a:pt x="21439" y="18072"/>
                    <a:pt x="21375" y="17911"/>
                  </a:cubicBezTo>
                  <a:cubicBezTo>
                    <a:pt x="20692" y="17493"/>
                    <a:pt x="19870" y="17103"/>
                    <a:pt x="19683" y="16675"/>
                  </a:cubicBezTo>
                  <a:cubicBezTo>
                    <a:pt x="19497" y="16247"/>
                    <a:pt x="19482" y="15781"/>
                    <a:pt x="19358" y="15365"/>
                  </a:cubicBezTo>
                  <a:cubicBezTo>
                    <a:pt x="18722" y="14975"/>
                    <a:pt x="18084" y="14518"/>
                    <a:pt x="17733" y="14111"/>
                  </a:cubicBezTo>
                  <a:cubicBezTo>
                    <a:pt x="16882" y="12843"/>
                    <a:pt x="17341" y="11455"/>
                    <a:pt x="17146" y="10182"/>
                  </a:cubicBezTo>
                  <a:cubicBezTo>
                    <a:pt x="16756" y="10237"/>
                    <a:pt x="15975" y="10330"/>
                    <a:pt x="15975" y="10330"/>
                  </a:cubicBezTo>
                  <a:cubicBezTo>
                    <a:pt x="14999" y="9002"/>
                    <a:pt x="14463" y="7930"/>
                    <a:pt x="13422" y="6659"/>
                  </a:cubicBezTo>
                  <a:cubicBezTo>
                    <a:pt x="13028" y="6245"/>
                    <a:pt x="12695" y="5881"/>
                    <a:pt x="12201" y="5478"/>
                  </a:cubicBezTo>
                  <a:cubicBezTo>
                    <a:pt x="10225" y="3867"/>
                    <a:pt x="7191" y="2333"/>
                    <a:pt x="2702" y="1088"/>
                  </a:cubicBezTo>
                  <a:cubicBezTo>
                    <a:pt x="1921" y="812"/>
                    <a:pt x="815" y="277"/>
                    <a:pt x="34" y="0"/>
                  </a:cubicBezTo>
                  <a:cubicBezTo>
                    <a:pt x="-161" y="387"/>
                    <a:pt x="490" y="1181"/>
                    <a:pt x="1466" y="1513"/>
                  </a:cubicBezTo>
                  <a:cubicBezTo>
                    <a:pt x="6467" y="3207"/>
                    <a:pt x="8720" y="5204"/>
                    <a:pt x="9729" y="7415"/>
                  </a:cubicBezTo>
                  <a:cubicBezTo>
                    <a:pt x="9930" y="7857"/>
                    <a:pt x="10349" y="8281"/>
                    <a:pt x="10412" y="8725"/>
                  </a:cubicBezTo>
                  <a:cubicBezTo>
                    <a:pt x="10387" y="9693"/>
                    <a:pt x="10337" y="10500"/>
                    <a:pt x="9989" y="11289"/>
                  </a:cubicBezTo>
                  <a:cubicBezTo>
                    <a:pt x="9745" y="11745"/>
                    <a:pt x="9585" y="12187"/>
                    <a:pt x="9338" y="12617"/>
                  </a:cubicBezTo>
                  <a:cubicBezTo>
                    <a:pt x="8597" y="13906"/>
                    <a:pt x="8655" y="15550"/>
                    <a:pt x="10412" y="16878"/>
                  </a:cubicBezTo>
                  <a:cubicBezTo>
                    <a:pt x="11648" y="16177"/>
                    <a:pt x="12988" y="15162"/>
                    <a:pt x="13422" y="14406"/>
                  </a:cubicBezTo>
                  <a:cubicBezTo>
                    <a:pt x="13639" y="14028"/>
                    <a:pt x="13316" y="13629"/>
                    <a:pt x="13422" y="13244"/>
                  </a:cubicBezTo>
                  <a:cubicBezTo>
                    <a:pt x="13690" y="12103"/>
                    <a:pt x="13567" y="11363"/>
                    <a:pt x="13958" y="10201"/>
                  </a:cubicBezTo>
                  <a:cubicBezTo>
                    <a:pt x="15259" y="11473"/>
                    <a:pt x="14720" y="12366"/>
                    <a:pt x="14153" y="13687"/>
                  </a:cubicBezTo>
                  <a:cubicBezTo>
                    <a:pt x="14028" y="14022"/>
                    <a:pt x="13892" y="14311"/>
                    <a:pt x="13828" y="14646"/>
                  </a:cubicBezTo>
                  <a:cubicBezTo>
                    <a:pt x="13764" y="14981"/>
                    <a:pt x="13614" y="15437"/>
                    <a:pt x="13698" y="15771"/>
                  </a:cubicBezTo>
                  <a:cubicBezTo>
                    <a:pt x="13706" y="16117"/>
                    <a:pt x="13796" y="16438"/>
                    <a:pt x="13828" y="16786"/>
                  </a:cubicBezTo>
                  <a:cubicBezTo>
                    <a:pt x="13859" y="17134"/>
                    <a:pt x="13765" y="17450"/>
                    <a:pt x="13828" y="17800"/>
                  </a:cubicBezTo>
                  <a:cubicBezTo>
                    <a:pt x="13713" y="18247"/>
                    <a:pt x="13763" y="18870"/>
                    <a:pt x="14348" y="19202"/>
                  </a:cubicBezTo>
                  <a:cubicBezTo>
                    <a:pt x="14836" y="19589"/>
                    <a:pt x="15516" y="20003"/>
                    <a:pt x="16105" y="20383"/>
                  </a:cubicBezTo>
                  <a:cubicBezTo>
                    <a:pt x="16690" y="20759"/>
                    <a:pt x="17594" y="21257"/>
                    <a:pt x="18252" y="21600"/>
                  </a:cubicBezTo>
                  <a:cubicBezTo>
                    <a:pt x="18475" y="21121"/>
                    <a:pt x="20011" y="20431"/>
                    <a:pt x="20204" y="19958"/>
                  </a:cubicBezTo>
                  <a:cubicBezTo>
                    <a:pt x="20628" y="19498"/>
                    <a:pt x="20925" y="19024"/>
                    <a:pt x="20985" y="18556"/>
                  </a:cubicBezTo>
                  <a:close/>
                </a:path>
              </a:pathLst>
            </a:custGeom>
            <a:solidFill>
              <a:srgbClr val="A9BCCB"/>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917" name="Google Shape;3917;p315"/>
            <p:cNvSpPr/>
            <p:nvPr/>
          </p:nvSpPr>
          <p:spPr>
            <a:xfrm>
              <a:off x="968274" y="508117"/>
              <a:ext cx="280954" cy="1063847"/>
            </a:xfrm>
            <a:custGeom>
              <a:rect b="b" l="l" r="r" t="t"/>
              <a:pathLst>
                <a:path extrusionOk="0" h="20758" w="20666">
                  <a:moveTo>
                    <a:pt x="16892" y="7299"/>
                  </a:moveTo>
                  <a:cubicBezTo>
                    <a:pt x="16347" y="5460"/>
                    <a:pt x="12103" y="3162"/>
                    <a:pt x="10426" y="1307"/>
                  </a:cubicBezTo>
                  <a:cubicBezTo>
                    <a:pt x="6831" y="1013"/>
                    <a:pt x="3094" y="495"/>
                    <a:pt x="0" y="0"/>
                  </a:cubicBezTo>
                  <a:cubicBezTo>
                    <a:pt x="152" y="281"/>
                    <a:pt x="14" y="1030"/>
                    <a:pt x="44" y="1307"/>
                  </a:cubicBezTo>
                  <a:cubicBezTo>
                    <a:pt x="44" y="1308"/>
                    <a:pt x="134" y="2301"/>
                    <a:pt x="44" y="3674"/>
                  </a:cubicBezTo>
                  <a:cubicBezTo>
                    <a:pt x="-321" y="7722"/>
                    <a:pt x="1682" y="11706"/>
                    <a:pt x="2384" y="15629"/>
                  </a:cubicBezTo>
                  <a:cubicBezTo>
                    <a:pt x="3086" y="16563"/>
                    <a:pt x="1448" y="18119"/>
                    <a:pt x="1448" y="19053"/>
                  </a:cubicBezTo>
                  <a:cubicBezTo>
                    <a:pt x="1448" y="19987"/>
                    <a:pt x="5893" y="20106"/>
                    <a:pt x="8701" y="20479"/>
                  </a:cubicBezTo>
                  <a:cubicBezTo>
                    <a:pt x="15017" y="21600"/>
                    <a:pt x="19173" y="19053"/>
                    <a:pt x="19875" y="17933"/>
                  </a:cubicBezTo>
                  <a:cubicBezTo>
                    <a:pt x="21279" y="16438"/>
                    <a:pt x="20733" y="14441"/>
                    <a:pt x="18863" y="12702"/>
                  </a:cubicBezTo>
                  <a:cubicBezTo>
                    <a:pt x="18077" y="10962"/>
                    <a:pt x="17733" y="9167"/>
                    <a:pt x="16892" y="7299"/>
                  </a:cubicBezTo>
                  <a:close/>
                </a:path>
              </a:pathLst>
            </a:custGeom>
            <a:solidFill>
              <a:srgbClr val="A9BCCB"/>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918" name="Google Shape;3918;p315"/>
            <p:cNvSpPr/>
            <p:nvPr/>
          </p:nvSpPr>
          <p:spPr>
            <a:xfrm>
              <a:off x="392070" y="363621"/>
              <a:ext cx="507947" cy="1076598"/>
            </a:xfrm>
            <a:custGeom>
              <a:rect b="b" l="l" r="r" t="t"/>
              <a:pathLst>
                <a:path extrusionOk="0" h="21600" w="19992">
                  <a:moveTo>
                    <a:pt x="17603" y="14870"/>
                  </a:moveTo>
                  <a:cubicBezTo>
                    <a:pt x="17500" y="13396"/>
                    <a:pt x="21593" y="9422"/>
                    <a:pt x="12951" y="11281"/>
                  </a:cubicBezTo>
                  <a:cubicBezTo>
                    <a:pt x="12574" y="11281"/>
                    <a:pt x="11856" y="10859"/>
                    <a:pt x="12197" y="10191"/>
                  </a:cubicBezTo>
                  <a:cubicBezTo>
                    <a:pt x="12122" y="8861"/>
                    <a:pt x="14292" y="8403"/>
                    <a:pt x="14208" y="6409"/>
                  </a:cubicBezTo>
                  <a:cubicBezTo>
                    <a:pt x="14191" y="6005"/>
                    <a:pt x="13551" y="4592"/>
                    <a:pt x="13328" y="4213"/>
                  </a:cubicBezTo>
                  <a:cubicBezTo>
                    <a:pt x="11700" y="3811"/>
                    <a:pt x="4611" y="1789"/>
                    <a:pt x="1006" y="0"/>
                  </a:cubicBezTo>
                  <a:cubicBezTo>
                    <a:pt x="939" y="285"/>
                    <a:pt x="-7" y="1188"/>
                    <a:pt x="0" y="1474"/>
                  </a:cubicBezTo>
                  <a:cubicBezTo>
                    <a:pt x="81" y="4786"/>
                    <a:pt x="2291" y="6607"/>
                    <a:pt x="4024" y="7307"/>
                  </a:cubicBezTo>
                  <a:cubicBezTo>
                    <a:pt x="5756" y="8007"/>
                    <a:pt x="6591" y="8177"/>
                    <a:pt x="6664" y="10255"/>
                  </a:cubicBezTo>
                  <a:cubicBezTo>
                    <a:pt x="6938" y="14640"/>
                    <a:pt x="16220" y="17947"/>
                    <a:pt x="19992" y="21600"/>
                  </a:cubicBezTo>
                  <a:cubicBezTo>
                    <a:pt x="19615" y="20639"/>
                    <a:pt x="19646" y="19026"/>
                    <a:pt x="19364" y="18075"/>
                  </a:cubicBezTo>
                  <a:cubicBezTo>
                    <a:pt x="18942" y="17046"/>
                    <a:pt x="17931" y="15942"/>
                    <a:pt x="17603" y="14870"/>
                  </a:cubicBezTo>
                  <a:close/>
                </a:path>
              </a:pathLst>
            </a:custGeom>
            <a:solidFill>
              <a:srgbClr val="A9BCCB"/>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919" name="Google Shape;3919;p315"/>
            <p:cNvSpPr/>
            <p:nvPr/>
          </p:nvSpPr>
          <p:spPr>
            <a:xfrm>
              <a:off x="-1" y="-1"/>
              <a:ext cx="3627072" cy="5444820"/>
            </a:xfrm>
            <a:custGeom>
              <a:rect b="b" l="l" r="r" t="t"/>
              <a:pathLst>
                <a:path extrusionOk="0" h="21600" w="21600">
                  <a:moveTo>
                    <a:pt x="4716" y="3646"/>
                  </a:moveTo>
                  <a:cubicBezTo>
                    <a:pt x="4357" y="3700"/>
                    <a:pt x="3958" y="3738"/>
                    <a:pt x="4067" y="3378"/>
                  </a:cubicBezTo>
                  <a:cubicBezTo>
                    <a:pt x="4055" y="3115"/>
                    <a:pt x="4307" y="2957"/>
                    <a:pt x="4294" y="2563"/>
                  </a:cubicBezTo>
                  <a:cubicBezTo>
                    <a:pt x="4292" y="2483"/>
                    <a:pt x="4275" y="2405"/>
                    <a:pt x="4242" y="2330"/>
                  </a:cubicBezTo>
                  <a:cubicBezTo>
                    <a:pt x="3995" y="2250"/>
                    <a:pt x="3063" y="1893"/>
                    <a:pt x="2518" y="1539"/>
                  </a:cubicBezTo>
                  <a:cubicBezTo>
                    <a:pt x="2507" y="1596"/>
                    <a:pt x="2502" y="1652"/>
                    <a:pt x="2503" y="1708"/>
                  </a:cubicBezTo>
                  <a:cubicBezTo>
                    <a:pt x="2515" y="2363"/>
                    <a:pt x="2777" y="2562"/>
                    <a:pt x="3039" y="2701"/>
                  </a:cubicBezTo>
                  <a:cubicBezTo>
                    <a:pt x="3301" y="2839"/>
                    <a:pt x="3563" y="2916"/>
                    <a:pt x="3574" y="3327"/>
                  </a:cubicBezTo>
                  <a:cubicBezTo>
                    <a:pt x="3616" y="4194"/>
                    <a:pt x="4700" y="4764"/>
                    <a:pt x="5270" y="5486"/>
                  </a:cubicBezTo>
                  <a:cubicBezTo>
                    <a:pt x="4985" y="4878"/>
                    <a:pt x="4928" y="4270"/>
                    <a:pt x="4767" y="3647"/>
                  </a:cubicBezTo>
                  <a:cubicBezTo>
                    <a:pt x="4750" y="3646"/>
                    <a:pt x="4734" y="3646"/>
                    <a:pt x="4716" y="3646"/>
                  </a:cubicBezTo>
                  <a:close/>
                  <a:moveTo>
                    <a:pt x="5860" y="2164"/>
                  </a:moveTo>
                  <a:cubicBezTo>
                    <a:pt x="5872" y="2221"/>
                    <a:pt x="5880" y="2278"/>
                    <a:pt x="5883" y="2335"/>
                  </a:cubicBezTo>
                  <a:cubicBezTo>
                    <a:pt x="5883" y="2335"/>
                    <a:pt x="5878" y="2521"/>
                    <a:pt x="5870" y="2800"/>
                  </a:cubicBezTo>
                  <a:cubicBezTo>
                    <a:pt x="5841" y="3624"/>
                    <a:pt x="6069" y="4422"/>
                    <a:pt x="6126" y="5220"/>
                  </a:cubicBezTo>
                  <a:cubicBezTo>
                    <a:pt x="6183" y="5410"/>
                    <a:pt x="6012" y="5600"/>
                    <a:pt x="6012" y="5790"/>
                  </a:cubicBezTo>
                  <a:cubicBezTo>
                    <a:pt x="6012" y="5980"/>
                    <a:pt x="6240" y="6056"/>
                    <a:pt x="6468" y="6132"/>
                  </a:cubicBezTo>
                  <a:cubicBezTo>
                    <a:pt x="6982" y="6360"/>
                    <a:pt x="7267" y="5866"/>
                    <a:pt x="7267" y="5676"/>
                  </a:cubicBezTo>
                  <a:cubicBezTo>
                    <a:pt x="7210" y="4612"/>
                    <a:pt x="7039" y="3472"/>
                    <a:pt x="6686" y="2405"/>
                  </a:cubicBezTo>
                  <a:cubicBezTo>
                    <a:pt x="6393" y="2345"/>
                    <a:pt x="6111" y="2264"/>
                    <a:pt x="5860" y="2164"/>
                  </a:cubicBezTo>
                  <a:close/>
                  <a:moveTo>
                    <a:pt x="7895" y="6716"/>
                  </a:moveTo>
                  <a:cubicBezTo>
                    <a:pt x="7781" y="7044"/>
                    <a:pt x="7324" y="7386"/>
                    <a:pt x="7381" y="7614"/>
                  </a:cubicBezTo>
                  <a:cubicBezTo>
                    <a:pt x="7552" y="8792"/>
                    <a:pt x="8123" y="9933"/>
                    <a:pt x="8465" y="11111"/>
                  </a:cubicBezTo>
                  <a:cubicBezTo>
                    <a:pt x="9093" y="9933"/>
                    <a:pt x="9036" y="8640"/>
                    <a:pt x="8396" y="7457"/>
                  </a:cubicBezTo>
                  <a:cubicBezTo>
                    <a:pt x="8249" y="7200"/>
                    <a:pt x="8077" y="6954"/>
                    <a:pt x="7895" y="6716"/>
                  </a:cubicBezTo>
                  <a:close/>
                  <a:moveTo>
                    <a:pt x="12396" y="12954"/>
                  </a:moveTo>
                  <a:cubicBezTo>
                    <a:pt x="12210" y="12685"/>
                    <a:pt x="12069" y="12413"/>
                    <a:pt x="11966" y="12134"/>
                  </a:cubicBezTo>
                  <a:cubicBezTo>
                    <a:pt x="11717" y="11263"/>
                    <a:pt x="11774" y="10389"/>
                    <a:pt x="11717" y="9515"/>
                  </a:cubicBezTo>
                  <a:cubicBezTo>
                    <a:pt x="11603" y="9553"/>
                    <a:pt x="11489" y="9553"/>
                    <a:pt x="11489" y="9553"/>
                  </a:cubicBezTo>
                  <a:cubicBezTo>
                    <a:pt x="11204" y="8640"/>
                    <a:pt x="10976" y="7842"/>
                    <a:pt x="10671" y="6970"/>
                  </a:cubicBezTo>
                  <a:cubicBezTo>
                    <a:pt x="10556" y="6685"/>
                    <a:pt x="10428" y="6404"/>
                    <a:pt x="10284" y="6127"/>
                  </a:cubicBezTo>
                  <a:cubicBezTo>
                    <a:pt x="9706" y="5020"/>
                    <a:pt x="8865" y="3985"/>
                    <a:pt x="7552" y="3130"/>
                  </a:cubicBezTo>
                  <a:cubicBezTo>
                    <a:pt x="7324" y="2940"/>
                    <a:pt x="7210" y="2674"/>
                    <a:pt x="6982" y="2484"/>
                  </a:cubicBezTo>
                  <a:cubicBezTo>
                    <a:pt x="6925" y="2750"/>
                    <a:pt x="7096" y="3016"/>
                    <a:pt x="7381" y="3244"/>
                  </a:cubicBezTo>
                  <a:cubicBezTo>
                    <a:pt x="8843" y="4408"/>
                    <a:pt x="9659" y="5883"/>
                    <a:pt x="9954" y="7402"/>
                  </a:cubicBezTo>
                  <a:cubicBezTo>
                    <a:pt x="10013" y="7705"/>
                    <a:pt x="10051" y="8011"/>
                    <a:pt x="10069" y="8316"/>
                  </a:cubicBezTo>
                  <a:cubicBezTo>
                    <a:pt x="10063" y="8906"/>
                    <a:pt x="10063" y="9515"/>
                    <a:pt x="9949" y="10123"/>
                  </a:cubicBezTo>
                  <a:cubicBezTo>
                    <a:pt x="9877" y="10436"/>
                    <a:pt x="9795" y="10738"/>
                    <a:pt x="9723" y="11033"/>
                  </a:cubicBezTo>
                  <a:cubicBezTo>
                    <a:pt x="9507" y="11918"/>
                    <a:pt x="9378" y="12745"/>
                    <a:pt x="9892" y="13657"/>
                  </a:cubicBezTo>
                  <a:cubicBezTo>
                    <a:pt x="10253" y="13176"/>
                    <a:pt x="10462" y="12669"/>
                    <a:pt x="10589" y="12150"/>
                  </a:cubicBezTo>
                  <a:cubicBezTo>
                    <a:pt x="10652" y="11890"/>
                    <a:pt x="10695" y="11627"/>
                    <a:pt x="10726" y="11363"/>
                  </a:cubicBezTo>
                  <a:cubicBezTo>
                    <a:pt x="10805" y="10579"/>
                    <a:pt x="10805" y="9781"/>
                    <a:pt x="10919" y="8982"/>
                  </a:cubicBezTo>
                  <a:cubicBezTo>
                    <a:pt x="11489" y="9819"/>
                    <a:pt x="11318" y="10769"/>
                    <a:pt x="11152" y="11676"/>
                  </a:cubicBezTo>
                  <a:cubicBezTo>
                    <a:pt x="11116" y="11906"/>
                    <a:pt x="11082" y="12136"/>
                    <a:pt x="11063" y="12366"/>
                  </a:cubicBezTo>
                  <a:cubicBezTo>
                    <a:pt x="11044" y="12597"/>
                    <a:pt x="11041" y="12827"/>
                    <a:pt x="11066" y="13056"/>
                  </a:cubicBezTo>
                  <a:cubicBezTo>
                    <a:pt x="11068" y="13294"/>
                    <a:pt x="11073" y="13532"/>
                    <a:pt x="11082" y="13771"/>
                  </a:cubicBezTo>
                  <a:cubicBezTo>
                    <a:pt x="11092" y="14010"/>
                    <a:pt x="11105" y="14250"/>
                    <a:pt x="11123" y="14491"/>
                  </a:cubicBezTo>
                  <a:cubicBezTo>
                    <a:pt x="11090" y="14797"/>
                    <a:pt x="11033" y="15139"/>
                    <a:pt x="11204" y="15367"/>
                  </a:cubicBezTo>
                  <a:cubicBezTo>
                    <a:pt x="11347" y="15633"/>
                    <a:pt x="11503" y="15899"/>
                    <a:pt x="11676" y="16160"/>
                  </a:cubicBezTo>
                  <a:cubicBezTo>
                    <a:pt x="11846" y="16418"/>
                    <a:pt x="12028" y="16668"/>
                    <a:pt x="12220" y="16903"/>
                  </a:cubicBezTo>
                  <a:cubicBezTo>
                    <a:pt x="12371" y="16555"/>
                    <a:pt x="12546" y="16201"/>
                    <a:pt x="12672" y="15835"/>
                  </a:cubicBezTo>
                  <a:cubicBezTo>
                    <a:pt x="12799" y="15467"/>
                    <a:pt x="12882" y="15092"/>
                    <a:pt x="12849" y="14703"/>
                  </a:cubicBezTo>
                  <a:cubicBezTo>
                    <a:pt x="12650" y="14416"/>
                    <a:pt x="12551" y="14122"/>
                    <a:pt x="12497" y="13828"/>
                  </a:cubicBezTo>
                  <a:cubicBezTo>
                    <a:pt x="12442" y="13534"/>
                    <a:pt x="12432" y="13239"/>
                    <a:pt x="12396" y="12954"/>
                  </a:cubicBezTo>
                  <a:close/>
                  <a:moveTo>
                    <a:pt x="13424" y="21540"/>
                  </a:moveTo>
                  <a:cubicBezTo>
                    <a:pt x="13144" y="21372"/>
                    <a:pt x="12973" y="21106"/>
                    <a:pt x="12916" y="20878"/>
                  </a:cubicBezTo>
                  <a:cubicBezTo>
                    <a:pt x="12174" y="19320"/>
                    <a:pt x="12459" y="17572"/>
                    <a:pt x="10805" y="16317"/>
                  </a:cubicBezTo>
                  <a:cubicBezTo>
                    <a:pt x="10633" y="16165"/>
                    <a:pt x="10747" y="15899"/>
                    <a:pt x="10576" y="15671"/>
                  </a:cubicBezTo>
                  <a:cubicBezTo>
                    <a:pt x="10462" y="15519"/>
                    <a:pt x="10291" y="15367"/>
                    <a:pt x="10038" y="15253"/>
                  </a:cubicBezTo>
                  <a:cubicBezTo>
                    <a:pt x="9960" y="15025"/>
                    <a:pt x="9884" y="14785"/>
                    <a:pt x="9759" y="14569"/>
                  </a:cubicBezTo>
                  <a:cubicBezTo>
                    <a:pt x="9634" y="14354"/>
                    <a:pt x="9460" y="14163"/>
                    <a:pt x="9182" y="14037"/>
                  </a:cubicBezTo>
                  <a:cubicBezTo>
                    <a:pt x="9182" y="14013"/>
                    <a:pt x="9181" y="13989"/>
                    <a:pt x="9180" y="13966"/>
                  </a:cubicBezTo>
                  <a:cubicBezTo>
                    <a:pt x="9150" y="13847"/>
                    <a:pt x="9150" y="13695"/>
                    <a:pt x="8979" y="13619"/>
                  </a:cubicBezTo>
                  <a:cubicBezTo>
                    <a:pt x="8751" y="13543"/>
                    <a:pt x="8465" y="13581"/>
                    <a:pt x="8294" y="13695"/>
                  </a:cubicBezTo>
                  <a:cubicBezTo>
                    <a:pt x="8066" y="13391"/>
                    <a:pt x="7895" y="13087"/>
                    <a:pt x="7838" y="12783"/>
                  </a:cubicBezTo>
                  <a:cubicBezTo>
                    <a:pt x="7552" y="10655"/>
                    <a:pt x="7781" y="8260"/>
                    <a:pt x="5270" y="6512"/>
                  </a:cubicBezTo>
                  <a:cubicBezTo>
                    <a:pt x="4243" y="5790"/>
                    <a:pt x="3559" y="4840"/>
                    <a:pt x="3020" y="3836"/>
                  </a:cubicBezTo>
                  <a:cubicBezTo>
                    <a:pt x="2902" y="3613"/>
                    <a:pt x="2788" y="3390"/>
                    <a:pt x="2674" y="3172"/>
                  </a:cubicBezTo>
                  <a:cubicBezTo>
                    <a:pt x="2104" y="2082"/>
                    <a:pt x="1552" y="1131"/>
                    <a:pt x="1289" y="885"/>
                  </a:cubicBezTo>
                  <a:cubicBezTo>
                    <a:pt x="922" y="543"/>
                    <a:pt x="473" y="262"/>
                    <a:pt x="0" y="0"/>
                  </a:cubicBezTo>
                  <a:lnTo>
                    <a:pt x="21600" y="0"/>
                  </a:lnTo>
                  <a:cubicBezTo>
                    <a:pt x="21522" y="204"/>
                    <a:pt x="21416" y="290"/>
                    <a:pt x="20746" y="289"/>
                  </a:cubicBezTo>
                  <a:cubicBezTo>
                    <a:pt x="20166" y="289"/>
                    <a:pt x="19578" y="227"/>
                    <a:pt x="19017" y="226"/>
                  </a:cubicBezTo>
                  <a:cubicBezTo>
                    <a:pt x="18770" y="226"/>
                    <a:pt x="18527" y="238"/>
                    <a:pt x="18293" y="272"/>
                  </a:cubicBezTo>
                  <a:cubicBezTo>
                    <a:pt x="18444" y="368"/>
                    <a:pt x="18615" y="480"/>
                    <a:pt x="18823" y="520"/>
                  </a:cubicBezTo>
                  <a:cubicBezTo>
                    <a:pt x="18823" y="525"/>
                    <a:pt x="18824" y="529"/>
                    <a:pt x="18824" y="534"/>
                  </a:cubicBezTo>
                  <a:cubicBezTo>
                    <a:pt x="18857" y="760"/>
                    <a:pt x="18556" y="727"/>
                    <a:pt x="18586" y="940"/>
                  </a:cubicBezTo>
                  <a:cubicBezTo>
                    <a:pt x="18594" y="999"/>
                    <a:pt x="18637" y="1059"/>
                    <a:pt x="18705" y="1113"/>
                  </a:cubicBezTo>
                  <a:cubicBezTo>
                    <a:pt x="18549" y="1142"/>
                    <a:pt x="18408" y="1189"/>
                    <a:pt x="18298" y="1252"/>
                  </a:cubicBezTo>
                  <a:cubicBezTo>
                    <a:pt x="18082" y="1114"/>
                    <a:pt x="17848" y="986"/>
                    <a:pt x="17585" y="873"/>
                  </a:cubicBezTo>
                  <a:cubicBezTo>
                    <a:pt x="17471" y="957"/>
                    <a:pt x="17293" y="1075"/>
                    <a:pt x="16846" y="1223"/>
                  </a:cubicBezTo>
                  <a:cubicBezTo>
                    <a:pt x="16872" y="1170"/>
                    <a:pt x="16877" y="1113"/>
                    <a:pt x="16870" y="1054"/>
                  </a:cubicBezTo>
                  <a:cubicBezTo>
                    <a:pt x="16841" y="823"/>
                    <a:pt x="16608" y="578"/>
                    <a:pt x="16593" y="458"/>
                  </a:cubicBezTo>
                  <a:cubicBezTo>
                    <a:pt x="16588" y="417"/>
                    <a:pt x="16593" y="377"/>
                    <a:pt x="16599" y="337"/>
                  </a:cubicBezTo>
                  <a:cubicBezTo>
                    <a:pt x="16397" y="304"/>
                    <a:pt x="16183" y="287"/>
                    <a:pt x="15968" y="287"/>
                  </a:cubicBezTo>
                  <a:cubicBezTo>
                    <a:pt x="13506" y="284"/>
                    <a:pt x="14264" y="1976"/>
                    <a:pt x="13436" y="1969"/>
                  </a:cubicBezTo>
                  <a:cubicBezTo>
                    <a:pt x="13346" y="1969"/>
                    <a:pt x="13241" y="1939"/>
                    <a:pt x="13135" y="1919"/>
                  </a:cubicBezTo>
                  <a:cubicBezTo>
                    <a:pt x="12727" y="2565"/>
                    <a:pt x="12523" y="2588"/>
                    <a:pt x="12403" y="2743"/>
                  </a:cubicBezTo>
                  <a:cubicBezTo>
                    <a:pt x="12343" y="2821"/>
                    <a:pt x="12304" y="2932"/>
                    <a:pt x="12271" y="3171"/>
                  </a:cubicBezTo>
                  <a:cubicBezTo>
                    <a:pt x="12290" y="3417"/>
                    <a:pt x="12264" y="3671"/>
                    <a:pt x="12227" y="3927"/>
                  </a:cubicBezTo>
                  <a:cubicBezTo>
                    <a:pt x="12189" y="4183"/>
                    <a:pt x="12139" y="4442"/>
                    <a:pt x="12108" y="4698"/>
                  </a:cubicBezTo>
                  <a:cubicBezTo>
                    <a:pt x="12003" y="5182"/>
                    <a:pt x="12060" y="5714"/>
                    <a:pt x="12402" y="6170"/>
                  </a:cubicBezTo>
                  <a:cubicBezTo>
                    <a:pt x="12402" y="6018"/>
                    <a:pt x="12402" y="5904"/>
                    <a:pt x="12516" y="5790"/>
                  </a:cubicBezTo>
                  <a:cubicBezTo>
                    <a:pt x="12858" y="5524"/>
                    <a:pt x="13258" y="5904"/>
                    <a:pt x="13258" y="6132"/>
                  </a:cubicBezTo>
                  <a:cubicBezTo>
                    <a:pt x="13258" y="6322"/>
                    <a:pt x="13144" y="6512"/>
                    <a:pt x="13201" y="6664"/>
                  </a:cubicBezTo>
                  <a:cubicBezTo>
                    <a:pt x="13657" y="7690"/>
                    <a:pt x="14171" y="8678"/>
                    <a:pt x="13885" y="9781"/>
                  </a:cubicBezTo>
                  <a:cubicBezTo>
                    <a:pt x="13543" y="10921"/>
                    <a:pt x="12994" y="11925"/>
                    <a:pt x="13127" y="13074"/>
                  </a:cubicBezTo>
                  <a:cubicBezTo>
                    <a:pt x="13150" y="13339"/>
                    <a:pt x="13170" y="13490"/>
                    <a:pt x="13256" y="13758"/>
                  </a:cubicBezTo>
                  <a:cubicBezTo>
                    <a:pt x="13599" y="13835"/>
                    <a:pt x="13878" y="13995"/>
                    <a:pt x="14000" y="14189"/>
                  </a:cubicBezTo>
                  <a:cubicBezTo>
                    <a:pt x="14048" y="14428"/>
                    <a:pt x="14030" y="14749"/>
                    <a:pt x="14019" y="14987"/>
                  </a:cubicBezTo>
                  <a:cubicBezTo>
                    <a:pt x="14007" y="15225"/>
                    <a:pt x="13936" y="15510"/>
                    <a:pt x="13885" y="15747"/>
                  </a:cubicBezTo>
                  <a:cubicBezTo>
                    <a:pt x="13826" y="16667"/>
                    <a:pt x="13085" y="17382"/>
                    <a:pt x="13256" y="18332"/>
                  </a:cubicBezTo>
                  <a:cubicBezTo>
                    <a:pt x="13256" y="18370"/>
                    <a:pt x="13258" y="18446"/>
                    <a:pt x="13315" y="18446"/>
                  </a:cubicBezTo>
                  <a:cubicBezTo>
                    <a:pt x="12858" y="19434"/>
                    <a:pt x="13149" y="20597"/>
                    <a:pt x="13657" y="21600"/>
                  </a:cubicBezTo>
                  <a:cubicBezTo>
                    <a:pt x="13657" y="21600"/>
                    <a:pt x="13424" y="21540"/>
                    <a:pt x="13424" y="21540"/>
                  </a:cubicBezTo>
                  <a:close/>
                </a:path>
              </a:pathLst>
            </a:custGeom>
            <a:solidFill>
              <a:srgbClr val="8B9AA7"/>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920" name="Google Shape;3920;p315"/>
            <p:cNvSpPr/>
            <p:nvPr/>
          </p:nvSpPr>
          <p:spPr>
            <a:xfrm>
              <a:off x="2022265" y="-1"/>
              <a:ext cx="2333406" cy="5444820"/>
            </a:xfrm>
            <a:custGeom>
              <a:rect b="b" l="l" r="r" t="t"/>
              <a:pathLst>
                <a:path extrusionOk="0" h="21600" w="21511">
                  <a:moveTo>
                    <a:pt x="14763" y="0"/>
                  </a:moveTo>
                  <a:cubicBezTo>
                    <a:pt x="14645" y="200"/>
                    <a:pt x="14471" y="285"/>
                    <a:pt x="13493" y="288"/>
                  </a:cubicBezTo>
                  <a:cubicBezTo>
                    <a:pt x="12616" y="285"/>
                    <a:pt x="11730" y="226"/>
                    <a:pt x="10882" y="225"/>
                  </a:cubicBezTo>
                  <a:cubicBezTo>
                    <a:pt x="10860" y="225"/>
                    <a:pt x="10838" y="227"/>
                    <a:pt x="10816" y="227"/>
                  </a:cubicBezTo>
                  <a:cubicBezTo>
                    <a:pt x="10799" y="227"/>
                    <a:pt x="10782" y="225"/>
                    <a:pt x="10765" y="225"/>
                  </a:cubicBezTo>
                  <a:cubicBezTo>
                    <a:pt x="10383" y="225"/>
                    <a:pt x="10008" y="237"/>
                    <a:pt x="9645" y="271"/>
                  </a:cubicBezTo>
                  <a:cubicBezTo>
                    <a:pt x="9878" y="367"/>
                    <a:pt x="10144" y="479"/>
                    <a:pt x="10465" y="520"/>
                  </a:cubicBezTo>
                  <a:cubicBezTo>
                    <a:pt x="10466" y="524"/>
                    <a:pt x="10464" y="529"/>
                    <a:pt x="10465" y="534"/>
                  </a:cubicBezTo>
                  <a:cubicBezTo>
                    <a:pt x="10515" y="760"/>
                    <a:pt x="10049" y="728"/>
                    <a:pt x="10095" y="940"/>
                  </a:cubicBezTo>
                  <a:cubicBezTo>
                    <a:pt x="10108" y="1000"/>
                    <a:pt x="10177" y="1059"/>
                    <a:pt x="10282" y="1113"/>
                  </a:cubicBezTo>
                  <a:cubicBezTo>
                    <a:pt x="10069" y="1139"/>
                    <a:pt x="9878" y="1180"/>
                    <a:pt x="9719" y="1233"/>
                  </a:cubicBezTo>
                  <a:cubicBezTo>
                    <a:pt x="9397" y="1102"/>
                    <a:pt x="9053" y="980"/>
                    <a:pt x="8665" y="872"/>
                  </a:cubicBezTo>
                  <a:cubicBezTo>
                    <a:pt x="8653" y="878"/>
                    <a:pt x="8627" y="887"/>
                    <a:pt x="8614" y="893"/>
                  </a:cubicBezTo>
                  <a:cubicBezTo>
                    <a:pt x="8591" y="886"/>
                    <a:pt x="8571" y="879"/>
                    <a:pt x="8548" y="872"/>
                  </a:cubicBezTo>
                  <a:cubicBezTo>
                    <a:pt x="8386" y="950"/>
                    <a:pt x="8103" y="1059"/>
                    <a:pt x="7528" y="1190"/>
                  </a:cubicBezTo>
                  <a:cubicBezTo>
                    <a:pt x="7550" y="1146"/>
                    <a:pt x="7570" y="1101"/>
                    <a:pt x="7561" y="1053"/>
                  </a:cubicBezTo>
                  <a:cubicBezTo>
                    <a:pt x="7515" y="822"/>
                    <a:pt x="7152" y="578"/>
                    <a:pt x="7129" y="458"/>
                  </a:cubicBezTo>
                  <a:cubicBezTo>
                    <a:pt x="7121" y="417"/>
                    <a:pt x="7130" y="377"/>
                    <a:pt x="7140" y="337"/>
                  </a:cubicBezTo>
                  <a:cubicBezTo>
                    <a:pt x="6826" y="304"/>
                    <a:pt x="6495" y="287"/>
                    <a:pt x="6163" y="287"/>
                  </a:cubicBezTo>
                  <a:cubicBezTo>
                    <a:pt x="6144" y="287"/>
                    <a:pt x="6128" y="288"/>
                    <a:pt x="6109" y="288"/>
                  </a:cubicBezTo>
                  <a:cubicBezTo>
                    <a:pt x="6088" y="288"/>
                    <a:pt x="6067" y="287"/>
                    <a:pt x="6046" y="287"/>
                  </a:cubicBezTo>
                  <a:cubicBezTo>
                    <a:pt x="2310" y="284"/>
                    <a:pt x="3360" y="1907"/>
                    <a:pt x="2195" y="1963"/>
                  </a:cubicBezTo>
                  <a:cubicBezTo>
                    <a:pt x="2067" y="1957"/>
                    <a:pt x="1924" y="1937"/>
                    <a:pt x="1778" y="1919"/>
                  </a:cubicBezTo>
                  <a:cubicBezTo>
                    <a:pt x="1773" y="1924"/>
                    <a:pt x="1771" y="1926"/>
                    <a:pt x="1767" y="1930"/>
                  </a:cubicBezTo>
                  <a:cubicBezTo>
                    <a:pt x="1730" y="1925"/>
                    <a:pt x="1698" y="1924"/>
                    <a:pt x="1661" y="1919"/>
                  </a:cubicBezTo>
                  <a:cubicBezTo>
                    <a:pt x="1031" y="2566"/>
                    <a:pt x="716" y="2587"/>
                    <a:pt x="531" y="2743"/>
                  </a:cubicBezTo>
                  <a:cubicBezTo>
                    <a:pt x="438" y="2820"/>
                    <a:pt x="377" y="2932"/>
                    <a:pt x="326" y="3171"/>
                  </a:cubicBezTo>
                  <a:cubicBezTo>
                    <a:pt x="354" y="3417"/>
                    <a:pt x="315" y="3671"/>
                    <a:pt x="256" y="3927"/>
                  </a:cubicBezTo>
                  <a:cubicBezTo>
                    <a:pt x="198" y="4183"/>
                    <a:pt x="121" y="4442"/>
                    <a:pt x="73" y="4698"/>
                  </a:cubicBezTo>
                  <a:cubicBezTo>
                    <a:pt x="-89" y="5182"/>
                    <a:pt x="-3" y="5714"/>
                    <a:pt x="527" y="6170"/>
                  </a:cubicBezTo>
                  <a:cubicBezTo>
                    <a:pt x="527" y="6127"/>
                    <a:pt x="534" y="6092"/>
                    <a:pt x="538" y="6054"/>
                  </a:cubicBezTo>
                  <a:cubicBezTo>
                    <a:pt x="576" y="6092"/>
                    <a:pt x="600" y="6133"/>
                    <a:pt x="644" y="6170"/>
                  </a:cubicBezTo>
                  <a:cubicBezTo>
                    <a:pt x="644" y="6018"/>
                    <a:pt x="643" y="5903"/>
                    <a:pt x="820" y="5789"/>
                  </a:cubicBezTo>
                  <a:cubicBezTo>
                    <a:pt x="930" y="5734"/>
                    <a:pt x="1048" y="5712"/>
                    <a:pt x="1160" y="5706"/>
                  </a:cubicBezTo>
                  <a:cubicBezTo>
                    <a:pt x="1534" y="5732"/>
                    <a:pt x="1851" y="5969"/>
                    <a:pt x="1851" y="6133"/>
                  </a:cubicBezTo>
                  <a:cubicBezTo>
                    <a:pt x="1851" y="6323"/>
                    <a:pt x="1675" y="6513"/>
                    <a:pt x="1763" y="6665"/>
                  </a:cubicBezTo>
                  <a:cubicBezTo>
                    <a:pt x="2470" y="7691"/>
                    <a:pt x="3265" y="8678"/>
                    <a:pt x="2824" y="9781"/>
                  </a:cubicBezTo>
                  <a:cubicBezTo>
                    <a:pt x="2294" y="10921"/>
                    <a:pt x="1236" y="11947"/>
                    <a:pt x="1441" y="13096"/>
                  </a:cubicBezTo>
                  <a:cubicBezTo>
                    <a:pt x="1478" y="13361"/>
                    <a:pt x="1557" y="13627"/>
                    <a:pt x="1690" y="13896"/>
                  </a:cubicBezTo>
                  <a:cubicBezTo>
                    <a:pt x="2219" y="13973"/>
                    <a:pt x="2537" y="14119"/>
                    <a:pt x="2725" y="14313"/>
                  </a:cubicBezTo>
                  <a:cubicBezTo>
                    <a:pt x="2800" y="14553"/>
                    <a:pt x="2820" y="14790"/>
                    <a:pt x="2802" y="15028"/>
                  </a:cubicBezTo>
                  <a:cubicBezTo>
                    <a:pt x="2784" y="15266"/>
                    <a:pt x="2731" y="15503"/>
                    <a:pt x="2652" y="15740"/>
                  </a:cubicBezTo>
                  <a:cubicBezTo>
                    <a:pt x="2471" y="16545"/>
                    <a:pt x="1587" y="17267"/>
                    <a:pt x="1675" y="18065"/>
                  </a:cubicBezTo>
                  <a:cubicBezTo>
                    <a:pt x="1675" y="18863"/>
                    <a:pt x="1324" y="19637"/>
                    <a:pt x="1412" y="20435"/>
                  </a:cubicBezTo>
                  <a:cubicBezTo>
                    <a:pt x="1500" y="20853"/>
                    <a:pt x="1939" y="21220"/>
                    <a:pt x="2469" y="21600"/>
                  </a:cubicBezTo>
                  <a:cubicBezTo>
                    <a:pt x="2424" y="21547"/>
                    <a:pt x="2408" y="21492"/>
                    <a:pt x="2370" y="21438"/>
                  </a:cubicBezTo>
                  <a:cubicBezTo>
                    <a:pt x="2442" y="21492"/>
                    <a:pt x="2510" y="21546"/>
                    <a:pt x="2586" y="21600"/>
                  </a:cubicBezTo>
                  <a:cubicBezTo>
                    <a:pt x="1438" y="20232"/>
                    <a:pt x="2795" y="18648"/>
                    <a:pt x="2795" y="17242"/>
                  </a:cubicBezTo>
                  <a:cubicBezTo>
                    <a:pt x="2755" y="17265"/>
                    <a:pt x="2710" y="17300"/>
                    <a:pt x="2667" y="17332"/>
                  </a:cubicBezTo>
                  <a:cubicBezTo>
                    <a:pt x="2668" y="17302"/>
                    <a:pt x="2678" y="17271"/>
                    <a:pt x="2678" y="17242"/>
                  </a:cubicBezTo>
                  <a:cubicBezTo>
                    <a:pt x="2589" y="17293"/>
                    <a:pt x="2489" y="17373"/>
                    <a:pt x="2396" y="17459"/>
                  </a:cubicBezTo>
                  <a:cubicBezTo>
                    <a:pt x="2804" y="16827"/>
                    <a:pt x="3879" y="16270"/>
                    <a:pt x="4089" y="15582"/>
                  </a:cubicBezTo>
                  <a:cubicBezTo>
                    <a:pt x="4214" y="15357"/>
                    <a:pt x="4312" y="15092"/>
                    <a:pt x="4382" y="14861"/>
                  </a:cubicBezTo>
                  <a:cubicBezTo>
                    <a:pt x="4452" y="14631"/>
                    <a:pt x="4537" y="14389"/>
                    <a:pt x="4528" y="14151"/>
                  </a:cubicBezTo>
                  <a:cubicBezTo>
                    <a:pt x="4562" y="13917"/>
                    <a:pt x="4554" y="13655"/>
                    <a:pt x="4558" y="13416"/>
                  </a:cubicBezTo>
                  <a:cubicBezTo>
                    <a:pt x="4568" y="12699"/>
                    <a:pt x="4374" y="11874"/>
                    <a:pt x="4441" y="11161"/>
                  </a:cubicBezTo>
                  <a:cubicBezTo>
                    <a:pt x="4421" y="11166"/>
                    <a:pt x="4355" y="11168"/>
                    <a:pt x="4324" y="11172"/>
                  </a:cubicBezTo>
                  <a:cubicBezTo>
                    <a:pt x="4324" y="11169"/>
                    <a:pt x="4323" y="11165"/>
                    <a:pt x="4324" y="11161"/>
                  </a:cubicBezTo>
                  <a:cubicBezTo>
                    <a:pt x="4147" y="11199"/>
                    <a:pt x="3413" y="11226"/>
                    <a:pt x="3413" y="11264"/>
                  </a:cubicBezTo>
                  <a:cubicBezTo>
                    <a:pt x="2825" y="11987"/>
                    <a:pt x="2973" y="12710"/>
                    <a:pt x="2381" y="13400"/>
                  </a:cubicBezTo>
                  <a:cubicBezTo>
                    <a:pt x="1969" y="12264"/>
                    <a:pt x="3137" y="11228"/>
                    <a:pt x="3822" y="10122"/>
                  </a:cubicBezTo>
                  <a:cubicBezTo>
                    <a:pt x="4705" y="8868"/>
                    <a:pt x="4530" y="7653"/>
                    <a:pt x="4883" y="6361"/>
                  </a:cubicBezTo>
                  <a:cubicBezTo>
                    <a:pt x="5148" y="5411"/>
                    <a:pt x="4973" y="4498"/>
                    <a:pt x="5260" y="3541"/>
                  </a:cubicBezTo>
                  <a:cubicBezTo>
                    <a:pt x="5350" y="3293"/>
                    <a:pt x="5492" y="3053"/>
                    <a:pt x="5728" y="2828"/>
                  </a:cubicBezTo>
                  <a:cubicBezTo>
                    <a:pt x="5944" y="2622"/>
                    <a:pt x="6250" y="2432"/>
                    <a:pt x="6643" y="2256"/>
                  </a:cubicBezTo>
                  <a:cubicBezTo>
                    <a:pt x="6658" y="2306"/>
                    <a:pt x="6673" y="2355"/>
                    <a:pt x="6683" y="2404"/>
                  </a:cubicBezTo>
                  <a:cubicBezTo>
                    <a:pt x="6695" y="2467"/>
                    <a:pt x="6696" y="2602"/>
                    <a:pt x="6694" y="2773"/>
                  </a:cubicBezTo>
                  <a:cubicBezTo>
                    <a:pt x="6706" y="3244"/>
                    <a:pt x="6709" y="3662"/>
                    <a:pt x="6738" y="4120"/>
                  </a:cubicBezTo>
                  <a:cubicBezTo>
                    <a:pt x="6753" y="4258"/>
                    <a:pt x="6777" y="4394"/>
                    <a:pt x="6825" y="4517"/>
                  </a:cubicBezTo>
                  <a:cubicBezTo>
                    <a:pt x="6874" y="4640"/>
                    <a:pt x="6945" y="4751"/>
                    <a:pt x="7052" y="4838"/>
                  </a:cubicBezTo>
                  <a:cubicBezTo>
                    <a:pt x="7218" y="4974"/>
                    <a:pt x="7475" y="5050"/>
                    <a:pt x="7861" y="5034"/>
                  </a:cubicBezTo>
                  <a:cubicBezTo>
                    <a:pt x="8001" y="5035"/>
                    <a:pt x="8156" y="5027"/>
                    <a:pt x="8340" y="4997"/>
                  </a:cubicBezTo>
                  <a:cubicBezTo>
                    <a:pt x="10062" y="4656"/>
                    <a:pt x="10767" y="3735"/>
                    <a:pt x="11127" y="2982"/>
                  </a:cubicBezTo>
                  <a:cubicBezTo>
                    <a:pt x="11350" y="3083"/>
                    <a:pt x="11656" y="3128"/>
                    <a:pt x="11950" y="3114"/>
                  </a:cubicBezTo>
                  <a:cubicBezTo>
                    <a:pt x="12234" y="3115"/>
                    <a:pt x="12515" y="3067"/>
                    <a:pt x="12696" y="2966"/>
                  </a:cubicBezTo>
                  <a:cubicBezTo>
                    <a:pt x="12615" y="3331"/>
                    <a:pt x="12911" y="3619"/>
                    <a:pt x="13153" y="3966"/>
                  </a:cubicBezTo>
                  <a:cubicBezTo>
                    <a:pt x="13173" y="3960"/>
                    <a:pt x="13217" y="3937"/>
                    <a:pt x="13241" y="3928"/>
                  </a:cubicBezTo>
                  <a:cubicBezTo>
                    <a:pt x="13251" y="3942"/>
                    <a:pt x="13261" y="3953"/>
                    <a:pt x="13270" y="3966"/>
                  </a:cubicBezTo>
                  <a:cubicBezTo>
                    <a:pt x="13535" y="3890"/>
                    <a:pt x="14176" y="3557"/>
                    <a:pt x="14353" y="3443"/>
                  </a:cubicBezTo>
                  <a:cubicBezTo>
                    <a:pt x="14971" y="2987"/>
                    <a:pt x="14507" y="2788"/>
                    <a:pt x="15125" y="2294"/>
                  </a:cubicBezTo>
                  <a:cubicBezTo>
                    <a:pt x="15195" y="2233"/>
                    <a:pt x="14708" y="2055"/>
                    <a:pt x="14327" y="2080"/>
                  </a:cubicBezTo>
                  <a:cubicBezTo>
                    <a:pt x="14249" y="2077"/>
                    <a:pt x="14174" y="2078"/>
                    <a:pt x="14104" y="2091"/>
                  </a:cubicBezTo>
                  <a:cubicBezTo>
                    <a:pt x="14270" y="1842"/>
                    <a:pt x="14447" y="1595"/>
                    <a:pt x="14861" y="1401"/>
                  </a:cubicBezTo>
                  <a:cubicBezTo>
                    <a:pt x="15075" y="1294"/>
                    <a:pt x="15318" y="1192"/>
                    <a:pt x="15582" y="1096"/>
                  </a:cubicBezTo>
                  <a:cubicBezTo>
                    <a:pt x="16907" y="616"/>
                    <a:pt x="18754" y="280"/>
                    <a:pt x="20253" y="241"/>
                  </a:cubicBezTo>
                  <a:cubicBezTo>
                    <a:pt x="20591" y="159"/>
                    <a:pt x="21001" y="79"/>
                    <a:pt x="21511" y="0"/>
                  </a:cubicBezTo>
                  <a:lnTo>
                    <a:pt x="21394" y="0"/>
                  </a:lnTo>
                  <a:lnTo>
                    <a:pt x="14880" y="0"/>
                  </a:lnTo>
                  <a:lnTo>
                    <a:pt x="14763" y="0"/>
                  </a:lnTo>
                  <a:close/>
                </a:path>
              </a:pathLst>
            </a:custGeom>
            <a:solidFill>
              <a:srgbClr val="65707A"/>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sp>
          <p:nvSpPr>
            <p:cNvPr id="3921" name="Google Shape;3921;p315"/>
            <p:cNvSpPr/>
            <p:nvPr/>
          </p:nvSpPr>
          <p:spPr>
            <a:xfrm>
              <a:off x="2222269" y="489062"/>
              <a:ext cx="1358740" cy="4958928"/>
            </a:xfrm>
            <a:custGeom>
              <a:rect b="b" l="l" r="r" t="t"/>
              <a:pathLst>
                <a:path extrusionOk="0" h="21600" w="20361">
                  <a:moveTo>
                    <a:pt x="17978" y="1544"/>
                  </a:moveTo>
                  <a:cubicBezTo>
                    <a:pt x="17910" y="1319"/>
                    <a:pt x="17691" y="1238"/>
                    <a:pt x="17691" y="1029"/>
                  </a:cubicBezTo>
                  <a:cubicBezTo>
                    <a:pt x="17547" y="1154"/>
                    <a:pt x="17212" y="1099"/>
                    <a:pt x="16925" y="1182"/>
                  </a:cubicBezTo>
                  <a:cubicBezTo>
                    <a:pt x="16207" y="1307"/>
                    <a:pt x="15441" y="1127"/>
                    <a:pt x="15010" y="918"/>
                  </a:cubicBezTo>
                  <a:cubicBezTo>
                    <a:pt x="14435" y="1752"/>
                    <a:pt x="13133" y="2817"/>
                    <a:pt x="10280" y="3199"/>
                  </a:cubicBezTo>
                  <a:cubicBezTo>
                    <a:pt x="9303" y="3304"/>
                    <a:pt x="9324" y="3293"/>
                    <a:pt x="8977" y="3102"/>
                  </a:cubicBezTo>
                  <a:cubicBezTo>
                    <a:pt x="8803" y="3006"/>
                    <a:pt x="8530" y="2889"/>
                    <a:pt x="8450" y="2754"/>
                  </a:cubicBezTo>
                  <a:cubicBezTo>
                    <a:pt x="8371" y="2618"/>
                    <a:pt x="8379" y="2488"/>
                    <a:pt x="8355" y="2337"/>
                  </a:cubicBezTo>
                  <a:cubicBezTo>
                    <a:pt x="8308" y="1833"/>
                    <a:pt x="8375" y="1380"/>
                    <a:pt x="8355" y="862"/>
                  </a:cubicBezTo>
                  <a:cubicBezTo>
                    <a:pt x="8357" y="675"/>
                    <a:pt x="8326" y="473"/>
                    <a:pt x="8307" y="403"/>
                  </a:cubicBezTo>
                  <a:cubicBezTo>
                    <a:pt x="8286" y="330"/>
                    <a:pt x="7820" y="73"/>
                    <a:pt x="7780" y="0"/>
                  </a:cubicBezTo>
                  <a:cubicBezTo>
                    <a:pt x="7045" y="207"/>
                    <a:pt x="6105" y="671"/>
                    <a:pt x="5721" y="918"/>
                  </a:cubicBezTo>
                  <a:cubicBezTo>
                    <a:pt x="5337" y="1165"/>
                    <a:pt x="5053" y="1470"/>
                    <a:pt x="4907" y="1742"/>
                  </a:cubicBezTo>
                  <a:cubicBezTo>
                    <a:pt x="4584" y="2918"/>
                    <a:pt x="4237" y="4117"/>
                    <a:pt x="4093" y="5243"/>
                  </a:cubicBezTo>
                  <a:cubicBezTo>
                    <a:pt x="3950" y="7246"/>
                    <a:pt x="2067" y="9096"/>
                    <a:pt x="200" y="11057"/>
                  </a:cubicBezTo>
                  <a:cubicBezTo>
                    <a:pt x="-375" y="11600"/>
                    <a:pt x="454" y="12379"/>
                    <a:pt x="598" y="12921"/>
                  </a:cubicBezTo>
                  <a:cubicBezTo>
                    <a:pt x="1747" y="12128"/>
                    <a:pt x="2034" y="11127"/>
                    <a:pt x="3040" y="10292"/>
                  </a:cubicBezTo>
                  <a:cubicBezTo>
                    <a:pt x="3040" y="10251"/>
                    <a:pt x="3471" y="10251"/>
                    <a:pt x="3758" y="10209"/>
                  </a:cubicBezTo>
                  <a:cubicBezTo>
                    <a:pt x="3650" y="10991"/>
                    <a:pt x="3785" y="11797"/>
                    <a:pt x="3768" y="12584"/>
                  </a:cubicBezTo>
                  <a:cubicBezTo>
                    <a:pt x="3762" y="12846"/>
                    <a:pt x="3740" y="13107"/>
                    <a:pt x="3686" y="13363"/>
                  </a:cubicBezTo>
                  <a:cubicBezTo>
                    <a:pt x="3699" y="13625"/>
                    <a:pt x="3640" y="13881"/>
                    <a:pt x="3526" y="14134"/>
                  </a:cubicBezTo>
                  <a:cubicBezTo>
                    <a:pt x="3413" y="14387"/>
                    <a:pt x="3245" y="14636"/>
                    <a:pt x="3044" y="14883"/>
                  </a:cubicBezTo>
                  <a:cubicBezTo>
                    <a:pt x="2609" y="15842"/>
                    <a:pt x="311" y="16676"/>
                    <a:pt x="454" y="17636"/>
                  </a:cubicBezTo>
                  <a:cubicBezTo>
                    <a:pt x="885" y="17427"/>
                    <a:pt x="454" y="17177"/>
                    <a:pt x="1173" y="17010"/>
                  </a:cubicBezTo>
                  <a:cubicBezTo>
                    <a:pt x="1316" y="18554"/>
                    <a:pt x="-982" y="20098"/>
                    <a:pt x="1029" y="21600"/>
                  </a:cubicBezTo>
                  <a:cubicBezTo>
                    <a:pt x="1173" y="21183"/>
                    <a:pt x="1316" y="20765"/>
                    <a:pt x="1603" y="20306"/>
                  </a:cubicBezTo>
                  <a:cubicBezTo>
                    <a:pt x="3184" y="18387"/>
                    <a:pt x="4907" y="16593"/>
                    <a:pt x="5829" y="14690"/>
                  </a:cubicBezTo>
                  <a:cubicBezTo>
                    <a:pt x="6060" y="14325"/>
                    <a:pt x="6307" y="13960"/>
                    <a:pt x="6569" y="13595"/>
                  </a:cubicBezTo>
                  <a:cubicBezTo>
                    <a:pt x="7062" y="13463"/>
                    <a:pt x="7205" y="13297"/>
                    <a:pt x="7493" y="13130"/>
                  </a:cubicBezTo>
                  <a:cubicBezTo>
                    <a:pt x="8785" y="12170"/>
                    <a:pt x="8498" y="11127"/>
                    <a:pt x="10365" y="10167"/>
                  </a:cubicBezTo>
                  <a:cubicBezTo>
                    <a:pt x="10653" y="10021"/>
                    <a:pt x="10876" y="9869"/>
                    <a:pt x="11054" y="9713"/>
                  </a:cubicBezTo>
                  <a:cubicBezTo>
                    <a:pt x="12089" y="8957"/>
                    <a:pt x="12520" y="7997"/>
                    <a:pt x="14100" y="7288"/>
                  </a:cubicBezTo>
                  <a:cubicBezTo>
                    <a:pt x="16255" y="6328"/>
                    <a:pt x="13525" y="5077"/>
                    <a:pt x="14813" y="3969"/>
                  </a:cubicBezTo>
                  <a:cubicBezTo>
                    <a:pt x="15010" y="3815"/>
                    <a:pt x="15243" y="3664"/>
                    <a:pt x="15505" y="3516"/>
                  </a:cubicBezTo>
                  <a:cubicBezTo>
                    <a:pt x="16291" y="3074"/>
                    <a:pt x="19253" y="1997"/>
                    <a:pt x="20331" y="1579"/>
                  </a:cubicBezTo>
                  <a:cubicBezTo>
                    <a:pt x="20618" y="1538"/>
                    <a:pt x="18740" y="1881"/>
                    <a:pt x="18361" y="1742"/>
                  </a:cubicBezTo>
                  <a:cubicBezTo>
                    <a:pt x="18208" y="1620"/>
                    <a:pt x="17989" y="1558"/>
                    <a:pt x="17978" y="1544"/>
                  </a:cubicBezTo>
                  <a:close/>
                </a:path>
              </a:pathLst>
            </a:custGeom>
            <a:solidFill>
              <a:srgbClr val="414A51"/>
            </a:solidFill>
            <a:ln>
              <a:noFill/>
            </a:ln>
          </p:spPr>
          <p:txBody>
            <a:bodyPr anchorCtr="0" anchor="ctr" bIns="28575" lIns="28575" spcFirstLastPara="1" rIns="28575" wrap="square" tIns="28575">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Roboto Light"/>
                <a:ea typeface="Roboto Light"/>
                <a:cs typeface="Roboto Light"/>
                <a:sym typeface="Roboto Light"/>
              </a:endParaRPr>
            </a:p>
          </p:txBody>
        </p:sp>
      </p:grpSp>
      <p:cxnSp>
        <p:nvCxnSpPr>
          <p:cNvPr id="3922" name="Google Shape;3922;p315"/>
          <p:cNvCxnSpPr/>
          <p:nvPr/>
        </p:nvCxnSpPr>
        <p:spPr>
          <a:xfrm rot="10800000">
            <a:off x="571500" y="2293144"/>
            <a:ext cx="8001000" cy="0"/>
          </a:xfrm>
          <a:prstGeom prst="straightConnector1">
            <a:avLst/>
          </a:prstGeom>
          <a:noFill/>
          <a:ln cap="flat" cmpd="sng" w="63500">
            <a:solidFill>
              <a:srgbClr val="3C60F6"/>
            </a:solidFill>
            <a:prstDash val="solid"/>
            <a:round/>
            <a:headEnd len="sm" w="sm" type="none"/>
            <a:tailEnd len="sm" w="sm"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6" name="Shape 3926"/>
        <p:cNvGrpSpPr/>
        <p:nvPr/>
      </p:nvGrpSpPr>
      <p:grpSpPr>
        <a:xfrm>
          <a:off x="0" y="0"/>
          <a:ext cx="0" cy="0"/>
          <a:chOff x="0" y="0"/>
          <a:chExt cx="0" cy="0"/>
        </a:xfrm>
      </p:grpSpPr>
      <p:sp>
        <p:nvSpPr>
          <p:cNvPr id="3927" name="Google Shape;3927;p316"/>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sp>
        <p:nvSpPr>
          <p:cNvPr id="3928" name="Google Shape;3928;p316"/>
          <p:cNvSpPr/>
          <p:nvPr/>
        </p:nvSpPr>
        <p:spPr>
          <a:xfrm>
            <a:off x="-63104" y="1763316"/>
            <a:ext cx="7346161" cy="2687240"/>
          </a:xfrm>
          <a:custGeom>
            <a:rect b="b" l="l" r="r" t="t"/>
            <a:pathLst>
              <a:path extrusionOk="0" h="1032" w="2828">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cap="flat" cmpd="sng" w="15875">
            <a:solidFill>
              <a:schemeClr val="dk1"/>
            </a:solidFill>
            <a:prstDash val="dash"/>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3929" name="Google Shape;3929;p316"/>
          <p:cNvGrpSpPr/>
          <p:nvPr/>
        </p:nvGrpSpPr>
        <p:grpSpPr>
          <a:xfrm>
            <a:off x="1320324" y="2808658"/>
            <a:ext cx="746502" cy="745372"/>
            <a:chOff x="1760306" y="3744765"/>
            <a:chExt cx="996000" cy="993300"/>
          </a:xfrm>
        </p:grpSpPr>
        <p:sp>
          <p:nvSpPr>
            <p:cNvPr id="3930" name="Google Shape;3930;p316"/>
            <p:cNvSpPr/>
            <p:nvPr/>
          </p:nvSpPr>
          <p:spPr>
            <a:xfrm>
              <a:off x="1760306" y="3744765"/>
              <a:ext cx="996000" cy="993300"/>
            </a:xfrm>
            <a:prstGeom prst="ellipse">
              <a:avLst/>
            </a:prstGeom>
            <a:solidFill>
              <a:schemeClr val="accent1"/>
            </a:solidFill>
            <a:ln>
              <a:noFill/>
            </a:ln>
            <a:effectLst>
              <a:outerShdw blurRad="57150" rotWithShape="0" algn="ctr" dir="5400000" dist="19050">
                <a:srgbClr val="000000">
                  <a:alpha val="623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931" name="Google Shape;3931;p316"/>
            <p:cNvSpPr/>
            <p:nvPr/>
          </p:nvSpPr>
          <p:spPr>
            <a:xfrm>
              <a:off x="2119299" y="4101758"/>
              <a:ext cx="277992" cy="279234"/>
            </a:xfrm>
            <a:custGeom>
              <a:rect b="b" l="l" r="r" t="t"/>
              <a:pathLst>
                <a:path extrusionOk="0" h="21600" w="2160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accen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grpSp>
      <p:grpSp>
        <p:nvGrpSpPr>
          <p:cNvPr id="3932" name="Google Shape;3932;p316"/>
          <p:cNvGrpSpPr/>
          <p:nvPr/>
        </p:nvGrpSpPr>
        <p:grpSpPr>
          <a:xfrm>
            <a:off x="2743050" y="3274188"/>
            <a:ext cx="747697" cy="745372"/>
            <a:chOff x="3658379" y="4366074"/>
            <a:chExt cx="996000" cy="993300"/>
          </a:xfrm>
        </p:grpSpPr>
        <p:sp>
          <p:nvSpPr>
            <p:cNvPr id="3933" name="Google Shape;3933;p316"/>
            <p:cNvSpPr/>
            <p:nvPr/>
          </p:nvSpPr>
          <p:spPr>
            <a:xfrm>
              <a:off x="3658379" y="4366074"/>
              <a:ext cx="996000" cy="993300"/>
            </a:xfrm>
            <a:prstGeom prst="ellipse">
              <a:avLst/>
            </a:prstGeom>
            <a:solidFill>
              <a:schemeClr val="accent2"/>
            </a:solidFill>
            <a:ln>
              <a:noFill/>
            </a:ln>
            <a:effectLst>
              <a:outerShdw blurRad="57150" rotWithShape="0" algn="ctr" dir="5400000" dist="19050">
                <a:srgbClr val="000000">
                  <a:alpha val="623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934" name="Google Shape;3934;p316"/>
            <p:cNvSpPr/>
            <p:nvPr/>
          </p:nvSpPr>
          <p:spPr>
            <a:xfrm>
              <a:off x="4031074" y="4724654"/>
              <a:ext cx="279126" cy="279234"/>
            </a:xfrm>
            <a:custGeom>
              <a:rect b="b" l="l" r="r" t="t"/>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grpSp>
      <p:grpSp>
        <p:nvGrpSpPr>
          <p:cNvPr id="3935" name="Google Shape;3935;p316"/>
          <p:cNvGrpSpPr/>
          <p:nvPr/>
        </p:nvGrpSpPr>
        <p:grpSpPr>
          <a:xfrm>
            <a:off x="4166960" y="2257404"/>
            <a:ext cx="747697" cy="745372"/>
            <a:chOff x="5556452" y="3010474"/>
            <a:chExt cx="996000" cy="993300"/>
          </a:xfrm>
        </p:grpSpPr>
        <p:sp>
          <p:nvSpPr>
            <p:cNvPr id="3936" name="Google Shape;3936;p316"/>
            <p:cNvSpPr/>
            <p:nvPr/>
          </p:nvSpPr>
          <p:spPr>
            <a:xfrm>
              <a:off x="5556452" y="3010474"/>
              <a:ext cx="996000" cy="993300"/>
            </a:xfrm>
            <a:prstGeom prst="ellipse">
              <a:avLst/>
            </a:prstGeom>
            <a:solidFill>
              <a:schemeClr val="accent3"/>
            </a:solidFill>
            <a:ln>
              <a:noFill/>
            </a:ln>
            <a:effectLst>
              <a:outerShdw blurRad="57150" rotWithShape="0" algn="ctr" dir="5400000" dist="19050">
                <a:srgbClr val="000000">
                  <a:alpha val="623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937" name="Google Shape;3937;p316"/>
            <p:cNvSpPr/>
            <p:nvPr/>
          </p:nvSpPr>
          <p:spPr>
            <a:xfrm>
              <a:off x="5922803" y="3342082"/>
              <a:ext cx="279126" cy="279234"/>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grpSp>
      <p:grpSp>
        <p:nvGrpSpPr>
          <p:cNvPr id="3938" name="Google Shape;3938;p316"/>
          <p:cNvGrpSpPr/>
          <p:nvPr/>
        </p:nvGrpSpPr>
        <p:grpSpPr>
          <a:xfrm>
            <a:off x="5590833" y="2652682"/>
            <a:ext cx="746502" cy="744180"/>
            <a:chOff x="7454525" y="3536691"/>
            <a:chExt cx="996000" cy="993300"/>
          </a:xfrm>
        </p:grpSpPr>
        <p:sp>
          <p:nvSpPr>
            <p:cNvPr id="3939" name="Google Shape;3939;p316"/>
            <p:cNvSpPr/>
            <p:nvPr/>
          </p:nvSpPr>
          <p:spPr>
            <a:xfrm>
              <a:off x="7454525" y="3536691"/>
              <a:ext cx="996000" cy="993300"/>
            </a:xfrm>
            <a:prstGeom prst="ellipse">
              <a:avLst/>
            </a:prstGeom>
            <a:solidFill>
              <a:schemeClr val="accent5"/>
            </a:solidFill>
            <a:ln>
              <a:noFill/>
            </a:ln>
            <a:effectLst>
              <a:outerShdw blurRad="57150" rotWithShape="0" algn="ctr" dir="5400000" dist="19050">
                <a:srgbClr val="000000">
                  <a:alpha val="623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boto Light"/>
                <a:ea typeface="Roboto Light"/>
                <a:cs typeface="Roboto Light"/>
                <a:sym typeface="Roboto Light"/>
              </a:endParaRPr>
            </a:p>
          </p:txBody>
        </p:sp>
        <p:sp>
          <p:nvSpPr>
            <p:cNvPr id="3940" name="Google Shape;3940;p316"/>
            <p:cNvSpPr/>
            <p:nvPr/>
          </p:nvSpPr>
          <p:spPr>
            <a:xfrm>
              <a:off x="7813517" y="3894256"/>
              <a:ext cx="277992" cy="278100"/>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latin typeface="Roboto Light"/>
                <a:ea typeface="Roboto Light"/>
                <a:cs typeface="Roboto Light"/>
                <a:sym typeface="Roboto Light"/>
              </a:endParaRPr>
            </a:p>
          </p:txBody>
        </p:sp>
      </p:grpSp>
      <p:sp>
        <p:nvSpPr>
          <p:cNvPr id="3941" name="Google Shape;3941;p316"/>
          <p:cNvSpPr/>
          <p:nvPr/>
        </p:nvSpPr>
        <p:spPr>
          <a:xfrm rot="1020826">
            <a:off x="7311929" y="1069410"/>
            <a:ext cx="874405" cy="874405"/>
          </a:xfrm>
          <a:custGeom>
            <a:rect b="b" l="l" r="r" t="t"/>
            <a:pathLst>
              <a:path extrusionOk="0" h="21600" w="2160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accent6"/>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nvGrpSpPr>
          <p:cNvPr id="3942" name="Google Shape;3942;p316"/>
          <p:cNvGrpSpPr/>
          <p:nvPr/>
        </p:nvGrpSpPr>
        <p:grpSpPr>
          <a:xfrm>
            <a:off x="1208589" y="2200231"/>
            <a:ext cx="1179990" cy="473794"/>
            <a:chOff x="2194602" y="2009322"/>
            <a:chExt cx="1573740" cy="632400"/>
          </a:xfrm>
        </p:grpSpPr>
        <p:sp>
          <p:nvSpPr>
            <p:cNvPr id="3943" name="Google Shape;3943;p316"/>
            <p:cNvSpPr/>
            <p:nvPr/>
          </p:nvSpPr>
          <p:spPr>
            <a:xfrm>
              <a:off x="2540742" y="2009322"/>
              <a:ext cx="1227600" cy="63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b="0" i="0" lang="en" sz="700" u="none" cap="none" strike="noStrike">
                  <a:solidFill>
                    <a:schemeClr val="dk1"/>
                  </a:solidFill>
                  <a:latin typeface="Roboto Light"/>
                  <a:ea typeface="Roboto Light"/>
                  <a:cs typeface="Roboto Light"/>
                  <a:sym typeface="Roboto Light"/>
                </a:rPr>
                <a:t>Synth chartreuse XOXO, tacos brooklyn VHS plaid.</a:t>
              </a:r>
              <a:endParaRPr b="0" i="0" sz="700" u="none" cap="none" strike="noStrike">
                <a:solidFill>
                  <a:schemeClr val="dk1"/>
                </a:solidFill>
                <a:latin typeface="Roboto Light"/>
                <a:ea typeface="Roboto Light"/>
                <a:cs typeface="Roboto Light"/>
                <a:sym typeface="Roboto Light"/>
              </a:endParaRPr>
            </a:p>
          </p:txBody>
        </p:sp>
        <p:sp>
          <p:nvSpPr>
            <p:cNvPr id="3944" name="Google Shape;3944;p316"/>
            <p:cNvSpPr/>
            <p:nvPr/>
          </p:nvSpPr>
          <p:spPr>
            <a:xfrm>
              <a:off x="2194602" y="2165059"/>
              <a:ext cx="279504" cy="279666"/>
            </a:xfrm>
            <a:custGeom>
              <a:rect b="b" l="l" r="r" t="t"/>
              <a:pathLst>
                <a:path extrusionOk="0" h="21600" w="2160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3945" name="Google Shape;3945;p316"/>
          <p:cNvGrpSpPr/>
          <p:nvPr/>
        </p:nvGrpSpPr>
        <p:grpSpPr>
          <a:xfrm>
            <a:off x="2537210" y="4108839"/>
            <a:ext cx="1181102" cy="474996"/>
            <a:chOff x="4129724" y="2015877"/>
            <a:chExt cx="1575013" cy="632400"/>
          </a:xfrm>
        </p:grpSpPr>
        <p:sp>
          <p:nvSpPr>
            <p:cNvPr id="3946" name="Google Shape;3946;p316"/>
            <p:cNvSpPr/>
            <p:nvPr/>
          </p:nvSpPr>
          <p:spPr>
            <a:xfrm>
              <a:off x="4477137" y="2015877"/>
              <a:ext cx="1227600" cy="63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b="0" i="0" lang="en" sz="700" u="none" cap="none" strike="noStrike">
                  <a:solidFill>
                    <a:schemeClr val="dk1"/>
                  </a:solidFill>
                  <a:latin typeface="Roboto Light"/>
                  <a:ea typeface="Roboto Light"/>
                  <a:cs typeface="Roboto Light"/>
                  <a:sym typeface="Roboto Light"/>
                </a:rPr>
                <a:t>Synth chartreuse XOXO, tacos brooklyn VHS plaid.</a:t>
              </a:r>
              <a:endParaRPr b="0" i="0" sz="700" u="none" cap="none" strike="noStrike">
                <a:solidFill>
                  <a:schemeClr val="dk1"/>
                </a:solidFill>
                <a:latin typeface="Roboto Light"/>
                <a:ea typeface="Roboto Light"/>
                <a:cs typeface="Roboto Light"/>
                <a:sym typeface="Roboto Light"/>
              </a:endParaRPr>
            </a:p>
          </p:txBody>
        </p:sp>
        <p:sp>
          <p:nvSpPr>
            <p:cNvPr id="3947" name="Google Shape;3947;p316"/>
            <p:cNvSpPr/>
            <p:nvPr/>
          </p:nvSpPr>
          <p:spPr>
            <a:xfrm>
              <a:off x="4129724" y="2142690"/>
              <a:ext cx="279450" cy="278964"/>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3948" name="Google Shape;3948;p316"/>
          <p:cNvGrpSpPr/>
          <p:nvPr/>
        </p:nvGrpSpPr>
        <p:grpSpPr>
          <a:xfrm>
            <a:off x="4015074" y="3182496"/>
            <a:ext cx="1182372" cy="473794"/>
            <a:chOff x="6064846" y="2015877"/>
            <a:chExt cx="1576286" cy="632400"/>
          </a:xfrm>
        </p:grpSpPr>
        <p:sp>
          <p:nvSpPr>
            <p:cNvPr id="3949" name="Google Shape;3949;p316"/>
            <p:cNvSpPr/>
            <p:nvPr/>
          </p:nvSpPr>
          <p:spPr>
            <a:xfrm>
              <a:off x="6413532" y="2015877"/>
              <a:ext cx="1227600" cy="63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b="0" i="0" lang="en" sz="700" u="none" cap="none" strike="noStrike">
                  <a:solidFill>
                    <a:schemeClr val="dk1"/>
                  </a:solidFill>
                  <a:latin typeface="Roboto Light"/>
                  <a:ea typeface="Roboto Light"/>
                  <a:cs typeface="Roboto Light"/>
                  <a:sym typeface="Roboto Light"/>
                </a:rPr>
                <a:t>Synth chartreuse XOXO, tacos brooklyn VHS plaid.</a:t>
              </a:r>
              <a:endParaRPr b="0" i="0" sz="700" u="none" cap="none" strike="noStrike">
                <a:solidFill>
                  <a:schemeClr val="dk1"/>
                </a:solidFill>
                <a:latin typeface="Roboto Light"/>
                <a:ea typeface="Roboto Light"/>
                <a:cs typeface="Roboto Light"/>
                <a:sym typeface="Roboto Light"/>
              </a:endParaRPr>
            </a:p>
          </p:txBody>
        </p:sp>
        <p:sp>
          <p:nvSpPr>
            <p:cNvPr id="3950" name="Google Shape;3950;p316"/>
            <p:cNvSpPr/>
            <p:nvPr/>
          </p:nvSpPr>
          <p:spPr>
            <a:xfrm>
              <a:off x="6064846" y="2162079"/>
              <a:ext cx="279396" cy="279666"/>
            </a:xfrm>
            <a:custGeom>
              <a:rect b="b" l="l" r="r" t="t"/>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3951" name="Google Shape;3951;p316"/>
          <p:cNvGrpSpPr/>
          <p:nvPr/>
        </p:nvGrpSpPr>
        <p:grpSpPr>
          <a:xfrm>
            <a:off x="5373623" y="2052593"/>
            <a:ext cx="1182362" cy="473794"/>
            <a:chOff x="8002514" y="2015877"/>
            <a:chExt cx="1575013" cy="632400"/>
          </a:xfrm>
        </p:grpSpPr>
        <p:sp>
          <p:nvSpPr>
            <p:cNvPr id="3952" name="Google Shape;3952;p316"/>
            <p:cNvSpPr/>
            <p:nvPr/>
          </p:nvSpPr>
          <p:spPr>
            <a:xfrm>
              <a:off x="8349927" y="2015877"/>
              <a:ext cx="1227600" cy="6324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700"/>
                <a:buFont typeface="Arial"/>
                <a:buNone/>
              </a:pPr>
              <a:r>
                <a:rPr b="0" i="0" lang="en" sz="700" u="none" cap="none" strike="noStrike">
                  <a:solidFill>
                    <a:schemeClr val="dk1"/>
                  </a:solidFill>
                  <a:latin typeface="Roboto Light"/>
                  <a:ea typeface="Roboto Light"/>
                  <a:cs typeface="Roboto Light"/>
                  <a:sym typeface="Roboto Light"/>
                </a:rPr>
                <a:t>Synth chartreuse XOXO, tacos brooklyn VHS plaid.</a:t>
              </a:r>
              <a:endParaRPr b="0" i="0" sz="700" u="none" cap="none" strike="noStrike">
                <a:solidFill>
                  <a:schemeClr val="dk1"/>
                </a:solidFill>
                <a:latin typeface="Roboto Light"/>
                <a:ea typeface="Roboto Light"/>
                <a:cs typeface="Roboto Light"/>
                <a:sym typeface="Roboto Light"/>
              </a:endParaRPr>
            </a:p>
          </p:txBody>
        </p:sp>
        <p:sp>
          <p:nvSpPr>
            <p:cNvPr id="3953" name="Google Shape;3953;p316"/>
            <p:cNvSpPr/>
            <p:nvPr/>
          </p:nvSpPr>
          <p:spPr>
            <a:xfrm>
              <a:off x="8002514" y="2168435"/>
              <a:ext cx="279180" cy="279666"/>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dk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FFFFFF"/>
                </a:solidFill>
                <a:latin typeface="Roboto Light"/>
                <a:ea typeface="Roboto Light"/>
                <a:cs typeface="Roboto Light"/>
                <a:sym typeface="Roboto Light"/>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7" name="Shape 3957"/>
        <p:cNvGrpSpPr/>
        <p:nvPr/>
      </p:nvGrpSpPr>
      <p:grpSpPr>
        <a:xfrm>
          <a:off x="0" y="0"/>
          <a:ext cx="0" cy="0"/>
          <a:chOff x="0" y="0"/>
          <a:chExt cx="0" cy="0"/>
        </a:xfrm>
      </p:grpSpPr>
      <p:sp>
        <p:nvSpPr>
          <p:cNvPr id="3958" name="Google Shape;3958;p317"/>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grpSp>
        <p:nvGrpSpPr>
          <p:cNvPr id="3959" name="Google Shape;3959;p317"/>
          <p:cNvGrpSpPr/>
          <p:nvPr/>
        </p:nvGrpSpPr>
        <p:grpSpPr>
          <a:xfrm>
            <a:off x="931082" y="1034235"/>
            <a:ext cx="1515756" cy="1646438"/>
            <a:chOff x="1241787" y="1682334"/>
            <a:chExt cx="2020200" cy="2195544"/>
          </a:xfrm>
        </p:grpSpPr>
        <p:sp>
          <p:nvSpPr>
            <p:cNvPr id="3960" name="Google Shape;3960;p317"/>
            <p:cNvSpPr/>
            <p:nvPr/>
          </p:nvSpPr>
          <p:spPr>
            <a:xfrm rot="9947594">
              <a:off x="1493723" y="1815199"/>
              <a:ext cx="1214818" cy="1059802"/>
            </a:xfrm>
            <a:custGeom>
              <a:rect b="b" l="l" r="r" t="t"/>
              <a:pathLst>
                <a:path extrusionOk="0" h="5201970" w="5962857">
                  <a:moveTo>
                    <a:pt x="2568751" y="0"/>
                  </a:moveTo>
                  <a:cubicBezTo>
                    <a:pt x="2630174" y="0"/>
                    <a:pt x="2691595" y="8786"/>
                    <a:pt x="2761791" y="17573"/>
                  </a:cubicBezTo>
                  <a:cubicBezTo>
                    <a:pt x="4621991" y="219678"/>
                    <a:pt x="3718215" y="1827719"/>
                    <a:pt x="4271009" y="2486754"/>
                  </a:cubicBezTo>
                  <a:cubicBezTo>
                    <a:pt x="4823805" y="3137000"/>
                    <a:pt x="6938464" y="3541206"/>
                    <a:pt x="5429245" y="4657170"/>
                  </a:cubicBezTo>
                  <a:cubicBezTo>
                    <a:pt x="4955422" y="5008654"/>
                    <a:pt x="4174489" y="5201970"/>
                    <a:pt x="3340911" y="5201970"/>
                  </a:cubicBezTo>
                  <a:cubicBezTo>
                    <a:pt x="2173898" y="5201970"/>
                    <a:pt x="892817" y="4815337"/>
                    <a:pt x="190855" y="3901478"/>
                  </a:cubicBezTo>
                  <a:cubicBezTo>
                    <a:pt x="-476008" y="3040340"/>
                    <a:pt x="673454" y="0"/>
                    <a:pt x="2568751"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latin typeface="Heebo"/>
                <a:ea typeface="Heebo"/>
                <a:cs typeface="Heebo"/>
                <a:sym typeface="Heebo"/>
              </a:endParaRPr>
            </a:p>
          </p:txBody>
        </p:sp>
        <p:sp>
          <p:nvSpPr>
            <p:cNvPr id="3961" name="Google Shape;3961;p317"/>
            <p:cNvSpPr txBox="1"/>
            <p:nvPr/>
          </p:nvSpPr>
          <p:spPr>
            <a:xfrm>
              <a:off x="1241787" y="3307878"/>
              <a:ext cx="2020200" cy="570000"/>
            </a:xfrm>
            <a:prstGeom prst="rect">
              <a:avLst/>
            </a:prstGeom>
            <a:noFill/>
            <a:ln>
              <a:noFill/>
            </a:ln>
          </p:spPr>
          <p:txBody>
            <a:bodyPr anchorCtr="0" anchor="t" bIns="34275" lIns="0" spcFirstLastPara="1" rIns="68575" wrap="square" tIns="34275">
              <a:noAutofit/>
            </a:bodyPr>
            <a:lstStyle/>
            <a:p>
              <a:pPr indent="0" lvl="0" marL="0" marR="0" rtl="0" algn="ctr">
                <a:lnSpc>
                  <a:spcPct val="114583"/>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962" name="Google Shape;3962;p317"/>
            <p:cNvSpPr txBox="1"/>
            <p:nvPr/>
          </p:nvSpPr>
          <p:spPr>
            <a:xfrm>
              <a:off x="1391230" y="2951158"/>
              <a:ext cx="1721100" cy="341100"/>
            </a:xfrm>
            <a:prstGeom prst="rect">
              <a:avLst/>
            </a:prstGeom>
            <a:noFill/>
            <a:ln>
              <a:noFill/>
            </a:ln>
          </p:spPr>
          <p:txBody>
            <a:bodyPr anchorCtr="0" anchor="t" bIns="34275" lIns="0" spcFirstLastPara="1" rIns="68575" wrap="square" tIns="34275">
              <a:noAutofit/>
            </a:bodyPr>
            <a:lstStyle/>
            <a:p>
              <a:pPr indent="0" lvl="0" marL="0" marR="0" rtl="0" algn="ctr">
                <a:lnSpc>
                  <a:spcPct val="130000"/>
                </a:lnSpc>
                <a:spcBef>
                  <a:spcPts val="0"/>
                </a:spcBef>
                <a:spcAft>
                  <a:spcPts val="0"/>
                </a:spcAft>
                <a:buClr>
                  <a:srgbClr val="000000"/>
                </a:buClr>
                <a:buSzPts val="1100"/>
                <a:buFont typeface="Arial"/>
                <a:buNone/>
              </a:pPr>
              <a:r>
                <a:rPr i="0" lang="en" sz="1100" u="none" cap="none" strike="noStrike">
                  <a:latin typeface="Heebo ExtraBold"/>
                  <a:ea typeface="Heebo ExtraBold"/>
                  <a:cs typeface="Heebo ExtraBold"/>
                  <a:sym typeface="Heebo ExtraBold"/>
                </a:rPr>
                <a:t>Analysis 01</a:t>
              </a:r>
              <a:endParaRPr i="0" sz="1100" u="none" cap="none" strike="noStrike">
                <a:latin typeface="Heebo ExtraBold"/>
                <a:ea typeface="Heebo ExtraBold"/>
                <a:cs typeface="Heebo ExtraBold"/>
                <a:sym typeface="Heebo ExtraBold"/>
              </a:endParaRPr>
            </a:p>
          </p:txBody>
        </p:sp>
        <p:sp>
          <p:nvSpPr>
            <p:cNvPr id="3963" name="Google Shape;3963;p317"/>
            <p:cNvSpPr/>
            <p:nvPr/>
          </p:nvSpPr>
          <p:spPr>
            <a:xfrm>
              <a:off x="2111402" y="2088694"/>
              <a:ext cx="280854" cy="279396"/>
            </a:xfrm>
            <a:custGeom>
              <a:rect b="b" l="l" r="r" t="t"/>
              <a:pathLst>
                <a:path extrusionOk="0" h="21600" w="2160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nvGrpSpPr>
          <p:cNvPr id="3964" name="Google Shape;3964;p317"/>
          <p:cNvGrpSpPr/>
          <p:nvPr/>
        </p:nvGrpSpPr>
        <p:grpSpPr>
          <a:xfrm>
            <a:off x="2840872" y="2882640"/>
            <a:ext cx="1515756" cy="1652358"/>
            <a:chOff x="3788232" y="4146555"/>
            <a:chExt cx="2020200" cy="2203732"/>
          </a:xfrm>
        </p:grpSpPr>
        <p:sp>
          <p:nvSpPr>
            <p:cNvPr id="3965" name="Google Shape;3965;p317"/>
            <p:cNvSpPr/>
            <p:nvPr/>
          </p:nvSpPr>
          <p:spPr>
            <a:xfrm rot="9947594">
              <a:off x="4055878" y="4279420"/>
              <a:ext cx="1214818" cy="1059802"/>
            </a:xfrm>
            <a:custGeom>
              <a:rect b="b" l="l" r="r" t="t"/>
              <a:pathLst>
                <a:path extrusionOk="0" h="5201970" w="5962857">
                  <a:moveTo>
                    <a:pt x="2568751" y="0"/>
                  </a:moveTo>
                  <a:cubicBezTo>
                    <a:pt x="2630174" y="0"/>
                    <a:pt x="2691595" y="8786"/>
                    <a:pt x="2761791" y="17573"/>
                  </a:cubicBezTo>
                  <a:cubicBezTo>
                    <a:pt x="4621991" y="219678"/>
                    <a:pt x="3718215" y="1827719"/>
                    <a:pt x="4271009" y="2486754"/>
                  </a:cubicBezTo>
                  <a:cubicBezTo>
                    <a:pt x="4823805" y="3137000"/>
                    <a:pt x="6938464" y="3541206"/>
                    <a:pt x="5429245" y="4657170"/>
                  </a:cubicBezTo>
                  <a:cubicBezTo>
                    <a:pt x="4955422" y="5008654"/>
                    <a:pt x="4174489" y="5201970"/>
                    <a:pt x="3340911" y="5201970"/>
                  </a:cubicBezTo>
                  <a:cubicBezTo>
                    <a:pt x="2173898" y="5201970"/>
                    <a:pt x="892817" y="4815337"/>
                    <a:pt x="190855" y="3901478"/>
                  </a:cubicBezTo>
                  <a:cubicBezTo>
                    <a:pt x="-476008" y="3040340"/>
                    <a:pt x="673454" y="0"/>
                    <a:pt x="2568751" y="0"/>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latin typeface="Heebo"/>
                <a:ea typeface="Heebo"/>
                <a:cs typeface="Heebo"/>
                <a:sym typeface="Heebo"/>
              </a:endParaRPr>
            </a:p>
          </p:txBody>
        </p:sp>
        <p:sp>
          <p:nvSpPr>
            <p:cNvPr id="3966" name="Google Shape;3966;p317"/>
            <p:cNvSpPr txBox="1"/>
            <p:nvPr/>
          </p:nvSpPr>
          <p:spPr>
            <a:xfrm>
              <a:off x="3788232" y="5780287"/>
              <a:ext cx="2020200" cy="570000"/>
            </a:xfrm>
            <a:prstGeom prst="rect">
              <a:avLst/>
            </a:prstGeom>
            <a:noFill/>
            <a:ln>
              <a:noFill/>
            </a:ln>
          </p:spPr>
          <p:txBody>
            <a:bodyPr anchorCtr="0" anchor="t" bIns="34275" lIns="0" spcFirstLastPara="1" rIns="68575" wrap="square" tIns="34275">
              <a:noAutofit/>
            </a:bodyPr>
            <a:lstStyle/>
            <a:p>
              <a:pPr indent="0" lvl="0" marL="0" marR="0" rtl="0" algn="ctr">
                <a:lnSpc>
                  <a:spcPct val="114583"/>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967" name="Google Shape;3967;p317"/>
            <p:cNvSpPr txBox="1"/>
            <p:nvPr/>
          </p:nvSpPr>
          <p:spPr>
            <a:xfrm>
              <a:off x="3937676" y="5423567"/>
              <a:ext cx="1721100" cy="341100"/>
            </a:xfrm>
            <a:prstGeom prst="rect">
              <a:avLst/>
            </a:prstGeom>
            <a:noFill/>
            <a:ln>
              <a:noFill/>
            </a:ln>
          </p:spPr>
          <p:txBody>
            <a:bodyPr anchorCtr="0" anchor="t" bIns="34275" lIns="0" spcFirstLastPara="1" rIns="68575" wrap="square" tIns="34275">
              <a:noAutofit/>
            </a:bodyPr>
            <a:lstStyle/>
            <a:p>
              <a:pPr indent="0" lvl="0" marL="0" marR="0" rtl="0" algn="ctr">
                <a:lnSpc>
                  <a:spcPct val="130000"/>
                </a:lnSpc>
                <a:spcBef>
                  <a:spcPts val="0"/>
                </a:spcBef>
                <a:spcAft>
                  <a:spcPts val="0"/>
                </a:spcAft>
                <a:buClr>
                  <a:srgbClr val="000000"/>
                </a:buClr>
                <a:buSzPts val="1100"/>
                <a:buFont typeface="Arial"/>
                <a:buNone/>
              </a:pPr>
              <a:r>
                <a:rPr i="0" lang="en" sz="1100" u="none" cap="none" strike="noStrike">
                  <a:latin typeface="Heebo ExtraBold"/>
                  <a:ea typeface="Heebo ExtraBold"/>
                  <a:cs typeface="Heebo ExtraBold"/>
                  <a:sym typeface="Heebo ExtraBold"/>
                </a:rPr>
                <a:t>Analysis 06</a:t>
              </a:r>
              <a:endParaRPr i="0" sz="1100" u="none" cap="none" strike="noStrike">
                <a:latin typeface="Heebo ExtraBold"/>
                <a:ea typeface="Heebo ExtraBold"/>
                <a:cs typeface="Heebo ExtraBold"/>
                <a:sym typeface="Heebo ExtraBold"/>
              </a:endParaRPr>
            </a:p>
          </p:txBody>
        </p:sp>
        <p:sp>
          <p:nvSpPr>
            <p:cNvPr id="3968" name="Google Shape;3968;p317"/>
            <p:cNvSpPr/>
            <p:nvPr/>
          </p:nvSpPr>
          <p:spPr>
            <a:xfrm>
              <a:off x="4657847" y="4644792"/>
              <a:ext cx="280854" cy="254070"/>
            </a:xfrm>
            <a:custGeom>
              <a:rect b="b" l="l" r="r" t="t"/>
              <a:pathLst>
                <a:path extrusionOk="0" h="21600" w="2160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sp>
        <p:nvSpPr>
          <p:cNvPr id="3969" name="Google Shape;3969;p317"/>
          <p:cNvSpPr/>
          <p:nvPr/>
        </p:nvSpPr>
        <p:spPr>
          <a:xfrm rot="9947812">
            <a:off x="3048943" y="1099379"/>
            <a:ext cx="911463" cy="794970"/>
          </a:xfrm>
          <a:custGeom>
            <a:rect b="b" l="l" r="r" t="t"/>
            <a:pathLst>
              <a:path extrusionOk="0" h="5201970" w="5962857">
                <a:moveTo>
                  <a:pt x="2568751" y="0"/>
                </a:moveTo>
                <a:cubicBezTo>
                  <a:pt x="2630174" y="0"/>
                  <a:pt x="2691595" y="8786"/>
                  <a:pt x="2761791" y="17573"/>
                </a:cubicBezTo>
                <a:cubicBezTo>
                  <a:pt x="4621991" y="219678"/>
                  <a:pt x="3718215" y="1827719"/>
                  <a:pt x="4271009" y="2486754"/>
                </a:cubicBezTo>
                <a:cubicBezTo>
                  <a:pt x="4823805" y="3137000"/>
                  <a:pt x="6938464" y="3541206"/>
                  <a:pt x="5429245" y="4657170"/>
                </a:cubicBezTo>
                <a:cubicBezTo>
                  <a:pt x="4955422" y="5008654"/>
                  <a:pt x="4174489" y="5201970"/>
                  <a:pt x="3340911" y="5201970"/>
                </a:cubicBezTo>
                <a:cubicBezTo>
                  <a:pt x="2173898" y="5201970"/>
                  <a:pt x="892817" y="4815337"/>
                  <a:pt x="190855" y="3901478"/>
                </a:cubicBezTo>
                <a:cubicBezTo>
                  <a:pt x="-476008" y="3040340"/>
                  <a:pt x="673454" y="0"/>
                  <a:pt x="2568751"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latin typeface="Heebo"/>
              <a:ea typeface="Heebo"/>
              <a:cs typeface="Heebo"/>
              <a:sym typeface="Heebo"/>
            </a:endParaRPr>
          </a:p>
        </p:txBody>
      </p:sp>
      <p:sp>
        <p:nvSpPr>
          <p:cNvPr id="3970" name="Google Shape;3970;p317"/>
          <p:cNvSpPr txBox="1"/>
          <p:nvPr/>
        </p:nvSpPr>
        <p:spPr>
          <a:xfrm>
            <a:off x="2840872" y="2253459"/>
            <a:ext cx="1515756" cy="427557"/>
          </a:xfrm>
          <a:prstGeom prst="rect">
            <a:avLst/>
          </a:prstGeom>
          <a:noFill/>
          <a:ln>
            <a:noFill/>
          </a:ln>
        </p:spPr>
        <p:txBody>
          <a:bodyPr anchorCtr="0" anchor="t" bIns="34275" lIns="0" spcFirstLastPara="1" rIns="68575" wrap="square" tIns="34275">
            <a:noAutofit/>
          </a:bodyPr>
          <a:lstStyle/>
          <a:p>
            <a:pPr indent="0" lvl="0" marL="0" marR="0" rtl="0" algn="ctr">
              <a:lnSpc>
                <a:spcPct val="114583"/>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971" name="Google Shape;3971;p317"/>
          <p:cNvSpPr txBox="1"/>
          <p:nvPr/>
        </p:nvSpPr>
        <p:spPr>
          <a:xfrm>
            <a:off x="2953000" y="1985884"/>
            <a:ext cx="1291341" cy="255859"/>
          </a:xfrm>
          <a:prstGeom prst="rect">
            <a:avLst/>
          </a:prstGeom>
          <a:noFill/>
          <a:ln>
            <a:noFill/>
          </a:ln>
        </p:spPr>
        <p:txBody>
          <a:bodyPr anchorCtr="0" anchor="t" bIns="34275" lIns="0" spcFirstLastPara="1" rIns="68575" wrap="square" tIns="34275">
            <a:noAutofit/>
          </a:bodyPr>
          <a:lstStyle/>
          <a:p>
            <a:pPr indent="0" lvl="0" marL="0" marR="0" rtl="0" algn="ctr">
              <a:lnSpc>
                <a:spcPct val="130000"/>
              </a:lnSpc>
              <a:spcBef>
                <a:spcPts val="0"/>
              </a:spcBef>
              <a:spcAft>
                <a:spcPts val="0"/>
              </a:spcAft>
              <a:buClr>
                <a:srgbClr val="000000"/>
              </a:buClr>
              <a:buSzPts val="1100"/>
              <a:buFont typeface="Arial"/>
              <a:buNone/>
            </a:pPr>
            <a:r>
              <a:rPr i="0" lang="en" sz="1100" u="none" cap="none" strike="noStrike">
                <a:latin typeface="Heebo ExtraBold"/>
                <a:ea typeface="Heebo ExtraBold"/>
                <a:cs typeface="Heebo ExtraBold"/>
                <a:sym typeface="Heebo ExtraBold"/>
              </a:rPr>
              <a:t>Analysis 02</a:t>
            </a:r>
            <a:endParaRPr i="0" sz="1100" u="none" cap="none" strike="noStrike">
              <a:latin typeface="Heebo ExtraBold"/>
              <a:ea typeface="Heebo ExtraBold"/>
              <a:cs typeface="Heebo ExtraBold"/>
              <a:sym typeface="Heebo ExtraBold"/>
            </a:endParaRPr>
          </a:p>
        </p:txBody>
      </p:sp>
      <p:sp>
        <p:nvSpPr>
          <p:cNvPr id="3972" name="Google Shape;3972;p317"/>
          <p:cNvSpPr/>
          <p:nvPr/>
        </p:nvSpPr>
        <p:spPr>
          <a:xfrm>
            <a:off x="3493344" y="1349866"/>
            <a:ext cx="210725" cy="209575"/>
          </a:xfrm>
          <a:custGeom>
            <a:rect b="b" l="l" r="r" t="t"/>
            <a:pathLst>
              <a:path extrusionOk="0" h="21600" w="2160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nvGrpSpPr>
          <p:cNvPr id="3973" name="Google Shape;3973;p317"/>
          <p:cNvGrpSpPr/>
          <p:nvPr/>
        </p:nvGrpSpPr>
        <p:grpSpPr>
          <a:xfrm>
            <a:off x="931082" y="2882640"/>
            <a:ext cx="1515756" cy="1652358"/>
            <a:chOff x="1241787" y="4146555"/>
            <a:chExt cx="2020200" cy="2203732"/>
          </a:xfrm>
        </p:grpSpPr>
        <p:sp>
          <p:nvSpPr>
            <p:cNvPr id="3974" name="Google Shape;3974;p317"/>
            <p:cNvSpPr/>
            <p:nvPr/>
          </p:nvSpPr>
          <p:spPr>
            <a:xfrm rot="9947594">
              <a:off x="1528475" y="4279420"/>
              <a:ext cx="1214818" cy="1059802"/>
            </a:xfrm>
            <a:custGeom>
              <a:rect b="b" l="l" r="r" t="t"/>
              <a:pathLst>
                <a:path extrusionOk="0" h="5201970" w="5962857">
                  <a:moveTo>
                    <a:pt x="2568751" y="0"/>
                  </a:moveTo>
                  <a:cubicBezTo>
                    <a:pt x="2630174" y="0"/>
                    <a:pt x="2691595" y="8786"/>
                    <a:pt x="2761791" y="17573"/>
                  </a:cubicBezTo>
                  <a:cubicBezTo>
                    <a:pt x="4621991" y="219678"/>
                    <a:pt x="3718215" y="1827719"/>
                    <a:pt x="4271009" y="2486754"/>
                  </a:cubicBezTo>
                  <a:cubicBezTo>
                    <a:pt x="4823805" y="3137000"/>
                    <a:pt x="6938464" y="3541206"/>
                    <a:pt x="5429245" y="4657170"/>
                  </a:cubicBezTo>
                  <a:cubicBezTo>
                    <a:pt x="4955422" y="5008654"/>
                    <a:pt x="4174489" y="5201970"/>
                    <a:pt x="3340911" y="5201970"/>
                  </a:cubicBezTo>
                  <a:cubicBezTo>
                    <a:pt x="2173898" y="5201970"/>
                    <a:pt x="892817" y="4815337"/>
                    <a:pt x="190855" y="3901478"/>
                  </a:cubicBezTo>
                  <a:cubicBezTo>
                    <a:pt x="-476008" y="3040340"/>
                    <a:pt x="673454" y="0"/>
                    <a:pt x="2568751" y="0"/>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latin typeface="Heebo"/>
                <a:ea typeface="Heebo"/>
                <a:cs typeface="Heebo"/>
                <a:sym typeface="Heebo"/>
              </a:endParaRPr>
            </a:p>
          </p:txBody>
        </p:sp>
        <p:sp>
          <p:nvSpPr>
            <p:cNvPr id="3975" name="Google Shape;3975;p317"/>
            <p:cNvSpPr txBox="1"/>
            <p:nvPr/>
          </p:nvSpPr>
          <p:spPr>
            <a:xfrm>
              <a:off x="1241787" y="5780287"/>
              <a:ext cx="2020200" cy="570000"/>
            </a:xfrm>
            <a:prstGeom prst="rect">
              <a:avLst/>
            </a:prstGeom>
            <a:noFill/>
            <a:ln>
              <a:noFill/>
            </a:ln>
          </p:spPr>
          <p:txBody>
            <a:bodyPr anchorCtr="0" anchor="t" bIns="34275" lIns="0" spcFirstLastPara="1" rIns="68575" wrap="square" tIns="34275">
              <a:noAutofit/>
            </a:bodyPr>
            <a:lstStyle/>
            <a:p>
              <a:pPr indent="0" lvl="0" marL="0" marR="0" rtl="0" algn="ctr">
                <a:lnSpc>
                  <a:spcPct val="114583"/>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976" name="Google Shape;3976;p317"/>
            <p:cNvSpPr txBox="1"/>
            <p:nvPr/>
          </p:nvSpPr>
          <p:spPr>
            <a:xfrm>
              <a:off x="1391230" y="5423567"/>
              <a:ext cx="1721100" cy="341100"/>
            </a:xfrm>
            <a:prstGeom prst="rect">
              <a:avLst/>
            </a:prstGeom>
            <a:noFill/>
            <a:ln>
              <a:noFill/>
            </a:ln>
          </p:spPr>
          <p:txBody>
            <a:bodyPr anchorCtr="0" anchor="t" bIns="34275" lIns="0" spcFirstLastPara="1" rIns="68575" wrap="square" tIns="34275">
              <a:noAutofit/>
            </a:bodyPr>
            <a:lstStyle/>
            <a:p>
              <a:pPr indent="0" lvl="0" marL="0" marR="0" rtl="0" algn="ctr">
                <a:lnSpc>
                  <a:spcPct val="130000"/>
                </a:lnSpc>
                <a:spcBef>
                  <a:spcPts val="0"/>
                </a:spcBef>
                <a:spcAft>
                  <a:spcPts val="0"/>
                </a:spcAft>
                <a:buClr>
                  <a:srgbClr val="000000"/>
                </a:buClr>
                <a:buSzPts val="1100"/>
                <a:buFont typeface="Arial"/>
                <a:buNone/>
              </a:pPr>
              <a:r>
                <a:rPr i="0" lang="en" sz="1100" u="none" cap="none" strike="noStrike">
                  <a:latin typeface="Heebo ExtraBold"/>
                  <a:ea typeface="Heebo ExtraBold"/>
                  <a:cs typeface="Heebo ExtraBold"/>
                  <a:sym typeface="Heebo ExtraBold"/>
                </a:rPr>
                <a:t>Analysis 05</a:t>
              </a:r>
              <a:endParaRPr i="0" sz="1100" u="none" cap="none" strike="noStrike">
                <a:latin typeface="Heebo ExtraBold"/>
                <a:ea typeface="Heebo ExtraBold"/>
                <a:cs typeface="Heebo ExtraBold"/>
                <a:sym typeface="Heebo ExtraBold"/>
              </a:endParaRPr>
            </a:p>
          </p:txBody>
        </p:sp>
        <p:sp>
          <p:nvSpPr>
            <p:cNvPr id="3977" name="Google Shape;3977;p317"/>
            <p:cNvSpPr/>
            <p:nvPr/>
          </p:nvSpPr>
          <p:spPr>
            <a:xfrm>
              <a:off x="2111402" y="4644792"/>
              <a:ext cx="280854" cy="279504"/>
            </a:xfrm>
            <a:custGeom>
              <a:rect b="b" l="l" r="r" t="t"/>
              <a:pathLst>
                <a:path extrusionOk="0" h="21600" w="2160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sp>
        <p:nvSpPr>
          <p:cNvPr id="3978" name="Google Shape;3978;p317"/>
          <p:cNvSpPr/>
          <p:nvPr/>
        </p:nvSpPr>
        <p:spPr>
          <a:xfrm rot="9947812">
            <a:off x="4958735" y="1099426"/>
            <a:ext cx="911463" cy="794970"/>
          </a:xfrm>
          <a:custGeom>
            <a:rect b="b" l="l" r="r" t="t"/>
            <a:pathLst>
              <a:path extrusionOk="0" h="5201970" w="5962857">
                <a:moveTo>
                  <a:pt x="2568751" y="0"/>
                </a:moveTo>
                <a:cubicBezTo>
                  <a:pt x="2630174" y="0"/>
                  <a:pt x="2691595" y="8786"/>
                  <a:pt x="2761791" y="17573"/>
                </a:cubicBezTo>
                <a:cubicBezTo>
                  <a:pt x="4621991" y="219678"/>
                  <a:pt x="3718215" y="1827719"/>
                  <a:pt x="4271009" y="2486754"/>
                </a:cubicBezTo>
                <a:cubicBezTo>
                  <a:pt x="4823805" y="3137000"/>
                  <a:pt x="6938464" y="3541206"/>
                  <a:pt x="5429245" y="4657170"/>
                </a:cubicBezTo>
                <a:cubicBezTo>
                  <a:pt x="4955422" y="5008654"/>
                  <a:pt x="4174489" y="5201970"/>
                  <a:pt x="3340911" y="5201970"/>
                </a:cubicBezTo>
                <a:cubicBezTo>
                  <a:pt x="2173898" y="5201970"/>
                  <a:pt x="892817" y="4815337"/>
                  <a:pt x="190855" y="3901478"/>
                </a:cubicBezTo>
                <a:cubicBezTo>
                  <a:pt x="-476008" y="3040340"/>
                  <a:pt x="673454" y="0"/>
                  <a:pt x="2568751"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latin typeface="Heebo"/>
              <a:ea typeface="Heebo"/>
              <a:cs typeface="Heebo"/>
              <a:sym typeface="Heebo"/>
            </a:endParaRPr>
          </a:p>
        </p:txBody>
      </p:sp>
      <p:sp>
        <p:nvSpPr>
          <p:cNvPr id="3979" name="Google Shape;3979;p317"/>
          <p:cNvSpPr txBox="1"/>
          <p:nvPr/>
        </p:nvSpPr>
        <p:spPr>
          <a:xfrm>
            <a:off x="4750662" y="2251143"/>
            <a:ext cx="1515756" cy="427557"/>
          </a:xfrm>
          <a:prstGeom prst="rect">
            <a:avLst/>
          </a:prstGeom>
          <a:noFill/>
          <a:ln>
            <a:noFill/>
          </a:ln>
        </p:spPr>
        <p:txBody>
          <a:bodyPr anchorCtr="0" anchor="t" bIns="34275" lIns="0" spcFirstLastPara="1" rIns="68575" wrap="square" tIns="34275">
            <a:noAutofit/>
          </a:bodyPr>
          <a:lstStyle/>
          <a:p>
            <a:pPr indent="0" lvl="0" marL="0" marR="0" rtl="0" algn="ctr">
              <a:lnSpc>
                <a:spcPct val="114583"/>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980" name="Google Shape;3980;p317"/>
          <p:cNvSpPr txBox="1"/>
          <p:nvPr/>
        </p:nvSpPr>
        <p:spPr>
          <a:xfrm>
            <a:off x="4862789" y="1983567"/>
            <a:ext cx="1291341" cy="255859"/>
          </a:xfrm>
          <a:prstGeom prst="rect">
            <a:avLst/>
          </a:prstGeom>
          <a:noFill/>
          <a:ln>
            <a:noFill/>
          </a:ln>
        </p:spPr>
        <p:txBody>
          <a:bodyPr anchorCtr="0" anchor="t" bIns="34275" lIns="0" spcFirstLastPara="1" rIns="68575" wrap="square" tIns="34275">
            <a:noAutofit/>
          </a:bodyPr>
          <a:lstStyle/>
          <a:p>
            <a:pPr indent="0" lvl="0" marL="0" marR="0" rtl="0" algn="ctr">
              <a:lnSpc>
                <a:spcPct val="130000"/>
              </a:lnSpc>
              <a:spcBef>
                <a:spcPts val="0"/>
              </a:spcBef>
              <a:spcAft>
                <a:spcPts val="0"/>
              </a:spcAft>
              <a:buClr>
                <a:srgbClr val="000000"/>
              </a:buClr>
              <a:buSzPts val="1100"/>
              <a:buFont typeface="Arial"/>
              <a:buNone/>
            </a:pPr>
            <a:r>
              <a:rPr i="0" lang="en" sz="1100" u="none" cap="none" strike="noStrike">
                <a:latin typeface="Heebo ExtraBold"/>
                <a:ea typeface="Heebo ExtraBold"/>
                <a:cs typeface="Heebo ExtraBold"/>
                <a:sym typeface="Heebo ExtraBold"/>
              </a:rPr>
              <a:t>Analysis 03</a:t>
            </a:r>
            <a:endParaRPr i="0" sz="1100" u="none" cap="none" strike="noStrike">
              <a:latin typeface="Heebo ExtraBold"/>
              <a:ea typeface="Heebo ExtraBold"/>
              <a:cs typeface="Heebo ExtraBold"/>
              <a:sym typeface="Heebo ExtraBold"/>
            </a:endParaRPr>
          </a:p>
        </p:txBody>
      </p:sp>
      <p:sp>
        <p:nvSpPr>
          <p:cNvPr id="3981" name="Google Shape;3981;p317"/>
          <p:cNvSpPr/>
          <p:nvPr/>
        </p:nvSpPr>
        <p:spPr>
          <a:xfrm>
            <a:off x="5403134" y="1339184"/>
            <a:ext cx="210725" cy="209575"/>
          </a:xfrm>
          <a:custGeom>
            <a:rect b="b" l="l" r="r" t="t"/>
            <a:pathLst>
              <a:path extrusionOk="0" h="21600" w="2160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nvGrpSpPr>
          <p:cNvPr id="3982" name="Google Shape;3982;p317"/>
          <p:cNvGrpSpPr/>
          <p:nvPr/>
        </p:nvGrpSpPr>
        <p:grpSpPr>
          <a:xfrm>
            <a:off x="4750662" y="2882316"/>
            <a:ext cx="1515756" cy="1649775"/>
            <a:chOff x="6334678" y="4146579"/>
            <a:chExt cx="2020200" cy="2200580"/>
          </a:xfrm>
        </p:grpSpPr>
        <p:sp>
          <p:nvSpPr>
            <p:cNvPr id="3983" name="Google Shape;3983;p317"/>
            <p:cNvSpPr/>
            <p:nvPr/>
          </p:nvSpPr>
          <p:spPr>
            <a:xfrm rot="9947594">
              <a:off x="6602327" y="4279444"/>
              <a:ext cx="1214818" cy="1059802"/>
            </a:xfrm>
            <a:custGeom>
              <a:rect b="b" l="l" r="r" t="t"/>
              <a:pathLst>
                <a:path extrusionOk="0" h="5201970" w="5962857">
                  <a:moveTo>
                    <a:pt x="2568751" y="0"/>
                  </a:moveTo>
                  <a:cubicBezTo>
                    <a:pt x="2630174" y="0"/>
                    <a:pt x="2691595" y="8786"/>
                    <a:pt x="2761791" y="17573"/>
                  </a:cubicBezTo>
                  <a:cubicBezTo>
                    <a:pt x="4621991" y="219678"/>
                    <a:pt x="3718215" y="1827719"/>
                    <a:pt x="4271009" y="2486754"/>
                  </a:cubicBezTo>
                  <a:cubicBezTo>
                    <a:pt x="4823805" y="3137000"/>
                    <a:pt x="6938464" y="3541206"/>
                    <a:pt x="5429245" y="4657170"/>
                  </a:cubicBezTo>
                  <a:cubicBezTo>
                    <a:pt x="4955422" y="5008654"/>
                    <a:pt x="4174489" y="5201970"/>
                    <a:pt x="3340911" y="5201970"/>
                  </a:cubicBezTo>
                  <a:cubicBezTo>
                    <a:pt x="2173898" y="5201970"/>
                    <a:pt x="892817" y="4815337"/>
                    <a:pt x="190855" y="3901478"/>
                  </a:cubicBezTo>
                  <a:cubicBezTo>
                    <a:pt x="-476008" y="3040340"/>
                    <a:pt x="673454" y="0"/>
                    <a:pt x="2568751" y="0"/>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latin typeface="Heebo"/>
                <a:ea typeface="Heebo"/>
                <a:cs typeface="Heebo"/>
                <a:sym typeface="Heebo"/>
              </a:endParaRPr>
            </a:p>
          </p:txBody>
        </p:sp>
        <p:sp>
          <p:nvSpPr>
            <p:cNvPr id="3984" name="Google Shape;3984;p317"/>
            <p:cNvSpPr txBox="1"/>
            <p:nvPr/>
          </p:nvSpPr>
          <p:spPr>
            <a:xfrm>
              <a:off x="6334678" y="5777159"/>
              <a:ext cx="2020200" cy="570000"/>
            </a:xfrm>
            <a:prstGeom prst="rect">
              <a:avLst/>
            </a:prstGeom>
            <a:noFill/>
            <a:ln>
              <a:noFill/>
            </a:ln>
          </p:spPr>
          <p:txBody>
            <a:bodyPr anchorCtr="0" anchor="t" bIns="34275" lIns="0" spcFirstLastPara="1" rIns="68575" wrap="square" tIns="34275">
              <a:noAutofit/>
            </a:bodyPr>
            <a:lstStyle/>
            <a:p>
              <a:pPr indent="0" lvl="0" marL="0" marR="0" rtl="0" algn="ctr">
                <a:lnSpc>
                  <a:spcPct val="114583"/>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985" name="Google Shape;3985;p317"/>
            <p:cNvSpPr txBox="1"/>
            <p:nvPr/>
          </p:nvSpPr>
          <p:spPr>
            <a:xfrm>
              <a:off x="6484121" y="5420439"/>
              <a:ext cx="1721100" cy="341100"/>
            </a:xfrm>
            <a:prstGeom prst="rect">
              <a:avLst/>
            </a:prstGeom>
            <a:noFill/>
            <a:ln>
              <a:noFill/>
            </a:ln>
          </p:spPr>
          <p:txBody>
            <a:bodyPr anchorCtr="0" anchor="t" bIns="34275" lIns="0" spcFirstLastPara="1" rIns="68575" wrap="square" tIns="34275">
              <a:noAutofit/>
            </a:bodyPr>
            <a:lstStyle/>
            <a:p>
              <a:pPr indent="0" lvl="0" marL="0" marR="0" rtl="0" algn="ctr">
                <a:lnSpc>
                  <a:spcPct val="130000"/>
                </a:lnSpc>
                <a:spcBef>
                  <a:spcPts val="0"/>
                </a:spcBef>
                <a:spcAft>
                  <a:spcPts val="0"/>
                </a:spcAft>
                <a:buClr>
                  <a:srgbClr val="000000"/>
                </a:buClr>
                <a:buSzPts val="1100"/>
                <a:buFont typeface="Arial"/>
                <a:buNone/>
              </a:pPr>
              <a:r>
                <a:rPr i="0" lang="en" sz="1100" u="none" cap="none" strike="noStrike">
                  <a:latin typeface="Heebo ExtraBold"/>
                  <a:ea typeface="Heebo ExtraBold"/>
                  <a:cs typeface="Heebo ExtraBold"/>
                  <a:sym typeface="Heebo ExtraBold"/>
                </a:rPr>
                <a:t>Analysis 07</a:t>
              </a:r>
              <a:endParaRPr i="0" sz="1100" u="none" cap="none" strike="noStrike">
                <a:latin typeface="Heebo ExtraBold"/>
                <a:ea typeface="Heebo ExtraBold"/>
                <a:cs typeface="Heebo ExtraBold"/>
                <a:sym typeface="Heebo ExtraBold"/>
              </a:endParaRPr>
            </a:p>
          </p:txBody>
        </p:sp>
        <p:sp>
          <p:nvSpPr>
            <p:cNvPr id="3986" name="Google Shape;3986;p317"/>
            <p:cNvSpPr/>
            <p:nvPr/>
          </p:nvSpPr>
          <p:spPr>
            <a:xfrm>
              <a:off x="7204293" y="4657505"/>
              <a:ext cx="280854" cy="254070"/>
            </a:xfrm>
            <a:custGeom>
              <a:rect b="b" l="l" r="r" t="t"/>
              <a:pathLst>
                <a:path extrusionOk="0" h="21600" w="2160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nvGrpSpPr>
          <p:cNvPr id="3987" name="Google Shape;3987;p317"/>
          <p:cNvGrpSpPr/>
          <p:nvPr/>
        </p:nvGrpSpPr>
        <p:grpSpPr>
          <a:xfrm>
            <a:off x="6660452" y="999770"/>
            <a:ext cx="1515756" cy="1678930"/>
            <a:chOff x="8881123" y="1636476"/>
            <a:chExt cx="2020200" cy="2238274"/>
          </a:xfrm>
        </p:grpSpPr>
        <p:sp>
          <p:nvSpPr>
            <p:cNvPr id="3988" name="Google Shape;3988;p317"/>
            <p:cNvSpPr/>
            <p:nvPr/>
          </p:nvSpPr>
          <p:spPr>
            <a:xfrm rot="9947594">
              <a:off x="9163193" y="1769341"/>
              <a:ext cx="1214818" cy="1059802"/>
            </a:xfrm>
            <a:custGeom>
              <a:rect b="b" l="l" r="r" t="t"/>
              <a:pathLst>
                <a:path extrusionOk="0" h="5201970" w="5962857">
                  <a:moveTo>
                    <a:pt x="2568751" y="0"/>
                  </a:moveTo>
                  <a:cubicBezTo>
                    <a:pt x="2630174" y="0"/>
                    <a:pt x="2691595" y="8786"/>
                    <a:pt x="2761791" y="17573"/>
                  </a:cubicBezTo>
                  <a:cubicBezTo>
                    <a:pt x="4621991" y="219678"/>
                    <a:pt x="3718215" y="1827719"/>
                    <a:pt x="4271009" y="2486754"/>
                  </a:cubicBezTo>
                  <a:cubicBezTo>
                    <a:pt x="4823805" y="3137000"/>
                    <a:pt x="6938464" y="3541206"/>
                    <a:pt x="5429245" y="4657170"/>
                  </a:cubicBezTo>
                  <a:cubicBezTo>
                    <a:pt x="4955422" y="5008654"/>
                    <a:pt x="4174489" y="5201970"/>
                    <a:pt x="3340911" y="5201970"/>
                  </a:cubicBezTo>
                  <a:cubicBezTo>
                    <a:pt x="2173898" y="5201970"/>
                    <a:pt x="892817" y="4815337"/>
                    <a:pt x="190855" y="3901478"/>
                  </a:cubicBezTo>
                  <a:cubicBezTo>
                    <a:pt x="-476008" y="3040340"/>
                    <a:pt x="673454" y="0"/>
                    <a:pt x="2568751" y="0"/>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latin typeface="Heebo"/>
                <a:ea typeface="Heebo"/>
                <a:cs typeface="Heebo"/>
                <a:sym typeface="Heebo"/>
              </a:endParaRPr>
            </a:p>
          </p:txBody>
        </p:sp>
        <p:sp>
          <p:nvSpPr>
            <p:cNvPr id="3989" name="Google Shape;3989;p317"/>
            <p:cNvSpPr txBox="1"/>
            <p:nvPr/>
          </p:nvSpPr>
          <p:spPr>
            <a:xfrm>
              <a:off x="8881123" y="3304750"/>
              <a:ext cx="2020200" cy="570000"/>
            </a:xfrm>
            <a:prstGeom prst="rect">
              <a:avLst/>
            </a:prstGeom>
            <a:noFill/>
            <a:ln>
              <a:noFill/>
            </a:ln>
          </p:spPr>
          <p:txBody>
            <a:bodyPr anchorCtr="0" anchor="t" bIns="34275" lIns="0" spcFirstLastPara="1" rIns="68575" wrap="square" tIns="34275">
              <a:noAutofit/>
            </a:bodyPr>
            <a:lstStyle/>
            <a:p>
              <a:pPr indent="0" lvl="0" marL="0" marR="0" rtl="0" algn="ctr">
                <a:lnSpc>
                  <a:spcPct val="114583"/>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990" name="Google Shape;3990;p317"/>
            <p:cNvSpPr txBox="1"/>
            <p:nvPr/>
          </p:nvSpPr>
          <p:spPr>
            <a:xfrm>
              <a:off x="9030566" y="2948030"/>
              <a:ext cx="1721100" cy="341100"/>
            </a:xfrm>
            <a:prstGeom prst="rect">
              <a:avLst/>
            </a:prstGeom>
            <a:noFill/>
            <a:ln>
              <a:noFill/>
            </a:ln>
          </p:spPr>
          <p:txBody>
            <a:bodyPr anchorCtr="0" anchor="t" bIns="34275" lIns="0" spcFirstLastPara="1" rIns="68575" wrap="square" tIns="34275">
              <a:noAutofit/>
            </a:bodyPr>
            <a:lstStyle/>
            <a:p>
              <a:pPr indent="0" lvl="0" marL="0" marR="0" rtl="0" algn="ctr">
                <a:lnSpc>
                  <a:spcPct val="130000"/>
                </a:lnSpc>
                <a:spcBef>
                  <a:spcPts val="0"/>
                </a:spcBef>
                <a:spcAft>
                  <a:spcPts val="0"/>
                </a:spcAft>
                <a:buClr>
                  <a:srgbClr val="000000"/>
                </a:buClr>
                <a:buSzPts val="1100"/>
                <a:buFont typeface="Arial"/>
                <a:buNone/>
              </a:pPr>
              <a:r>
                <a:rPr i="0" lang="en" sz="1100" u="none" cap="none" strike="noStrike">
                  <a:latin typeface="Heebo ExtraBold"/>
                  <a:ea typeface="Heebo ExtraBold"/>
                  <a:cs typeface="Heebo ExtraBold"/>
                  <a:sym typeface="Heebo ExtraBold"/>
                </a:rPr>
                <a:t>Analysis 04</a:t>
              </a:r>
              <a:endParaRPr i="0" sz="1100" u="none" cap="none" strike="noStrike">
                <a:latin typeface="Heebo ExtraBold"/>
                <a:ea typeface="Heebo ExtraBold"/>
                <a:cs typeface="Heebo ExtraBold"/>
                <a:sym typeface="Heebo ExtraBold"/>
              </a:endParaRPr>
            </a:p>
          </p:txBody>
        </p:sp>
        <p:sp>
          <p:nvSpPr>
            <p:cNvPr id="3991" name="Google Shape;3991;p317"/>
            <p:cNvSpPr/>
            <p:nvPr/>
          </p:nvSpPr>
          <p:spPr>
            <a:xfrm>
              <a:off x="9750738" y="2088967"/>
              <a:ext cx="280854" cy="279392"/>
            </a:xfrm>
            <a:custGeom>
              <a:rect b="b" l="l" r="r" t="t"/>
              <a:pathLst>
                <a:path extrusionOk="0" h="21583" w="2160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grpSp>
        <p:nvGrpSpPr>
          <p:cNvPr id="3992" name="Google Shape;3992;p317"/>
          <p:cNvGrpSpPr/>
          <p:nvPr/>
        </p:nvGrpSpPr>
        <p:grpSpPr>
          <a:xfrm>
            <a:off x="6660452" y="2882316"/>
            <a:ext cx="1515756" cy="1649775"/>
            <a:chOff x="8881123" y="4146579"/>
            <a:chExt cx="2020200" cy="2200580"/>
          </a:xfrm>
        </p:grpSpPr>
        <p:sp>
          <p:nvSpPr>
            <p:cNvPr id="3993" name="Google Shape;3993;p317"/>
            <p:cNvSpPr/>
            <p:nvPr/>
          </p:nvSpPr>
          <p:spPr>
            <a:xfrm rot="9947594">
              <a:off x="9153532" y="4279444"/>
              <a:ext cx="1214818" cy="1059802"/>
            </a:xfrm>
            <a:custGeom>
              <a:rect b="b" l="l" r="r" t="t"/>
              <a:pathLst>
                <a:path extrusionOk="0" h="5201970" w="5962857">
                  <a:moveTo>
                    <a:pt x="2568751" y="0"/>
                  </a:moveTo>
                  <a:cubicBezTo>
                    <a:pt x="2630174" y="0"/>
                    <a:pt x="2691595" y="8786"/>
                    <a:pt x="2761791" y="17573"/>
                  </a:cubicBezTo>
                  <a:cubicBezTo>
                    <a:pt x="4621991" y="219678"/>
                    <a:pt x="3718215" y="1827719"/>
                    <a:pt x="4271009" y="2486754"/>
                  </a:cubicBezTo>
                  <a:cubicBezTo>
                    <a:pt x="4823805" y="3137000"/>
                    <a:pt x="6938464" y="3541206"/>
                    <a:pt x="5429245" y="4657170"/>
                  </a:cubicBezTo>
                  <a:cubicBezTo>
                    <a:pt x="4955422" y="5008654"/>
                    <a:pt x="4174489" y="5201970"/>
                    <a:pt x="3340911" y="5201970"/>
                  </a:cubicBezTo>
                  <a:cubicBezTo>
                    <a:pt x="2173898" y="5201970"/>
                    <a:pt x="892817" y="4815337"/>
                    <a:pt x="190855" y="3901478"/>
                  </a:cubicBezTo>
                  <a:cubicBezTo>
                    <a:pt x="-476008" y="3040340"/>
                    <a:pt x="673454" y="0"/>
                    <a:pt x="2568751" y="0"/>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latin typeface="Heebo"/>
                <a:ea typeface="Heebo"/>
                <a:cs typeface="Heebo"/>
                <a:sym typeface="Heebo"/>
              </a:endParaRPr>
            </a:p>
          </p:txBody>
        </p:sp>
        <p:sp>
          <p:nvSpPr>
            <p:cNvPr id="3994" name="Google Shape;3994;p317"/>
            <p:cNvSpPr txBox="1"/>
            <p:nvPr/>
          </p:nvSpPr>
          <p:spPr>
            <a:xfrm>
              <a:off x="8881123" y="5777159"/>
              <a:ext cx="2020200" cy="570000"/>
            </a:xfrm>
            <a:prstGeom prst="rect">
              <a:avLst/>
            </a:prstGeom>
            <a:noFill/>
            <a:ln>
              <a:noFill/>
            </a:ln>
          </p:spPr>
          <p:txBody>
            <a:bodyPr anchorCtr="0" anchor="t" bIns="34275" lIns="0" spcFirstLastPara="1" rIns="68575" wrap="square" tIns="34275">
              <a:noAutofit/>
            </a:bodyPr>
            <a:lstStyle/>
            <a:p>
              <a:pPr indent="0" lvl="0" marL="0" marR="0" rtl="0" algn="ctr">
                <a:lnSpc>
                  <a:spcPct val="114583"/>
                </a:lnSpc>
                <a:spcBef>
                  <a:spcPts val="0"/>
                </a:spcBef>
                <a:spcAft>
                  <a:spcPts val="0"/>
                </a:spcAft>
                <a:buClr>
                  <a:srgbClr val="000000"/>
                </a:buClr>
                <a:buSzPts val="900"/>
                <a:buFont typeface="Arial"/>
                <a:buNone/>
              </a:pPr>
              <a:r>
                <a:rPr i="0" lang="en" sz="900" u="none" cap="none" strike="noStrike">
                  <a:latin typeface="Heebo"/>
                  <a:ea typeface="Heebo"/>
                  <a:cs typeface="Heebo"/>
                  <a:sym typeface="Heebo"/>
                </a:rPr>
                <a:t>Synth chartreuse XOXO, tacos brooklyn VHS plaid.</a:t>
              </a:r>
              <a:endParaRPr i="0" sz="900" u="none" cap="none" strike="noStrike">
                <a:latin typeface="Heebo"/>
                <a:ea typeface="Heebo"/>
                <a:cs typeface="Heebo"/>
                <a:sym typeface="Heebo"/>
              </a:endParaRPr>
            </a:p>
          </p:txBody>
        </p:sp>
        <p:sp>
          <p:nvSpPr>
            <p:cNvPr id="3995" name="Google Shape;3995;p317"/>
            <p:cNvSpPr txBox="1"/>
            <p:nvPr/>
          </p:nvSpPr>
          <p:spPr>
            <a:xfrm>
              <a:off x="9030566" y="5420439"/>
              <a:ext cx="1721100" cy="341100"/>
            </a:xfrm>
            <a:prstGeom prst="rect">
              <a:avLst/>
            </a:prstGeom>
            <a:noFill/>
            <a:ln>
              <a:noFill/>
            </a:ln>
          </p:spPr>
          <p:txBody>
            <a:bodyPr anchorCtr="0" anchor="t" bIns="34275" lIns="0" spcFirstLastPara="1" rIns="68575" wrap="square" tIns="34275">
              <a:noAutofit/>
            </a:bodyPr>
            <a:lstStyle/>
            <a:p>
              <a:pPr indent="0" lvl="0" marL="0" marR="0" rtl="0" algn="ctr">
                <a:lnSpc>
                  <a:spcPct val="130000"/>
                </a:lnSpc>
                <a:spcBef>
                  <a:spcPts val="0"/>
                </a:spcBef>
                <a:spcAft>
                  <a:spcPts val="0"/>
                </a:spcAft>
                <a:buClr>
                  <a:srgbClr val="000000"/>
                </a:buClr>
                <a:buSzPts val="1100"/>
                <a:buFont typeface="Arial"/>
                <a:buNone/>
              </a:pPr>
              <a:r>
                <a:rPr i="0" lang="en" sz="1100" u="none" cap="none" strike="noStrike">
                  <a:latin typeface="Heebo ExtraBold"/>
                  <a:ea typeface="Heebo ExtraBold"/>
                  <a:cs typeface="Heebo ExtraBold"/>
                  <a:sym typeface="Heebo ExtraBold"/>
                </a:rPr>
                <a:t>Analysis 08</a:t>
              </a:r>
              <a:endParaRPr i="0" sz="1100" u="none" cap="none" strike="noStrike">
                <a:latin typeface="Heebo ExtraBold"/>
                <a:ea typeface="Heebo ExtraBold"/>
                <a:cs typeface="Heebo ExtraBold"/>
                <a:sym typeface="Heebo ExtraBold"/>
              </a:endParaRPr>
            </a:p>
          </p:txBody>
        </p:sp>
        <p:sp>
          <p:nvSpPr>
            <p:cNvPr id="3996" name="Google Shape;3996;p317"/>
            <p:cNvSpPr/>
            <p:nvPr/>
          </p:nvSpPr>
          <p:spPr>
            <a:xfrm>
              <a:off x="9750738" y="4640036"/>
              <a:ext cx="280854" cy="254098"/>
            </a:xfrm>
            <a:custGeom>
              <a:rect b="b" l="l" r="r" t="t"/>
              <a:pathLst>
                <a:path extrusionOk="0" h="21144" w="2160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Clr>
                  <a:srgbClr val="000000"/>
                </a:buClr>
                <a:buSzPts val="1100"/>
                <a:buFont typeface="Arial"/>
                <a:buNone/>
              </a:pPr>
              <a:r>
                <a:t/>
              </a:r>
              <a:endParaRPr i="0" sz="1100" u="none" cap="none" strike="noStrike">
                <a:latin typeface="Heebo"/>
                <a:ea typeface="Heebo"/>
                <a:cs typeface="Heebo"/>
                <a:sym typeface="Heebo"/>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0" name="Shape 4000"/>
        <p:cNvGrpSpPr/>
        <p:nvPr/>
      </p:nvGrpSpPr>
      <p:grpSpPr>
        <a:xfrm>
          <a:off x="0" y="0"/>
          <a:ext cx="0" cy="0"/>
          <a:chOff x="0" y="0"/>
          <a:chExt cx="0" cy="0"/>
        </a:xfrm>
      </p:grpSpPr>
      <p:sp>
        <p:nvSpPr>
          <p:cNvPr id="4001" name="Google Shape;4001;p318"/>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pic>
        <p:nvPicPr>
          <p:cNvPr id="4002" name="Google Shape;4002;p318"/>
          <p:cNvPicPr preferRelativeResize="0"/>
          <p:nvPr/>
        </p:nvPicPr>
        <p:blipFill rotWithShape="1">
          <a:blip r:embed="rId3">
            <a:alphaModFix/>
          </a:blip>
          <a:srcRect b="0" l="0" r="0" t="0"/>
          <a:stretch/>
        </p:blipFill>
        <p:spPr>
          <a:xfrm>
            <a:off x="423863" y="1252538"/>
            <a:ext cx="4155281" cy="3439715"/>
          </a:xfrm>
          <a:prstGeom prst="rect">
            <a:avLst/>
          </a:prstGeom>
          <a:noFill/>
          <a:ln>
            <a:noFill/>
          </a:ln>
        </p:spPr>
      </p:pic>
      <p:sp>
        <p:nvSpPr>
          <p:cNvPr id="4003" name="Google Shape;4003;p318"/>
          <p:cNvSpPr txBox="1"/>
          <p:nvPr/>
        </p:nvSpPr>
        <p:spPr>
          <a:xfrm>
            <a:off x="5266126" y="1284425"/>
            <a:ext cx="3426300" cy="5679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b="1" i="0" lang="en" sz="1800" u="none" cap="none" strike="noStrike">
                <a:solidFill>
                  <a:srgbClr val="000000"/>
                </a:solidFill>
                <a:latin typeface="Heebo"/>
                <a:ea typeface="Heebo"/>
                <a:cs typeface="Heebo"/>
                <a:sym typeface="Heebo"/>
              </a:rPr>
              <a:t>I’m a big fan of doing what you are </a:t>
            </a:r>
            <a:r>
              <a:rPr b="1" i="1" lang="en" sz="1800" u="none" cap="none" strike="noStrike">
                <a:solidFill>
                  <a:srgbClr val="000000"/>
                </a:solidFill>
                <a:latin typeface="Heebo"/>
                <a:ea typeface="Heebo"/>
                <a:cs typeface="Heebo"/>
                <a:sym typeface="Heebo"/>
              </a:rPr>
              <a:t>really</a:t>
            </a:r>
            <a:r>
              <a:rPr b="1" i="0" lang="en" sz="1800" u="none" cap="none" strike="noStrike">
                <a:solidFill>
                  <a:srgbClr val="000000"/>
                </a:solidFill>
                <a:latin typeface="Heebo"/>
                <a:ea typeface="Heebo"/>
                <a:cs typeface="Heebo"/>
                <a:sym typeface="Heebo"/>
              </a:rPr>
              <a:t> bad at. A lot. </a:t>
            </a:r>
            <a:endParaRPr b="1" i="0" sz="1100" u="none" cap="none" strike="noStrike">
              <a:solidFill>
                <a:srgbClr val="000000"/>
              </a:solidFill>
              <a:latin typeface="Heebo"/>
              <a:ea typeface="Heebo"/>
              <a:cs typeface="Heebo"/>
              <a:sym typeface="Heebo"/>
            </a:endParaRPr>
          </a:p>
        </p:txBody>
      </p:sp>
      <p:sp>
        <p:nvSpPr>
          <p:cNvPr id="4004" name="Google Shape;4004;p318"/>
          <p:cNvSpPr/>
          <p:nvPr/>
        </p:nvSpPr>
        <p:spPr>
          <a:xfrm>
            <a:off x="5266126" y="2004750"/>
            <a:ext cx="3222300" cy="900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i="0" lang="en" sz="900" u="none" cap="none" strike="noStrike">
                <a:solidFill>
                  <a:srgbClr val="000000"/>
                </a:solidFill>
                <a:latin typeface="Heebo"/>
                <a:ea typeface="Heebo"/>
                <a:cs typeface="Heebo"/>
                <a:sym typeface="Heebo"/>
              </a:rPr>
              <a:t>Hashtag fashion axe fingerstache, everyday carry shoreditch pinterest umami authentic brooklyn YOLO heirloom keytar waistcoat kickstarter. Kitsch authentic offal, narwhal tilde etsy four loko selvage normcore messenger bag put a bird on it heirloom gastropub.</a:t>
            </a:r>
            <a:endParaRPr i="0" sz="1100" u="none" cap="none" strike="noStrike">
              <a:solidFill>
                <a:srgbClr val="000000"/>
              </a:solidFill>
              <a:latin typeface="Heebo"/>
              <a:ea typeface="Heebo"/>
              <a:cs typeface="Heebo"/>
              <a:sym typeface="Heebo"/>
            </a:endParaRPr>
          </a:p>
        </p:txBody>
      </p:sp>
      <p:grpSp>
        <p:nvGrpSpPr>
          <p:cNvPr id="4005" name="Google Shape;4005;p318"/>
          <p:cNvGrpSpPr/>
          <p:nvPr/>
        </p:nvGrpSpPr>
        <p:grpSpPr>
          <a:xfrm>
            <a:off x="5342339" y="3411250"/>
            <a:ext cx="1381188" cy="429856"/>
            <a:chOff x="651340" y="5088742"/>
            <a:chExt cx="1840847" cy="574136"/>
          </a:xfrm>
        </p:grpSpPr>
        <p:sp>
          <p:nvSpPr>
            <p:cNvPr id="4006" name="Google Shape;4006;p318"/>
            <p:cNvSpPr/>
            <p:nvPr/>
          </p:nvSpPr>
          <p:spPr>
            <a:xfrm>
              <a:off x="651340" y="5114178"/>
              <a:ext cx="549000" cy="548700"/>
            </a:xfrm>
            <a:prstGeom prst="ellipse">
              <a:avLst/>
            </a:prstGeom>
            <a:gradFill>
              <a:gsLst>
                <a:gs pos="0">
                  <a:srgbClr val="69A957"/>
                </a:gs>
                <a:gs pos="50000">
                  <a:srgbClr val="51A332"/>
                </a:gs>
                <a:gs pos="100000">
                  <a:srgbClr val="459428"/>
                </a:gs>
              </a:gsLst>
              <a:lin ang="5400012" scaled="0"/>
            </a:gradFill>
            <a:ln>
              <a:noFill/>
            </a:ln>
            <a:effectLst>
              <a:outerShdw blurRad="57150" rotWithShape="0" algn="ctr" dir="5400000" dist="19050">
                <a:srgbClr val="000000">
                  <a:alpha val="623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i="0" sz="1800" u="none" cap="none" strike="noStrike">
                <a:solidFill>
                  <a:srgbClr val="888A8C"/>
                </a:solidFill>
                <a:latin typeface="Heebo"/>
                <a:ea typeface="Heebo"/>
                <a:cs typeface="Heebo"/>
                <a:sym typeface="Heebo"/>
              </a:endParaRPr>
            </a:p>
          </p:txBody>
        </p:sp>
        <p:sp>
          <p:nvSpPr>
            <p:cNvPr id="4007" name="Google Shape;4007;p318"/>
            <p:cNvSpPr txBox="1"/>
            <p:nvPr/>
          </p:nvSpPr>
          <p:spPr>
            <a:xfrm>
              <a:off x="1324587" y="5088742"/>
              <a:ext cx="1167600" cy="400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i="0" lang="en" sz="1500" u="none" cap="none" strike="noStrike">
                  <a:solidFill>
                    <a:srgbClr val="000000"/>
                  </a:solidFill>
                  <a:latin typeface="Heebo"/>
                  <a:ea typeface="Heebo"/>
                  <a:cs typeface="Heebo"/>
                  <a:sym typeface="Heebo"/>
                </a:rPr>
                <a:t>2.888 K</a:t>
              </a:r>
              <a:endParaRPr i="0" sz="1100" u="none" cap="none" strike="noStrike">
                <a:solidFill>
                  <a:srgbClr val="000000"/>
                </a:solidFill>
                <a:latin typeface="Heebo"/>
                <a:ea typeface="Heebo"/>
                <a:cs typeface="Heebo"/>
                <a:sym typeface="Heebo"/>
              </a:endParaRPr>
            </a:p>
          </p:txBody>
        </p:sp>
        <p:sp>
          <p:nvSpPr>
            <p:cNvPr id="4008" name="Google Shape;4008;p318"/>
            <p:cNvSpPr/>
            <p:nvPr/>
          </p:nvSpPr>
          <p:spPr>
            <a:xfrm>
              <a:off x="1426249" y="5470889"/>
              <a:ext cx="565800" cy="154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en" sz="800" u="none" cap="none" strike="noStrike">
                  <a:solidFill>
                    <a:srgbClr val="000000"/>
                  </a:solidFill>
                  <a:latin typeface="Heebo"/>
                  <a:ea typeface="Heebo"/>
                  <a:cs typeface="Heebo"/>
                  <a:sym typeface="Heebo"/>
                </a:rPr>
                <a:t>Male User</a:t>
              </a:r>
              <a:endParaRPr i="0" sz="1100" u="none" cap="none" strike="noStrike">
                <a:solidFill>
                  <a:srgbClr val="000000"/>
                </a:solidFill>
                <a:latin typeface="Heebo"/>
                <a:ea typeface="Heebo"/>
                <a:cs typeface="Heebo"/>
                <a:sym typeface="Heebo"/>
              </a:endParaRPr>
            </a:p>
          </p:txBody>
        </p:sp>
        <p:sp>
          <p:nvSpPr>
            <p:cNvPr id="4009" name="Google Shape;4009;p318"/>
            <p:cNvSpPr/>
            <p:nvPr/>
          </p:nvSpPr>
          <p:spPr>
            <a:xfrm>
              <a:off x="781464" y="5265245"/>
              <a:ext cx="279288" cy="278262"/>
            </a:xfrm>
            <a:custGeom>
              <a:rect b="b" l="l" r="r" t="t"/>
              <a:pathLst>
                <a:path extrusionOk="0" h="21600" w="2160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i="0" sz="1100" u="none" cap="none" strike="noStrike">
                <a:solidFill>
                  <a:srgbClr val="888A8C"/>
                </a:solidFill>
                <a:latin typeface="Heebo"/>
                <a:ea typeface="Heebo"/>
                <a:cs typeface="Heebo"/>
                <a:sym typeface="Heebo"/>
              </a:endParaRPr>
            </a:p>
          </p:txBody>
        </p:sp>
      </p:grpSp>
      <p:grpSp>
        <p:nvGrpSpPr>
          <p:cNvPr id="4010" name="Google Shape;4010;p318"/>
          <p:cNvGrpSpPr/>
          <p:nvPr/>
        </p:nvGrpSpPr>
        <p:grpSpPr>
          <a:xfrm>
            <a:off x="6802124" y="3428049"/>
            <a:ext cx="1319378" cy="431014"/>
            <a:chOff x="2597658" y="5111511"/>
            <a:chExt cx="1758936" cy="574073"/>
          </a:xfrm>
        </p:grpSpPr>
        <p:sp>
          <p:nvSpPr>
            <p:cNvPr id="4011" name="Google Shape;4011;p318"/>
            <p:cNvSpPr/>
            <p:nvPr/>
          </p:nvSpPr>
          <p:spPr>
            <a:xfrm>
              <a:off x="2597658" y="5136884"/>
              <a:ext cx="549300" cy="548700"/>
            </a:xfrm>
            <a:prstGeom prst="ellipse">
              <a:avLst/>
            </a:prstGeom>
            <a:gradFill>
              <a:gsLst>
                <a:gs pos="0">
                  <a:srgbClr val="96C153"/>
                </a:gs>
                <a:gs pos="50000">
                  <a:srgbClr val="8BBE2B"/>
                </a:gs>
                <a:gs pos="100000">
                  <a:srgbClr val="7DAE20"/>
                </a:gs>
              </a:gsLst>
              <a:lin ang="5400012" scaled="0"/>
            </a:gradFill>
            <a:ln>
              <a:noFill/>
            </a:ln>
            <a:effectLst>
              <a:outerShdw blurRad="57150" rotWithShape="0" algn="ctr" dir="5400000" dist="19050">
                <a:srgbClr val="000000">
                  <a:alpha val="62350"/>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i="0" sz="1800" u="none" cap="none" strike="noStrike">
                <a:solidFill>
                  <a:srgbClr val="888A8C"/>
                </a:solidFill>
                <a:latin typeface="Heebo"/>
                <a:ea typeface="Heebo"/>
                <a:cs typeface="Heebo"/>
                <a:sym typeface="Heebo"/>
              </a:endParaRPr>
            </a:p>
          </p:txBody>
        </p:sp>
        <p:sp>
          <p:nvSpPr>
            <p:cNvPr id="4012" name="Google Shape;4012;p318"/>
            <p:cNvSpPr txBox="1"/>
            <p:nvPr/>
          </p:nvSpPr>
          <p:spPr>
            <a:xfrm>
              <a:off x="3270894" y="5111511"/>
              <a:ext cx="1085700" cy="400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i="0" lang="en" sz="1500" u="none" cap="none" strike="noStrike">
                  <a:solidFill>
                    <a:srgbClr val="000000"/>
                  </a:solidFill>
                  <a:latin typeface="Heebo"/>
                  <a:ea typeface="Heebo"/>
                  <a:cs typeface="Heebo"/>
                  <a:sym typeface="Heebo"/>
                </a:rPr>
                <a:t>1.074 K</a:t>
              </a:r>
              <a:endParaRPr i="0" sz="1100" u="none" cap="none" strike="noStrike">
                <a:solidFill>
                  <a:srgbClr val="000000"/>
                </a:solidFill>
                <a:latin typeface="Heebo"/>
                <a:ea typeface="Heebo"/>
                <a:cs typeface="Heebo"/>
                <a:sym typeface="Heebo"/>
              </a:endParaRPr>
            </a:p>
          </p:txBody>
        </p:sp>
        <p:sp>
          <p:nvSpPr>
            <p:cNvPr id="4013" name="Google Shape;4013;p318"/>
            <p:cNvSpPr/>
            <p:nvPr/>
          </p:nvSpPr>
          <p:spPr>
            <a:xfrm>
              <a:off x="3372567" y="5483045"/>
              <a:ext cx="708600" cy="153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i="0" lang="en" sz="800" u="none" cap="none" strike="noStrike">
                  <a:solidFill>
                    <a:srgbClr val="000000"/>
                  </a:solidFill>
                  <a:latin typeface="Heebo"/>
                  <a:ea typeface="Heebo"/>
                  <a:cs typeface="Heebo"/>
                  <a:sym typeface="Heebo"/>
                </a:rPr>
                <a:t>Female User</a:t>
              </a:r>
              <a:endParaRPr i="0" sz="1100" u="none" cap="none" strike="noStrike">
                <a:solidFill>
                  <a:srgbClr val="000000"/>
                </a:solidFill>
                <a:latin typeface="Heebo"/>
                <a:ea typeface="Heebo"/>
                <a:cs typeface="Heebo"/>
                <a:sym typeface="Heebo"/>
              </a:endParaRPr>
            </a:p>
          </p:txBody>
        </p:sp>
        <p:sp>
          <p:nvSpPr>
            <p:cNvPr id="4014" name="Google Shape;4014;p318"/>
            <p:cNvSpPr/>
            <p:nvPr/>
          </p:nvSpPr>
          <p:spPr>
            <a:xfrm>
              <a:off x="2732583" y="5266918"/>
              <a:ext cx="279396" cy="279072"/>
            </a:xfrm>
            <a:custGeom>
              <a:rect b="b" l="l" r="r" t="t"/>
              <a:pathLst>
                <a:path extrusionOk="0" h="21600" w="2160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i="0" sz="1100" u="none" cap="none" strike="noStrike">
                <a:solidFill>
                  <a:srgbClr val="888A8C"/>
                </a:solidFill>
                <a:latin typeface="Heebo"/>
                <a:ea typeface="Heebo"/>
                <a:cs typeface="Heebo"/>
                <a:sym typeface="Heebo"/>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8" name="Shape 4018"/>
        <p:cNvGrpSpPr/>
        <p:nvPr/>
      </p:nvGrpSpPr>
      <p:grpSpPr>
        <a:xfrm>
          <a:off x="0" y="0"/>
          <a:ext cx="0" cy="0"/>
          <a:chOff x="0" y="0"/>
          <a:chExt cx="0" cy="0"/>
        </a:xfrm>
      </p:grpSpPr>
      <p:sp>
        <p:nvSpPr>
          <p:cNvPr id="4019" name="Google Shape;4019;p319"/>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grpSp>
        <p:nvGrpSpPr>
          <p:cNvPr id="4020" name="Google Shape;4020;p319"/>
          <p:cNvGrpSpPr/>
          <p:nvPr/>
        </p:nvGrpSpPr>
        <p:grpSpPr>
          <a:xfrm>
            <a:off x="700579" y="1143414"/>
            <a:ext cx="7891627" cy="2372530"/>
            <a:chOff x="838442" y="1876679"/>
            <a:chExt cx="10520766" cy="3162951"/>
          </a:xfrm>
        </p:grpSpPr>
        <p:grpSp>
          <p:nvGrpSpPr>
            <p:cNvPr id="4021" name="Google Shape;4021;p319"/>
            <p:cNvGrpSpPr/>
            <p:nvPr/>
          </p:nvGrpSpPr>
          <p:grpSpPr>
            <a:xfrm>
              <a:off x="838442" y="1978174"/>
              <a:ext cx="10520766" cy="3061456"/>
              <a:chOff x="838442" y="1978174"/>
              <a:chExt cx="10520766" cy="3061456"/>
            </a:xfrm>
          </p:grpSpPr>
          <p:grpSp>
            <p:nvGrpSpPr>
              <p:cNvPr id="4022" name="Google Shape;4022;p319"/>
              <p:cNvGrpSpPr/>
              <p:nvPr/>
            </p:nvGrpSpPr>
            <p:grpSpPr>
              <a:xfrm>
                <a:off x="944792" y="1978174"/>
                <a:ext cx="10265331" cy="2704448"/>
                <a:chOff x="1032612" y="1950801"/>
                <a:chExt cx="10071950" cy="2653501"/>
              </a:xfrm>
            </p:grpSpPr>
            <p:cxnSp>
              <p:nvCxnSpPr>
                <p:cNvPr id="4023" name="Google Shape;4023;p319"/>
                <p:cNvCxnSpPr/>
                <p:nvPr/>
              </p:nvCxnSpPr>
              <p:spPr>
                <a:xfrm>
                  <a:off x="1032612" y="4000014"/>
                  <a:ext cx="10071600" cy="0"/>
                </a:xfrm>
                <a:prstGeom prst="straightConnector1">
                  <a:avLst/>
                </a:prstGeom>
                <a:noFill/>
                <a:ln cap="flat" cmpd="sng" w="15875">
                  <a:solidFill>
                    <a:srgbClr val="F2F2F2"/>
                  </a:solidFill>
                  <a:prstDash val="solid"/>
                  <a:miter lim="800000"/>
                  <a:headEnd len="sm" w="sm" type="none"/>
                  <a:tailEnd len="sm" w="sm" type="none"/>
                </a:ln>
              </p:spPr>
            </p:cxnSp>
            <p:cxnSp>
              <p:nvCxnSpPr>
                <p:cNvPr id="4024" name="Google Shape;4024;p319"/>
                <p:cNvCxnSpPr/>
                <p:nvPr/>
              </p:nvCxnSpPr>
              <p:spPr>
                <a:xfrm>
                  <a:off x="1032612" y="3489268"/>
                  <a:ext cx="10071600" cy="0"/>
                </a:xfrm>
                <a:prstGeom prst="straightConnector1">
                  <a:avLst/>
                </a:prstGeom>
                <a:noFill/>
                <a:ln cap="flat" cmpd="sng" w="15875">
                  <a:solidFill>
                    <a:srgbClr val="F2F2F2"/>
                  </a:solidFill>
                  <a:prstDash val="solid"/>
                  <a:miter lim="800000"/>
                  <a:headEnd len="sm" w="sm" type="none"/>
                  <a:tailEnd len="sm" w="sm" type="none"/>
                </a:ln>
              </p:spPr>
            </p:cxnSp>
            <p:cxnSp>
              <p:nvCxnSpPr>
                <p:cNvPr id="4025" name="Google Shape;4025;p319"/>
                <p:cNvCxnSpPr/>
                <p:nvPr/>
              </p:nvCxnSpPr>
              <p:spPr>
                <a:xfrm>
                  <a:off x="1032612" y="2976965"/>
                  <a:ext cx="10071600" cy="0"/>
                </a:xfrm>
                <a:prstGeom prst="straightConnector1">
                  <a:avLst/>
                </a:prstGeom>
                <a:noFill/>
                <a:ln cap="flat" cmpd="sng" w="15875">
                  <a:solidFill>
                    <a:srgbClr val="F2F2F2"/>
                  </a:solidFill>
                  <a:prstDash val="solid"/>
                  <a:miter lim="800000"/>
                  <a:headEnd len="sm" w="sm" type="none"/>
                  <a:tailEnd len="sm" w="sm" type="none"/>
                </a:ln>
              </p:spPr>
            </p:cxnSp>
            <p:cxnSp>
              <p:nvCxnSpPr>
                <p:cNvPr id="4026" name="Google Shape;4026;p319"/>
                <p:cNvCxnSpPr/>
                <p:nvPr/>
              </p:nvCxnSpPr>
              <p:spPr>
                <a:xfrm>
                  <a:off x="1032612" y="2466219"/>
                  <a:ext cx="10071600" cy="0"/>
                </a:xfrm>
                <a:prstGeom prst="straightConnector1">
                  <a:avLst/>
                </a:prstGeom>
                <a:noFill/>
                <a:ln cap="flat" cmpd="sng" w="15875">
                  <a:solidFill>
                    <a:srgbClr val="F2F2F2"/>
                  </a:solidFill>
                  <a:prstDash val="solid"/>
                  <a:miter lim="800000"/>
                  <a:headEnd len="sm" w="sm" type="none"/>
                  <a:tailEnd len="sm" w="sm" type="none"/>
                </a:ln>
              </p:spPr>
            </p:cxnSp>
            <p:cxnSp>
              <p:nvCxnSpPr>
                <p:cNvPr id="4027" name="Google Shape;4027;p319"/>
                <p:cNvCxnSpPr/>
                <p:nvPr/>
              </p:nvCxnSpPr>
              <p:spPr>
                <a:xfrm>
                  <a:off x="1032612" y="1950801"/>
                  <a:ext cx="10071600" cy="0"/>
                </a:xfrm>
                <a:prstGeom prst="straightConnector1">
                  <a:avLst/>
                </a:prstGeom>
                <a:noFill/>
                <a:ln cap="flat" cmpd="sng" w="15875">
                  <a:solidFill>
                    <a:srgbClr val="F2F2F2"/>
                  </a:solidFill>
                  <a:prstDash val="solid"/>
                  <a:miter lim="800000"/>
                  <a:headEnd len="sm" w="sm" type="none"/>
                  <a:tailEnd len="sm" w="sm" type="none"/>
                </a:ln>
              </p:spPr>
            </p:cxnSp>
            <p:grpSp>
              <p:nvGrpSpPr>
                <p:cNvPr id="4028" name="Google Shape;4028;p319"/>
                <p:cNvGrpSpPr/>
                <p:nvPr/>
              </p:nvGrpSpPr>
              <p:grpSpPr>
                <a:xfrm>
                  <a:off x="1074662" y="4476502"/>
                  <a:ext cx="10029900" cy="127800"/>
                  <a:chOff x="1074662" y="4962286"/>
                  <a:chExt cx="10029900" cy="127800"/>
                </a:xfrm>
              </p:grpSpPr>
              <p:cxnSp>
                <p:nvCxnSpPr>
                  <p:cNvPr id="4029" name="Google Shape;4029;p319"/>
                  <p:cNvCxnSpPr>
                    <a:stCxn id="4030" idx="2"/>
                    <a:endCxn id="4031" idx="6"/>
                  </p:cNvCxnSpPr>
                  <p:nvPr/>
                </p:nvCxnSpPr>
                <p:spPr>
                  <a:xfrm>
                    <a:off x="1074662" y="5026186"/>
                    <a:ext cx="10029900" cy="0"/>
                  </a:xfrm>
                  <a:prstGeom prst="straightConnector1">
                    <a:avLst/>
                  </a:prstGeom>
                  <a:noFill/>
                  <a:ln cap="flat" cmpd="sng" w="22225">
                    <a:solidFill>
                      <a:srgbClr val="D8D8D8"/>
                    </a:solidFill>
                    <a:prstDash val="solid"/>
                    <a:miter lim="800000"/>
                    <a:headEnd len="sm" w="sm" type="none"/>
                    <a:tailEnd len="sm" w="sm" type="none"/>
                  </a:ln>
                </p:spPr>
              </p:cxnSp>
              <p:sp>
                <p:nvSpPr>
                  <p:cNvPr id="4030" name="Google Shape;4030;p319"/>
                  <p:cNvSpPr/>
                  <p:nvPr/>
                </p:nvSpPr>
                <p:spPr>
                  <a:xfrm>
                    <a:off x="1074662" y="4962286"/>
                    <a:ext cx="127800" cy="1278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32" name="Google Shape;4032;p319"/>
                  <p:cNvSpPr/>
                  <p:nvPr/>
                </p:nvSpPr>
                <p:spPr>
                  <a:xfrm>
                    <a:off x="2317470" y="4962286"/>
                    <a:ext cx="127800" cy="1278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33" name="Google Shape;4033;p319"/>
                  <p:cNvSpPr/>
                  <p:nvPr/>
                </p:nvSpPr>
                <p:spPr>
                  <a:xfrm>
                    <a:off x="3560278" y="4962286"/>
                    <a:ext cx="127800" cy="1278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34" name="Google Shape;4034;p319"/>
                  <p:cNvSpPr/>
                  <p:nvPr/>
                </p:nvSpPr>
                <p:spPr>
                  <a:xfrm>
                    <a:off x="4803086" y="4962286"/>
                    <a:ext cx="127800" cy="1278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35" name="Google Shape;4035;p319"/>
                  <p:cNvSpPr/>
                  <p:nvPr/>
                </p:nvSpPr>
                <p:spPr>
                  <a:xfrm>
                    <a:off x="6045894" y="4962286"/>
                    <a:ext cx="129300" cy="1278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36" name="Google Shape;4036;p319"/>
                  <p:cNvSpPr/>
                  <p:nvPr/>
                </p:nvSpPr>
                <p:spPr>
                  <a:xfrm>
                    <a:off x="7288702" y="4962286"/>
                    <a:ext cx="129300" cy="1278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37" name="Google Shape;4037;p319"/>
                  <p:cNvSpPr/>
                  <p:nvPr/>
                </p:nvSpPr>
                <p:spPr>
                  <a:xfrm>
                    <a:off x="8533068" y="4962286"/>
                    <a:ext cx="127800" cy="1278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38" name="Google Shape;4038;p319"/>
                  <p:cNvSpPr/>
                  <p:nvPr/>
                </p:nvSpPr>
                <p:spPr>
                  <a:xfrm>
                    <a:off x="9733826" y="4962286"/>
                    <a:ext cx="127800" cy="1278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31" name="Google Shape;4031;p319"/>
                  <p:cNvSpPr/>
                  <p:nvPr/>
                </p:nvSpPr>
                <p:spPr>
                  <a:xfrm>
                    <a:off x="10976634" y="4962286"/>
                    <a:ext cx="127800" cy="127800"/>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grpSp>
          </p:grpSp>
          <p:grpSp>
            <p:nvGrpSpPr>
              <p:cNvPr id="4039" name="Google Shape;4039;p319"/>
              <p:cNvGrpSpPr/>
              <p:nvPr/>
            </p:nvGrpSpPr>
            <p:grpSpPr>
              <a:xfrm>
                <a:off x="838442" y="4782486"/>
                <a:ext cx="10520766" cy="257144"/>
                <a:chOff x="928266" y="4702290"/>
                <a:chExt cx="10322573" cy="252300"/>
              </a:xfrm>
            </p:grpSpPr>
            <p:sp>
              <p:nvSpPr>
                <p:cNvPr id="4040" name="Google Shape;4040;p319"/>
                <p:cNvSpPr/>
                <p:nvPr/>
              </p:nvSpPr>
              <p:spPr>
                <a:xfrm>
                  <a:off x="928266" y="4702290"/>
                  <a:ext cx="420600" cy="25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Heebo Medium"/>
                      <a:ea typeface="Heebo Medium"/>
                      <a:cs typeface="Heebo Medium"/>
                      <a:sym typeface="Heebo Medium"/>
                    </a:rPr>
                    <a:t>Mar</a:t>
                  </a:r>
                  <a:endParaRPr i="0" sz="1100" u="none" cap="none" strike="noStrike">
                    <a:solidFill>
                      <a:srgbClr val="000000"/>
                    </a:solidFill>
                    <a:latin typeface="Heebo Medium"/>
                    <a:ea typeface="Heebo Medium"/>
                    <a:cs typeface="Heebo Medium"/>
                    <a:sym typeface="Heebo Medium"/>
                  </a:endParaRPr>
                </a:p>
              </p:txBody>
            </p:sp>
            <p:sp>
              <p:nvSpPr>
                <p:cNvPr id="4041" name="Google Shape;4041;p319"/>
                <p:cNvSpPr/>
                <p:nvPr/>
              </p:nvSpPr>
              <p:spPr>
                <a:xfrm>
                  <a:off x="2181977" y="4702290"/>
                  <a:ext cx="398700" cy="25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Heebo Medium"/>
                      <a:ea typeface="Heebo Medium"/>
                      <a:cs typeface="Heebo Medium"/>
                      <a:sym typeface="Heebo Medium"/>
                    </a:rPr>
                    <a:t>Apr</a:t>
                  </a:r>
                  <a:endParaRPr i="0" sz="1100" u="none" cap="none" strike="noStrike">
                    <a:solidFill>
                      <a:srgbClr val="000000"/>
                    </a:solidFill>
                    <a:latin typeface="Heebo Medium"/>
                    <a:ea typeface="Heebo Medium"/>
                    <a:cs typeface="Heebo Medium"/>
                    <a:sym typeface="Heebo Medium"/>
                  </a:endParaRPr>
                </a:p>
              </p:txBody>
            </p:sp>
            <p:sp>
              <p:nvSpPr>
                <p:cNvPr id="4042" name="Google Shape;4042;p319"/>
                <p:cNvSpPr/>
                <p:nvPr/>
              </p:nvSpPr>
              <p:spPr>
                <a:xfrm>
                  <a:off x="3407653" y="4702290"/>
                  <a:ext cx="439200" cy="25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Heebo Medium"/>
                      <a:ea typeface="Heebo Medium"/>
                      <a:cs typeface="Heebo Medium"/>
                      <a:sym typeface="Heebo Medium"/>
                    </a:rPr>
                    <a:t>May</a:t>
                  </a:r>
                  <a:endParaRPr i="0" sz="1100" u="none" cap="none" strike="noStrike">
                    <a:solidFill>
                      <a:srgbClr val="000000"/>
                    </a:solidFill>
                    <a:latin typeface="Heebo Medium"/>
                    <a:ea typeface="Heebo Medium"/>
                    <a:cs typeface="Heebo Medium"/>
                    <a:sym typeface="Heebo Medium"/>
                  </a:endParaRPr>
                </a:p>
              </p:txBody>
            </p:sp>
            <p:sp>
              <p:nvSpPr>
                <p:cNvPr id="4043" name="Google Shape;4043;p319"/>
                <p:cNvSpPr/>
                <p:nvPr/>
              </p:nvSpPr>
              <p:spPr>
                <a:xfrm>
                  <a:off x="4666035" y="4702290"/>
                  <a:ext cx="408000" cy="25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Heebo Medium"/>
                      <a:ea typeface="Heebo Medium"/>
                      <a:cs typeface="Heebo Medium"/>
                      <a:sym typeface="Heebo Medium"/>
                    </a:rPr>
                    <a:t>Jun</a:t>
                  </a:r>
                  <a:endParaRPr i="0" sz="1100" u="none" cap="none" strike="noStrike">
                    <a:solidFill>
                      <a:srgbClr val="000000"/>
                    </a:solidFill>
                    <a:latin typeface="Heebo Medium"/>
                    <a:ea typeface="Heebo Medium"/>
                    <a:cs typeface="Heebo Medium"/>
                    <a:sym typeface="Heebo Medium"/>
                  </a:endParaRPr>
                </a:p>
              </p:txBody>
            </p:sp>
            <p:sp>
              <p:nvSpPr>
                <p:cNvPr id="4044" name="Google Shape;4044;p319"/>
                <p:cNvSpPr/>
                <p:nvPr/>
              </p:nvSpPr>
              <p:spPr>
                <a:xfrm>
                  <a:off x="10830239" y="4702290"/>
                  <a:ext cx="420600" cy="25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Heebo Medium"/>
                      <a:ea typeface="Heebo Medium"/>
                      <a:cs typeface="Heebo Medium"/>
                      <a:sym typeface="Heebo Medium"/>
                    </a:rPr>
                    <a:t>Nov</a:t>
                  </a:r>
                  <a:endParaRPr i="0" sz="1100" u="none" cap="none" strike="noStrike">
                    <a:solidFill>
                      <a:srgbClr val="000000"/>
                    </a:solidFill>
                    <a:latin typeface="Heebo Medium"/>
                    <a:ea typeface="Heebo Medium"/>
                    <a:cs typeface="Heebo Medium"/>
                    <a:sym typeface="Heebo Medium"/>
                  </a:endParaRPr>
                </a:p>
              </p:txBody>
            </p:sp>
            <p:sp>
              <p:nvSpPr>
                <p:cNvPr id="4045" name="Google Shape;4045;p319"/>
                <p:cNvSpPr/>
                <p:nvPr/>
              </p:nvSpPr>
              <p:spPr>
                <a:xfrm>
                  <a:off x="9604563" y="4702290"/>
                  <a:ext cx="386100" cy="25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Heebo Medium"/>
                      <a:ea typeface="Heebo Medium"/>
                      <a:cs typeface="Heebo Medium"/>
                      <a:sym typeface="Heebo Medium"/>
                    </a:rPr>
                    <a:t>Oct</a:t>
                  </a:r>
                  <a:endParaRPr i="0" sz="1100" u="none" cap="none" strike="noStrike">
                    <a:solidFill>
                      <a:srgbClr val="000000"/>
                    </a:solidFill>
                    <a:latin typeface="Heebo Medium"/>
                    <a:ea typeface="Heebo Medium"/>
                    <a:cs typeface="Heebo Medium"/>
                    <a:sym typeface="Heebo Medium"/>
                  </a:endParaRPr>
                </a:p>
              </p:txBody>
            </p:sp>
            <p:sp>
              <p:nvSpPr>
                <p:cNvPr id="4046" name="Google Shape;4046;p319"/>
                <p:cNvSpPr/>
                <p:nvPr/>
              </p:nvSpPr>
              <p:spPr>
                <a:xfrm>
                  <a:off x="8386673" y="4702290"/>
                  <a:ext cx="411300" cy="25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Heebo Medium"/>
                      <a:ea typeface="Heebo Medium"/>
                      <a:cs typeface="Heebo Medium"/>
                      <a:sym typeface="Heebo Medium"/>
                    </a:rPr>
                    <a:t>Sep</a:t>
                  </a:r>
                  <a:endParaRPr i="0" sz="1100" u="none" cap="none" strike="noStrike">
                    <a:solidFill>
                      <a:srgbClr val="000000"/>
                    </a:solidFill>
                    <a:latin typeface="Heebo Medium"/>
                    <a:ea typeface="Heebo Medium"/>
                    <a:cs typeface="Heebo Medium"/>
                    <a:sym typeface="Heebo Medium"/>
                  </a:endParaRPr>
                </a:p>
              </p:txBody>
            </p:sp>
            <p:sp>
              <p:nvSpPr>
                <p:cNvPr id="4047" name="Google Shape;4047;p319"/>
                <p:cNvSpPr/>
                <p:nvPr/>
              </p:nvSpPr>
              <p:spPr>
                <a:xfrm>
                  <a:off x="7140750" y="4702290"/>
                  <a:ext cx="425100" cy="25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Heebo Medium"/>
                      <a:ea typeface="Heebo Medium"/>
                      <a:cs typeface="Heebo Medium"/>
                      <a:sym typeface="Heebo Medium"/>
                    </a:rPr>
                    <a:t>Aug</a:t>
                  </a:r>
                  <a:endParaRPr i="0" sz="1100" u="none" cap="none" strike="noStrike">
                    <a:solidFill>
                      <a:srgbClr val="000000"/>
                    </a:solidFill>
                    <a:latin typeface="Heebo Medium"/>
                    <a:ea typeface="Heebo Medium"/>
                    <a:cs typeface="Heebo Medium"/>
                    <a:sym typeface="Heebo Medium"/>
                  </a:endParaRPr>
                </a:p>
              </p:txBody>
            </p:sp>
            <p:sp>
              <p:nvSpPr>
                <p:cNvPr id="4048" name="Google Shape;4048;p319"/>
                <p:cNvSpPr/>
                <p:nvPr/>
              </p:nvSpPr>
              <p:spPr>
                <a:xfrm>
                  <a:off x="5925975" y="4702290"/>
                  <a:ext cx="369000" cy="252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i="0" lang="en" sz="800" u="none" cap="none" strike="noStrike">
                      <a:solidFill>
                        <a:srgbClr val="000000"/>
                      </a:solidFill>
                      <a:latin typeface="Heebo Medium"/>
                      <a:ea typeface="Heebo Medium"/>
                      <a:cs typeface="Heebo Medium"/>
                      <a:sym typeface="Heebo Medium"/>
                    </a:rPr>
                    <a:t>Jul</a:t>
                  </a:r>
                  <a:endParaRPr i="0" sz="1100" u="none" cap="none" strike="noStrike">
                    <a:solidFill>
                      <a:srgbClr val="000000"/>
                    </a:solidFill>
                    <a:latin typeface="Heebo Medium"/>
                    <a:ea typeface="Heebo Medium"/>
                    <a:cs typeface="Heebo Medium"/>
                    <a:sym typeface="Heebo Medium"/>
                  </a:endParaRPr>
                </a:p>
              </p:txBody>
            </p:sp>
          </p:grpSp>
        </p:grpSp>
        <p:sp>
          <p:nvSpPr>
            <p:cNvPr id="4049" name="Google Shape;4049;p319"/>
            <p:cNvSpPr/>
            <p:nvPr/>
          </p:nvSpPr>
          <p:spPr>
            <a:xfrm>
              <a:off x="944834" y="3965321"/>
              <a:ext cx="1439700" cy="204600"/>
            </a:xfrm>
            <a:prstGeom prst="roundRect">
              <a:avLst>
                <a:gd fmla="val 50000" name="adj"/>
              </a:avLst>
            </a:prstGeom>
            <a:solidFill>
              <a:srgbClr val="99999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50" name="Google Shape;4050;p319"/>
            <p:cNvSpPr/>
            <p:nvPr/>
          </p:nvSpPr>
          <p:spPr>
            <a:xfrm>
              <a:off x="2254414" y="3444747"/>
              <a:ext cx="2663700" cy="203100"/>
            </a:xfrm>
            <a:prstGeom prst="roundRect">
              <a:avLst>
                <a:gd fmla="val 50000" name="adj"/>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51" name="Google Shape;4051;p319"/>
            <p:cNvSpPr/>
            <p:nvPr/>
          </p:nvSpPr>
          <p:spPr>
            <a:xfrm>
              <a:off x="3521135" y="3965321"/>
              <a:ext cx="2665200" cy="204600"/>
            </a:xfrm>
            <a:prstGeom prst="roundRect">
              <a:avLst>
                <a:gd fmla="val 50000" name="adj"/>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52" name="Google Shape;4052;p319"/>
            <p:cNvSpPr/>
            <p:nvPr/>
          </p:nvSpPr>
          <p:spPr>
            <a:xfrm>
              <a:off x="4787856" y="2922587"/>
              <a:ext cx="5155800" cy="204600"/>
            </a:xfrm>
            <a:prstGeom prst="roundRect">
              <a:avLst>
                <a:gd fmla="val 50000" name="adj"/>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53" name="Google Shape;4053;p319"/>
            <p:cNvSpPr/>
            <p:nvPr/>
          </p:nvSpPr>
          <p:spPr>
            <a:xfrm>
              <a:off x="7321298" y="2414711"/>
              <a:ext cx="1398600" cy="203100"/>
            </a:xfrm>
            <a:prstGeom prst="roundRect">
              <a:avLst>
                <a:gd fmla="val 50000" name="adj"/>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sp>
          <p:nvSpPr>
            <p:cNvPr id="4054" name="Google Shape;4054;p319"/>
            <p:cNvSpPr/>
            <p:nvPr/>
          </p:nvSpPr>
          <p:spPr>
            <a:xfrm>
              <a:off x="8589606" y="1876679"/>
              <a:ext cx="2620800" cy="203100"/>
            </a:xfrm>
            <a:prstGeom prst="roundRect">
              <a:avLst>
                <a:gd fmla="val 50000" name="adj"/>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1" i="0" sz="800" u="none" cap="none" strike="noStrike">
                <a:solidFill>
                  <a:srgbClr val="888A8C"/>
                </a:solidFill>
                <a:latin typeface="Roboto Light"/>
                <a:ea typeface="Roboto Light"/>
                <a:cs typeface="Roboto Light"/>
                <a:sym typeface="Roboto Light"/>
              </a:endParaRPr>
            </a:p>
          </p:txBody>
        </p:sp>
      </p:grpSp>
      <p:grpSp>
        <p:nvGrpSpPr>
          <p:cNvPr id="4055" name="Google Shape;4055;p319"/>
          <p:cNvGrpSpPr/>
          <p:nvPr/>
        </p:nvGrpSpPr>
        <p:grpSpPr>
          <a:xfrm>
            <a:off x="743419" y="3979748"/>
            <a:ext cx="1347734" cy="409670"/>
            <a:chOff x="1000649" y="5657560"/>
            <a:chExt cx="1797218" cy="546300"/>
          </a:xfrm>
        </p:grpSpPr>
        <p:sp>
          <p:nvSpPr>
            <p:cNvPr id="4056" name="Google Shape;4056;p319"/>
            <p:cNvSpPr/>
            <p:nvPr/>
          </p:nvSpPr>
          <p:spPr>
            <a:xfrm>
              <a:off x="1683667" y="5732619"/>
              <a:ext cx="1114200" cy="440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i="0" lang="en" sz="800" u="none" cap="none" strike="noStrike">
                  <a:latin typeface="Heebo"/>
                  <a:ea typeface="Heebo"/>
                  <a:cs typeface="Heebo"/>
                  <a:sym typeface="Heebo"/>
                </a:rPr>
                <a:t>Synth chartreuse XOXO.</a:t>
              </a:r>
              <a:endParaRPr i="0" sz="800" u="none" cap="none" strike="noStrike">
                <a:latin typeface="Heebo"/>
                <a:ea typeface="Heebo"/>
                <a:cs typeface="Heebo"/>
                <a:sym typeface="Heebo"/>
              </a:endParaRPr>
            </a:p>
          </p:txBody>
        </p:sp>
        <p:grpSp>
          <p:nvGrpSpPr>
            <p:cNvPr id="4057" name="Google Shape;4057;p319"/>
            <p:cNvGrpSpPr/>
            <p:nvPr/>
          </p:nvGrpSpPr>
          <p:grpSpPr>
            <a:xfrm>
              <a:off x="1000649" y="5657560"/>
              <a:ext cx="546300" cy="546300"/>
              <a:chOff x="1000649" y="5657560"/>
              <a:chExt cx="546300" cy="546300"/>
            </a:xfrm>
          </p:grpSpPr>
          <p:sp>
            <p:nvSpPr>
              <p:cNvPr id="4058" name="Google Shape;4058;p319"/>
              <p:cNvSpPr/>
              <p:nvPr/>
            </p:nvSpPr>
            <p:spPr>
              <a:xfrm>
                <a:off x="1000649" y="5657560"/>
                <a:ext cx="546300" cy="546300"/>
              </a:xfrm>
              <a:prstGeom prst="ellipse">
                <a:avLst/>
              </a:prstGeom>
              <a:solidFill>
                <a:srgbClr val="99999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i="0" sz="1200" u="none" cap="none" strike="noStrike">
                  <a:latin typeface="Heebo"/>
                  <a:ea typeface="Heebo"/>
                  <a:cs typeface="Heebo"/>
                  <a:sym typeface="Heebo"/>
                </a:endParaRPr>
              </a:p>
            </p:txBody>
          </p:sp>
          <p:sp>
            <p:nvSpPr>
              <p:cNvPr id="4059" name="Google Shape;4059;p319"/>
              <p:cNvSpPr/>
              <p:nvPr/>
            </p:nvSpPr>
            <p:spPr>
              <a:xfrm>
                <a:off x="1134013" y="5813160"/>
                <a:ext cx="279450" cy="279450"/>
              </a:xfrm>
              <a:custGeom>
                <a:rect b="b" l="l" r="r" t="t"/>
                <a:pathLst>
                  <a:path extrusionOk="0" h="21600" w="2160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i="0" sz="1100" u="none" cap="none" strike="noStrike">
                  <a:latin typeface="Heebo"/>
                  <a:ea typeface="Heebo"/>
                  <a:cs typeface="Heebo"/>
                  <a:sym typeface="Heebo"/>
                </a:endParaRPr>
              </a:p>
            </p:txBody>
          </p:sp>
        </p:grpSp>
      </p:grpSp>
      <p:grpSp>
        <p:nvGrpSpPr>
          <p:cNvPr id="4060" name="Google Shape;4060;p319"/>
          <p:cNvGrpSpPr/>
          <p:nvPr/>
        </p:nvGrpSpPr>
        <p:grpSpPr>
          <a:xfrm>
            <a:off x="2063638" y="3979355"/>
            <a:ext cx="1217838" cy="527427"/>
            <a:chOff x="2761117" y="5657560"/>
            <a:chExt cx="1623567" cy="703330"/>
          </a:xfrm>
        </p:grpSpPr>
        <p:sp>
          <p:nvSpPr>
            <p:cNvPr id="4061" name="Google Shape;4061;p319"/>
            <p:cNvSpPr/>
            <p:nvPr/>
          </p:nvSpPr>
          <p:spPr>
            <a:xfrm>
              <a:off x="3443584" y="5730590"/>
              <a:ext cx="941100" cy="6303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i="0" lang="en" sz="800" u="none" cap="none" strike="noStrike">
                  <a:latin typeface="Heebo"/>
                  <a:ea typeface="Heebo"/>
                  <a:cs typeface="Heebo"/>
                  <a:sym typeface="Heebo"/>
                </a:rPr>
                <a:t>Synth chartreuse XOXO.</a:t>
              </a:r>
              <a:endParaRPr i="0" sz="800" u="none" cap="none" strike="noStrike">
                <a:latin typeface="Heebo"/>
                <a:ea typeface="Heebo"/>
                <a:cs typeface="Heebo"/>
                <a:sym typeface="Heebo"/>
              </a:endParaRPr>
            </a:p>
          </p:txBody>
        </p:sp>
        <p:grpSp>
          <p:nvGrpSpPr>
            <p:cNvPr id="4062" name="Google Shape;4062;p319"/>
            <p:cNvGrpSpPr/>
            <p:nvPr/>
          </p:nvGrpSpPr>
          <p:grpSpPr>
            <a:xfrm>
              <a:off x="2761117" y="5657560"/>
              <a:ext cx="546000" cy="546000"/>
              <a:chOff x="2761117" y="5657560"/>
              <a:chExt cx="546000" cy="546000"/>
            </a:xfrm>
          </p:grpSpPr>
          <p:sp>
            <p:nvSpPr>
              <p:cNvPr id="4063" name="Google Shape;4063;p319"/>
              <p:cNvSpPr/>
              <p:nvPr/>
            </p:nvSpPr>
            <p:spPr>
              <a:xfrm>
                <a:off x="2761117" y="5657560"/>
                <a:ext cx="546000" cy="5460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i="0" sz="1200" u="none" cap="none" strike="noStrike">
                  <a:latin typeface="Heebo"/>
                  <a:ea typeface="Heebo"/>
                  <a:cs typeface="Heebo"/>
                  <a:sym typeface="Heebo"/>
                </a:endParaRPr>
              </a:p>
            </p:txBody>
          </p:sp>
          <p:sp>
            <p:nvSpPr>
              <p:cNvPr id="4064" name="Google Shape;4064;p319"/>
              <p:cNvSpPr/>
              <p:nvPr/>
            </p:nvSpPr>
            <p:spPr>
              <a:xfrm>
                <a:off x="2894436" y="5813145"/>
                <a:ext cx="279342" cy="279396"/>
              </a:xfrm>
              <a:custGeom>
                <a:rect b="b" l="l" r="r" t="t"/>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i="0" sz="1100" u="none" cap="none" strike="noStrike">
                  <a:latin typeface="Heebo"/>
                  <a:ea typeface="Heebo"/>
                  <a:cs typeface="Heebo"/>
                  <a:sym typeface="Heebo"/>
                </a:endParaRPr>
              </a:p>
            </p:txBody>
          </p:sp>
        </p:grpSp>
      </p:grpSp>
      <p:grpSp>
        <p:nvGrpSpPr>
          <p:cNvPr id="4065" name="Google Shape;4065;p319"/>
          <p:cNvGrpSpPr/>
          <p:nvPr/>
        </p:nvGrpSpPr>
        <p:grpSpPr>
          <a:xfrm>
            <a:off x="3383959" y="3979748"/>
            <a:ext cx="1353607" cy="409670"/>
            <a:chOff x="4521585" y="5657560"/>
            <a:chExt cx="1804569" cy="546300"/>
          </a:xfrm>
        </p:grpSpPr>
        <p:sp>
          <p:nvSpPr>
            <p:cNvPr id="4066" name="Google Shape;4066;p319"/>
            <p:cNvSpPr/>
            <p:nvPr/>
          </p:nvSpPr>
          <p:spPr>
            <a:xfrm>
              <a:off x="4521585" y="5657560"/>
              <a:ext cx="546000" cy="546300"/>
            </a:xfrm>
            <a:prstGeom prst="ellipse">
              <a:avLst/>
            </a:pr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i="0" sz="1200" u="none" cap="none" strike="noStrike">
                <a:latin typeface="Heebo"/>
                <a:ea typeface="Heebo"/>
                <a:cs typeface="Heebo"/>
                <a:sym typeface="Heebo"/>
              </a:endParaRPr>
            </a:p>
          </p:txBody>
        </p:sp>
        <p:sp>
          <p:nvSpPr>
            <p:cNvPr id="4067" name="Google Shape;4067;p319"/>
            <p:cNvSpPr/>
            <p:nvPr/>
          </p:nvSpPr>
          <p:spPr>
            <a:xfrm>
              <a:off x="5211954" y="5732619"/>
              <a:ext cx="1114200" cy="440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i="0" lang="en" sz="800" u="none" cap="none" strike="noStrike">
                  <a:latin typeface="Heebo"/>
                  <a:ea typeface="Heebo"/>
                  <a:cs typeface="Heebo"/>
                  <a:sym typeface="Heebo"/>
                </a:rPr>
                <a:t>Synth chartreuse XOXO.</a:t>
              </a:r>
              <a:endParaRPr i="0" sz="800" u="none" cap="none" strike="noStrike">
                <a:latin typeface="Heebo"/>
                <a:ea typeface="Heebo"/>
                <a:cs typeface="Heebo"/>
                <a:sym typeface="Heebo"/>
              </a:endParaRPr>
            </a:p>
          </p:txBody>
        </p:sp>
        <p:sp>
          <p:nvSpPr>
            <p:cNvPr id="4068" name="Google Shape;4068;p319"/>
            <p:cNvSpPr/>
            <p:nvPr/>
          </p:nvSpPr>
          <p:spPr>
            <a:xfrm>
              <a:off x="4654906" y="5790931"/>
              <a:ext cx="279342" cy="279450"/>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i="0" sz="1100" u="none" cap="none" strike="noStrike">
                <a:latin typeface="Heebo"/>
                <a:ea typeface="Heebo"/>
                <a:cs typeface="Heebo"/>
                <a:sym typeface="Heebo"/>
              </a:endParaRPr>
            </a:p>
          </p:txBody>
        </p:sp>
      </p:grpSp>
      <p:grpSp>
        <p:nvGrpSpPr>
          <p:cNvPr id="4069" name="Google Shape;4069;p319"/>
          <p:cNvGrpSpPr/>
          <p:nvPr/>
        </p:nvGrpSpPr>
        <p:grpSpPr>
          <a:xfrm>
            <a:off x="4704565" y="3979355"/>
            <a:ext cx="1222780" cy="527427"/>
            <a:chOff x="6282053" y="5657560"/>
            <a:chExt cx="1631026" cy="703330"/>
          </a:xfrm>
        </p:grpSpPr>
        <p:sp>
          <p:nvSpPr>
            <p:cNvPr id="4070" name="Google Shape;4070;p319"/>
            <p:cNvSpPr/>
            <p:nvPr/>
          </p:nvSpPr>
          <p:spPr>
            <a:xfrm>
              <a:off x="6282053" y="5657560"/>
              <a:ext cx="546300" cy="546000"/>
            </a:xfrm>
            <a:prstGeom prst="ellipse">
              <a:avLst/>
            </a:pr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i="0" sz="1200" u="none" cap="none" strike="noStrike">
                <a:latin typeface="Heebo"/>
                <a:ea typeface="Heebo"/>
                <a:cs typeface="Heebo"/>
                <a:sym typeface="Heebo"/>
              </a:endParaRPr>
            </a:p>
          </p:txBody>
        </p:sp>
        <p:sp>
          <p:nvSpPr>
            <p:cNvPr id="4071" name="Google Shape;4071;p319"/>
            <p:cNvSpPr/>
            <p:nvPr/>
          </p:nvSpPr>
          <p:spPr>
            <a:xfrm>
              <a:off x="6972879" y="5730590"/>
              <a:ext cx="940200" cy="6303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i="0" lang="en" sz="800" u="none" cap="none" strike="noStrike">
                  <a:latin typeface="Heebo"/>
                  <a:ea typeface="Heebo"/>
                  <a:cs typeface="Heebo"/>
                  <a:sym typeface="Heebo"/>
                </a:rPr>
                <a:t>Synth chartreuse XOXO.</a:t>
              </a:r>
              <a:endParaRPr i="0" sz="800" u="none" cap="none" strike="noStrike">
                <a:latin typeface="Heebo"/>
                <a:ea typeface="Heebo"/>
                <a:cs typeface="Heebo"/>
                <a:sym typeface="Heebo"/>
              </a:endParaRPr>
            </a:p>
          </p:txBody>
        </p:sp>
        <p:sp>
          <p:nvSpPr>
            <p:cNvPr id="4072" name="Google Shape;4072;p319"/>
            <p:cNvSpPr/>
            <p:nvPr/>
          </p:nvSpPr>
          <p:spPr>
            <a:xfrm>
              <a:off x="6415454" y="5813145"/>
              <a:ext cx="279504" cy="203202"/>
            </a:xfrm>
            <a:custGeom>
              <a:rect b="b" l="l" r="r" t="t"/>
              <a:pathLst>
                <a:path extrusionOk="0" h="21600" w="2160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i="0" sz="1100" u="none" cap="none" strike="noStrike">
                <a:latin typeface="Heebo"/>
                <a:ea typeface="Heebo"/>
                <a:cs typeface="Heebo"/>
                <a:sym typeface="Heebo"/>
              </a:endParaRPr>
            </a:p>
          </p:txBody>
        </p:sp>
      </p:grpSp>
      <p:grpSp>
        <p:nvGrpSpPr>
          <p:cNvPr id="4073" name="Google Shape;4073;p319"/>
          <p:cNvGrpSpPr/>
          <p:nvPr/>
        </p:nvGrpSpPr>
        <p:grpSpPr>
          <a:xfrm>
            <a:off x="6024879" y="3979748"/>
            <a:ext cx="1339395" cy="409670"/>
            <a:chOff x="8042521" y="5657560"/>
            <a:chExt cx="1786575" cy="546300"/>
          </a:xfrm>
        </p:grpSpPr>
        <p:sp>
          <p:nvSpPr>
            <p:cNvPr id="4074" name="Google Shape;4074;p319"/>
            <p:cNvSpPr/>
            <p:nvPr/>
          </p:nvSpPr>
          <p:spPr>
            <a:xfrm>
              <a:off x="8042521" y="5657560"/>
              <a:ext cx="546300" cy="546300"/>
            </a:xfrm>
            <a:prstGeom prst="ellipse">
              <a:avLst/>
            </a:pr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i="0" sz="1200" u="none" cap="none" strike="noStrike">
                <a:latin typeface="Heebo"/>
                <a:ea typeface="Heebo"/>
                <a:cs typeface="Heebo"/>
                <a:sym typeface="Heebo"/>
              </a:endParaRPr>
            </a:p>
          </p:txBody>
        </p:sp>
        <p:sp>
          <p:nvSpPr>
            <p:cNvPr id="4075" name="Google Shape;4075;p319"/>
            <p:cNvSpPr/>
            <p:nvPr/>
          </p:nvSpPr>
          <p:spPr>
            <a:xfrm>
              <a:off x="8714896" y="5732619"/>
              <a:ext cx="1114200" cy="440100"/>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i="0" lang="en" sz="800" u="none" cap="none" strike="noStrike">
                  <a:latin typeface="Heebo"/>
                  <a:ea typeface="Heebo"/>
                  <a:cs typeface="Heebo"/>
                  <a:sym typeface="Heebo"/>
                </a:rPr>
                <a:t>Synth chartreuse XOXO.</a:t>
              </a:r>
              <a:endParaRPr i="0" sz="800" u="none" cap="none" strike="noStrike">
                <a:latin typeface="Heebo"/>
                <a:ea typeface="Heebo"/>
                <a:cs typeface="Heebo"/>
                <a:sym typeface="Heebo"/>
              </a:endParaRPr>
            </a:p>
          </p:txBody>
        </p:sp>
        <p:sp>
          <p:nvSpPr>
            <p:cNvPr id="4076" name="Google Shape;4076;p319"/>
            <p:cNvSpPr/>
            <p:nvPr/>
          </p:nvSpPr>
          <p:spPr>
            <a:xfrm>
              <a:off x="8175921" y="5790931"/>
              <a:ext cx="279504" cy="279450"/>
            </a:xfrm>
            <a:custGeom>
              <a:rect b="b" l="l" r="r" t="t"/>
              <a:pathLst>
                <a:path extrusionOk="0" h="21600" w="2160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i="0" sz="1100" u="none" cap="none" strike="noStrike">
                <a:latin typeface="Heebo"/>
                <a:ea typeface="Heebo"/>
                <a:cs typeface="Heebo"/>
                <a:sym typeface="Heebo"/>
              </a:endParaRPr>
            </a:p>
          </p:txBody>
        </p:sp>
      </p:grpSp>
      <p:sp>
        <p:nvSpPr>
          <p:cNvPr id="4077" name="Google Shape;4077;p319"/>
          <p:cNvSpPr/>
          <p:nvPr/>
        </p:nvSpPr>
        <p:spPr>
          <a:xfrm>
            <a:off x="7344893" y="3979355"/>
            <a:ext cx="409445" cy="409445"/>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i="0" sz="1200" u="none" cap="none" strike="noStrike">
              <a:latin typeface="Heebo"/>
              <a:ea typeface="Heebo"/>
              <a:cs typeface="Heebo"/>
              <a:sym typeface="Heebo"/>
            </a:endParaRPr>
          </a:p>
        </p:txBody>
      </p:sp>
      <p:sp>
        <p:nvSpPr>
          <p:cNvPr id="4078" name="Google Shape;4078;p319"/>
          <p:cNvSpPr/>
          <p:nvPr/>
        </p:nvSpPr>
        <p:spPr>
          <a:xfrm>
            <a:off x="7849679" y="4034120"/>
            <a:ext cx="704831" cy="472662"/>
          </a:xfrm>
          <a:prstGeom prst="rect">
            <a:avLst/>
          </a:prstGeom>
          <a:noFill/>
          <a:ln>
            <a:noFill/>
          </a:ln>
        </p:spPr>
        <p:txBody>
          <a:bodyPr anchorCtr="0" anchor="t" bIns="0" lIns="0" spcFirstLastPara="1" rIns="0" wrap="square" tIns="0">
            <a:noAutofit/>
          </a:bodyPr>
          <a:lstStyle/>
          <a:p>
            <a:pPr indent="0" lvl="0" marL="0" marR="0" rtl="0" algn="l">
              <a:lnSpc>
                <a:spcPct val="130000"/>
              </a:lnSpc>
              <a:spcBef>
                <a:spcPts val="0"/>
              </a:spcBef>
              <a:spcAft>
                <a:spcPts val="0"/>
              </a:spcAft>
              <a:buNone/>
            </a:pPr>
            <a:r>
              <a:rPr i="0" lang="en" sz="800" u="none" cap="none" strike="noStrike">
                <a:latin typeface="Heebo"/>
                <a:ea typeface="Heebo"/>
                <a:cs typeface="Heebo"/>
                <a:sym typeface="Heebo"/>
              </a:rPr>
              <a:t>Synth chartreuse XOXO.</a:t>
            </a:r>
            <a:endParaRPr i="0" sz="800" u="none" cap="none" strike="noStrike">
              <a:latin typeface="Heebo"/>
              <a:ea typeface="Heebo"/>
              <a:cs typeface="Heebo"/>
              <a:sym typeface="Heebo"/>
            </a:endParaRPr>
          </a:p>
        </p:txBody>
      </p:sp>
      <p:sp>
        <p:nvSpPr>
          <p:cNvPr id="4079" name="Google Shape;4079;p319"/>
          <p:cNvSpPr/>
          <p:nvPr/>
        </p:nvSpPr>
        <p:spPr>
          <a:xfrm>
            <a:off x="7454421" y="4086505"/>
            <a:ext cx="209519" cy="209519"/>
          </a:xfrm>
          <a:custGeom>
            <a:rect b="b" l="l" r="r" t="t"/>
            <a:pathLst>
              <a:path extrusionOk="0" h="21600" w="2160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i="0" sz="1100" u="none" cap="none" strike="noStrike">
              <a:latin typeface="Heebo"/>
              <a:ea typeface="Heebo"/>
              <a:cs typeface="Heebo"/>
              <a:sym typeface="Heeb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3" name="Shape 4083"/>
        <p:cNvGrpSpPr/>
        <p:nvPr/>
      </p:nvGrpSpPr>
      <p:grpSpPr>
        <a:xfrm>
          <a:off x="0" y="0"/>
          <a:ext cx="0" cy="0"/>
          <a:chOff x="0" y="0"/>
          <a:chExt cx="0" cy="0"/>
        </a:xfrm>
      </p:grpSpPr>
      <p:pic>
        <p:nvPicPr>
          <p:cNvPr id="4084" name="Google Shape;4084;p320"/>
          <p:cNvPicPr preferRelativeResize="0"/>
          <p:nvPr/>
        </p:nvPicPr>
        <p:blipFill rotWithShape="1">
          <a:blip r:embed="rId3">
            <a:alphaModFix amt="9000"/>
          </a:blip>
          <a:srcRect b="4291" l="44928" r="27909" t="46999"/>
          <a:stretch/>
        </p:blipFill>
        <p:spPr>
          <a:xfrm flipH="1" rot="-5400000">
            <a:off x="-399110" y="392060"/>
            <a:ext cx="5150546" cy="4352327"/>
          </a:xfrm>
          <a:prstGeom prst="rect">
            <a:avLst/>
          </a:prstGeom>
          <a:noFill/>
          <a:ln>
            <a:noFill/>
          </a:ln>
        </p:spPr>
      </p:pic>
      <p:sp>
        <p:nvSpPr>
          <p:cNvPr id="4085" name="Google Shape;4085;p320"/>
          <p:cNvSpPr txBox="1"/>
          <p:nvPr/>
        </p:nvSpPr>
        <p:spPr>
          <a:xfrm>
            <a:off x="458500" y="183925"/>
            <a:ext cx="6656700" cy="69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ebo"/>
                <a:ea typeface="Heebo"/>
                <a:cs typeface="Heebo"/>
                <a:sym typeface="Heebo"/>
              </a:rPr>
              <a:t>Title Slide</a:t>
            </a:r>
            <a:endParaRPr b="1" sz="2400">
              <a:latin typeface="Heebo"/>
              <a:ea typeface="Heebo"/>
              <a:cs typeface="Heebo"/>
              <a:sym typeface="Heebo"/>
            </a:endParaRPr>
          </a:p>
          <a:p>
            <a:pPr indent="0" lvl="0" marL="0" rtl="0" algn="l">
              <a:spcBef>
                <a:spcPts val="0"/>
              </a:spcBef>
              <a:spcAft>
                <a:spcPts val="0"/>
              </a:spcAft>
              <a:buClr>
                <a:srgbClr val="000000"/>
              </a:buClr>
              <a:buSzPts val="1100"/>
              <a:buFont typeface="Arial"/>
              <a:buNone/>
            </a:pPr>
            <a:r>
              <a:rPr lang="en" sz="1200">
                <a:latin typeface="Heebo"/>
                <a:ea typeface="Heebo"/>
                <a:cs typeface="Heebo"/>
                <a:sym typeface="Heebo"/>
              </a:rPr>
              <a:t>Sub-title Slide</a:t>
            </a:r>
            <a:endParaRPr b="1" sz="1200">
              <a:solidFill>
                <a:srgbClr val="000000"/>
              </a:solidFill>
              <a:latin typeface="Heebo"/>
              <a:ea typeface="Heebo"/>
              <a:cs typeface="Heebo"/>
              <a:sym typeface="Heebo"/>
            </a:endParaRPr>
          </a:p>
          <a:p>
            <a:pPr indent="0" lvl="0" marL="0" rtl="0" algn="l">
              <a:spcBef>
                <a:spcPts val="0"/>
              </a:spcBef>
              <a:spcAft>
                <a:spcPts val="0"/>
              </a:spcAft>
              <a:buNone/>
            </a:pPr>
            <a:r>
              <a:t/>
            </a:r>
            <a:endParaRPr b="1" sz="1200">
              <a:latin typeface="Heebo"/>
              <a:ea typeface="Heebo"/>
              <a:cs typeface="Heebo"/>
              <a:sym typeface="Heebo"/>
            </a:endParaRPr>
          </a:p>
        </p:txBody>
      </p:sp>
      <p:grpSp>
        <p:nvGrpSpPr>
          <p:cNvPr id="4086" name="Google Shape;4086;p320"/>
          <p:cNvGrpSpPr/>
          <p:nvPr/>
        </p:nvGrpSpPr>
        <p:grpSpPr>
          <a:xfrm>
            <a:off x="448866" y="1363331"/>
            <a:ext cx="3319038" cy="3209929"/>
            <a:chOff x="1198" y="-1"/>
            <a:chExt cx="3414" cy="3301"/>
          </a:xfrm>
        </p:grpSpPr>
        <p:sp>
          <p:nvSpPr>
            <p:cNvPr id="4087" name="Google Shape;4087;p320"/>
            <p:cNvSpPr/>
            <p:nvPr/>
          </p:nvSpPr>
          <p:spPr>
            <a:xfrm>
              <a:off x="1199" y="0"/>
              <a:ext cx="3300" cy="3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88" name="Google Shape;4088;p320"/>
            <p:cNvSpPr/>
            <p:nvPr/>
          </p:nvSpPr>
          <p:spPr>
            <a:xfrm>
              <a:off x="2320" y="680"/>
              <a:ext cx="533" cy="688"/>
            </a:xfrm>
            <a:custGeom>
              <a:rect b="b" l="l" r="r" t="t"/>
              <a:pathLst>
                <a:path extrusionOk="0" h="510" w="393">
                  <a:moveTo>
                    <a:pt x="393" y="0"/>
                  </a:moveTo>
                  <a:cubicBezTo>
                    <a:pt x="240" y="0"/>
                    <a:pt x="101" y="28"/>
                    <a:pt x="0" y="73"/>
                  </a:cubicBezTo>
                  <a:cubicBezTo>
                    <a:pt x="0" y="510"/>
                    <a:pt x="0" y="510"/>
                    <a:pt x="0" y="510"/>
                  </a:cubicBezTo>
                  <a:cubicBezTo>
                    <a:pt x="101" y="465"/>
                    <a:pt x="240" y="437"/>
                    <a:pt x="393" y="437"/>
                  </a:cubicBezTo>
                  <a:lnTo>
                    <a:pt x="393" y="0"/>
                  </a:lnTo>
                  <a:close/>
                </a:path>
              </a:pathLst>
            </a:custGeom>
            <a:solidFill>
              <a:srgbClr val="3F76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89" name="Google Shape;4089;p320"/>
            <p:cNvSpPr/>
            <p:nvPr/>
          </p:nvSpPr>
          <p:spPr>
            <a:xfrm>
              <a:off x="1721" y="300"/>
              <a:ext cx="1131" cy="479"/>
            </a:xfrm>
            <a:custGeom>
              <a:rect b="b" l="l" r="r" t="t"/>
              <a:pathLst>
                <a:path extrusionOk="0" h="354" w="836">
                  <a:moveTo>
                    <a:pt x="836" y="281"/>
                  </a:moveTo>
                  <a:cubicBezTo>
                    <a:pt x="836" y="0"/>
                    <a:pt x="836" y="0"/>
                    <a:pt x="836" y="0"/>
                  </a:cubicBezTo>
                  <a:cubicBezTo>
                    <a:pt x="510" y="0"/>
                    <a:pt x="214" y="60"/>
                    <a:pt x="0" y="155"/>
                  </a:cubicBezTo>
                  <a:cubicBezTo>
                    <a:pt x="443" y="354"/>
                    <a:pt x="443" y="354"/>
                    <a:pt x="443" y="354"/>
                  </a:cubicBezTo>
                  <a:cubicBezTo>
                    <a:pt x="544" y="309"/>
                    <a:pt x="683" y="281"/>
                    <a:pt x="836" y="2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0" name="Google Shape;4090;p320"/>
            <p:cNvSpPr/>
            <p:nvPr/>
          </p:nvSpPr>
          <p:spPr>
            <a:xfrm>
              <a:off x="1731" y="510"/>
              <a:ext cx="604" cy="861"/>
            </a:xfrm>
            <a:custGeom>
              <a:rect b="b" l="l" r="r" t="t"/>
              <a:pathLst>
                <a:path extrusionOk="0" h="859" w="602">
                  <a:moveTo>
                    <a:pt x="602" y="859"/>
                  </a:moveTo>
                  <a:lnTo>
                    <a:pt x="0" y="642"/>
                  </a:lnTo>
                  <a:lnTo>
                    <a:pt x="3" y="0"/>
                  </a:lnTo>
                  <a:lnTo>
                    <a:pt x="602" y="269"/>
                  </a:lnTo>
                  <a:lnTo>
                    <a:pt x="602" y="859"/>
                  </a:lnTo>
                  <a:close/>
                </a:path>
              </a:pathLst>
            </a:custGeom>
            <a:solidFill>
              <a:srgbClr val="2A4F1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1" name="Google Shape;4091;p320"/>
            <p:cNvSpPr/>
            <p:nvPr/>
          </p:nvSpPr>
          <p:spPr>
            <a:xfrm>
              <a:off x="2905" y="379"/>
              <a:ext cx="533" cy="689"/>
            </a:xfrm>
            <a:custGeom>
              <a:rect b="b" l="l" r="r" t="t"/>
              <a:pathLst>
                <a:path extrusionOk="0" h="510" w="394">
                  <a:moveTo>
                    <a:pt x="0" y="0"/>
                  </a:moveTo>
                  <a:cubicBezTo>
                    <a:pt x="154" y="0"/>
                    <a:pt x="293" y="28"/>
                    <a:pt x="394" y="73"/>
                  </a:cubicBezTo>
                  <a:cubicBezTo>
                    <a:pt x="394" y="510"/>
                    <a:pt x="394" y="510"/>
                    <a:pt x="394" y="510"/>
                  </a:cubicBezTo>
                  <a:cubicBezTo>
                    <a:pt x="293" y="465"/>
                    <a:pt x="154" y="437"/>
                    <a:pt x="0" y="437"/>
                  </a:cubicBezTo>
                  <a:cubicBezTo>
                    <a:pt x="0" y="0"/>
                    <a:pt x="0" y="0"/>
                    <a:pt x="0" y="0"/>
                  </a:cubicBezTo>
                </a:path>
              </a:pathLst>
            </a:custGeom>
            <a:solidFill>
              <a:srgbClr val="0170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2" name="Google Shape;4092;p320"/>
            <p:cNvSpPr/>
            <p:nvPr/>
          </p:nvSpPr>
          <p:spPr>
            <a:xfrm>
              <a:off x="2905" y="-1"/>
              <a:ext cx="1132" cy="478"/>
            </a:xfrm>
            <a:custGeom>
              <a:rect b="b" l="l" r="r" t="t"/>
              <a:pathLst>
                <a:path extrusionOk="0" h="354" w="837">
                  <a:moveTo>
                    <a:pt x="394" y="354"/>
                  </a:moveTo>
                  <a:cubicBezTo>
                    <a:pt x="837" y="155"/>
                    <a:pt x="837" y="155"/>
                    <a:pt x="837" y="155"/>
                  </a:cubicBezTo>
                  <a:cubicBezTo>
                    <a:pt x="623" y="60"/>
                    <a:pt x="327" y="0"/>
                    <a:pt x="0" y="0"/>
                  </a:cubicBezTo>
                  <a:cubicBezTo>
                    <a:pt x="0" y="281"/>
                    <a:pt x="0" y="281"/>
                    <a:pt x="0" y="281"/>
                  </a:cubicBezTo>
                  <a:cubicBezTo>
                    <a:pt x="154" y="281"/>
                    <a:pt x="293" y="309"/>
                    <a:pt x="394" y="354"/>
                  </a:cubicBezTo>
                </a:path>
              </a:pathLst>
            </a:custGeom>
            <a:solidFill>
              <a:srgbClr val="93959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3" name="Google Shape;4093;p320"/>
            <p:cNvSpPr/>
            <p:nvPr/>
          </p:nvSpPr>
          <p:spPr>
            <a:xfrm>
              <a:off x="3436" y="208"/>
              <a:ext cx="605" cy="860"/>
            </a:xfrm>
            <a:custGeom>
              <a:rect b="b" l="l" r="r" t="t"/>
              <a:pathLst>
                <a:path extrusionOk="0" h="860" w="602">
                  <a:moveTo>
                    <a:pt x="0" y="860"/>
                  </a:moveTo>
                  <a:lnTo>
                    <a:pt x="602" y="642"/>
                  </a:lnTo>
                  <a:lnTo>
                    <a:pt x="599" y="0"/>
                  </a:lnTo>
                  <a:lnTo>
                    <a:pt x="0" y="269"/>
                  </a:lnTo>
                  <a:lnTo>
                    <a:pt x="0" y="860"/>
                  </a:lnTo>
                  <a:close/>
                </a:path>
              </a:pathLst>
            </a:custGeom>
            <a:solidFill>
              <a:srgbClr val="93959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4" name="Google Shape;4094;p320"/>
            <p:cNvSpPr/>
            <p:nvPr/>
          </p:nvSpPr>
          <p:spPr>
            <a:xfrm>
              <a:off x="3436" y="208"/>
              <a:ext cx="605" cy="860"/>
            </a:xfrm>
            <a:custGeom>
              <a:rect b="b" l="l" r="r" t="t"/>
              <a:pathLst>
                <a:path extrusionOk="0" h="860" w="602">
                  <a:moveTo>
                    <a:pt x="0" y="860"/>
                  </a:moveTo>
                  <a:lnTo>
                    <a:pt x="602" y="642"/>
                  </a:lnTo>
                  <a:lnTo>
                    <a:pt x="599" y="0"/>
                  </a:lnTo>
                  <a:lnTo>
                    <a:pt x="0" y="269"/>
                  </a:lnTo>
                  <a:lnTo>
                    <a:pt x="0" y="860"/>
                  </a:lnTo>
                </a:path>
              </a:pathLst>
            </a:cu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5" name="Google Shape;4095;p320"/>
            <p:cNvSpPr/>
            <p:nvPr/>
          </p:nvSpPr>
          <p:spPr>
            <a:xfrm>
              <a:off x="3436" y="208"/>
              <a:ext cx="605" cy="860"/>
            </a:xfrm>
            <a:custGeom>
              <a:rect b="b" l="l" r="r" t="t"/>
              <a:pathLst>
                <a:path extrusionOk="0" h="860" w="602">
                  <a:moveTo>
                    <a:pt x="0" y="860"/>
                  </a:moveTo>
                  <a:lnTo>
                    <a:pt x="602" y="642"/>
                  </a:lnTo>
                  <a:lnTo>
                    <a:pt x="599" y="0"/>
                  </a:lnTo>
                  <a:lnTo>
                    <a:pt x="0" y="269"/>
                  </a:lnTo>
                  <a:lnTo>
                    <a:pt x="0" y="860"/>
                  </a:lnTo>
                  <a:close/>
                </a:path>
              </a:pathLst>
            </a:custGeom>
            <a:solidFill>
              <a:srgbClr val="93959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6" name="Google Shape;4096;p320"/>
            <p:cNvSpPr/>
            <p:nvPr/>
          </p:nvSpPr>
          <p:spPr>
            <a:xfrm>
              <a:off x="3436" y="208"/>
              <a:ext cx="605" cy="860"/>
            </a:xfrm>
            <a:custGeom>
              <a:rect b="b" l="l" r="r" t="t"/>
              <a:pathLst>
                <a:path extrusionOk="0" h="860" w="602">
                  <a:moveTo>
                    <a:pt x="0" y="860"/>
                  </a:moveTo>
                  <a:lnTo>
                    <a:pt x="602" y="642"/>
                  </a:lnTo>
                  <a:lnTo>
                    <a:pt x="599" y="0"/>
                  </a:lnTo>
                  <a:lnTo>
                    <a:pt x="0" y="269"/>
                  </a:lnTo>
                  <a:lnTo>
                    <a:pt x="0" y="860"/>
                  </a:lnTo>
                </a:path>
              </a:pathLst>
            </a:cu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7" name="Google Shape;4097;p320"/>
            <p:cNvSpPr/>
            <p:nvPr/>
          </p:nvSpPr>
          <p:spPr>
            <a:xfrm>
              <a:off x="3436" y="1068"/>
              <a:ext cx="2" cy="0"/>
            </a:xfrm>
            <a:custGeom>
              <a:rect b="b" l="l" r="r" t="t"/>
              <a:pathLst>
                <a:path extrusionOk="0" h="120000" w="1">
                  <a:moveTo>
                    <a:pt x="1" y="0"/>
                  </a:moveTo>
                  <a:cubicBezTo>
                    <a:pt x="0" y="0"/>
                    <a:pt x="0" y="0"/>
                    <a:pt x="0" y="0"/>
                  </a:cubicBezTo>
                  <a:cubicBezTo>
                    <a:pt x="1" y="0"/>
                    <a:pt x="1" y="0"/>
                    <a:pt x="1" y="0"/>
                  </a:cubicBezTo>
                  <a:cubicBezTo>
                    <a:pt x="1" y="0"/>
                    <a:pt x="1" y="0"/>
                    <a:pt x="1" y="0"/>
                  </a:cubicBezTo>
                </a:path>
              </a:pathLst>
            </a:custGeom>
            <a:solidFill>
              <a:srgbClr val="6263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8" name="Google Shape;4098;p320"/>
            <p:cNvSpPr/>
            <p:nvPr/>
          </p:nvSpPr>
          <p:spPr>
            <a:xfrm>
              <a:off x="2905" y="-1"/>
              <a:ext cx="1132" cy="478"/>
            </a:xfrm>
            <a:custGeom>
              <a:rect b="b" l="l" r="r" t="t"/>
              <a:pathLst>
                <a:path extrusionOk="0" h="354" w="837">
                  <a:moveTo>
                    <a:pt x="0" y="0"/>
                  </a:moveTo>
                  <a:cubicBezTo>
                    <a:pt x="0" y="281"/>
                    <a:pt x="0" y="281"/>
                    <a:pt x="0" y="281"/>
                  </a:cubicBezTo>
                  <a:cubicBezTo>
                    <a:pt x="154" y="281"/>
                    <a:pt x="293" y="309"/>
                    <a:pt x="393" y="354"/>
                  </a:cubicBezTo>
                  <a:cubicBezTo>
                    <a:pt x="836" y="155"/>
                    <a:pt x="836" y="155"/>
                    <a:pt x="836" y="155"/>
                  </a:cubicBezTo>
                  <a:cubicBezTo>
                    <a:pt x="836" y="156"/>
                    <a:pt x="836" y="156"/>
                    <a:pt x="836" y="156"/>
                  </a:cubicBezTo>
                  <a:cubicBezTo>
                    <a:pt x="837" y="155"/>
                    <a:pt x="837" y="155"/>
                    <a:pt x="837" y="155"/>
                  </a:cubicBezTo>
                  <a:cubicBezTo>
                    <a:pt x="623" y="60"/>
                    <a:pt x="327" y="0"/>
                    <a:pt x="0" y="0"/>
                  </a:cubicBezTo>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099" name="Google Shape;4099;p320"/>
            <p:cNvSpPr/>
            <p:nvPr/>
          </p:nvSpPr>
          <p:spPr>
            <a:xfrm>
              <a:off x="3436" y="208"/>
              <a:ext cx="605" cy="860"/>
            </a:xfrm>
            <a:custGeom>
              <a:rect b="b" l="l" r="r" t="t"/>
              <a:pathLst>
                <a:path extrusionOk="0" h="860" w="602">
                  <a:moveTo>
                    <a:pt x="599" y="0"/>
                  </a:moveTo>
                  <a:lnTo>
                    <a:pt x="0" y="269"/>
                  </a:lnTo>
                  <a:lnTo>
                    <a:pt x="0" y="269"/>
                  </a:lnTo>
                  <a:lnTo>
                    <a:pt x="0" y="860"/>
                  </a:lnTo>
                  <a:lnTo>
                    <a:pt x="602" y="642"/>
                  </a:lnTo>
                  <a:lnTo>
                    <a:pt x="599" y="0"/>
                  </a:lnTo>
                  <a:close/>
                </a:path>
              </a:pathLst>
            </a:custGeom>
            <a:solidFill>
              <a:srgbClr val="004B3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0" name="Google Shape;4100;p320"/>
            <p:cNvSpPr/>
            <p:nvPr/>
          </p:nvSpPr>
          <p:spPr>
            <a:xfrm>
              <a:off x="3436" y="208"/>
              <a:ext cx="605" cy="860"/>
            </a:xfrm>
            <a:custGeom>
              <a:rect b="b" l="l" r="r" t="t"/>
              <a:pathLst>
                <a:path extrusionOk="0" h="860" w="602">
                  <a:moveTo>
                    <a:pt x="599" y="0"/>
                  </a:moveTo>
                  <a:lnTo>
                    <a:pt x="0" y="269"/>
                  </a:lnTo>
                  <a:lnTo>
                    <a:pt x="0" y="269"/>
                  </a:lnTo>
                  <a:lnTo>
                    <a:pt x="0" y="860"/>
                  </a:lnTo>
                  <a:lnTo>
                    <a:pt x="602" y="642"/>
                  </a:lnTo>
                  <a:lnTo>
                    <a:pt x="599" y="0"/>
                  </a:lnTo>
                </a:path>
              </a:pathLst>
            </a:cu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1" name="Google Shape;4101;p320"/>
            <p:cNvSpPr/>
            <p:nvPr/>
          </p:nvSpPr>
          <p:spPr>
            <a:xfrm>
              <a:off x="3505" y="833"/>
              <a:ext cx="219" cy="828"/>
            </a:xfrm>
            <a:custGeom>
              <a:rect b="b" l="l" r="r" t="t"/>
              <a:pathLst>
                <a:path extrusionOk="0" h="613" w="163">
                  <a:moveTo>
                    <a:pt x="0" y="437"/>
                  </a:moveTo>
                  <a:cubicBezTo>
                    <a:pt x="0" y="0"/>
                    <a:pt x="0" y="0"/>
                    <a:pt x="0" y="0"/>
                  </a:cubicBezTo>
                  <a:cubicBezTo>
                    <a:pt x="100" y="45"/>
                    <a:pt x="163" y="107"/>
                    <a:pt x="163" y="176"/>
                  </a:cubicBezTo>
                  <a:cubicBezTo>
                    <a:pt x="163" y="613"/>
                    <a:pt x="163" y="613"/>
                    <a:pt x="163" y="613"/>
                  </a:cubicBezTo>
                  <a:cubicBezTo>
                    <a:pt x="163" y="544"/>
                    <a:pt x="100" y="482"/>
                    <a:pt x="0" y="437"/>
                  </a:cubicBezTo>
                  <a:close/>
                </a:path>
              </a:pathLst>
            </a:custGeom>
            <a:solidFill>
              <a:srgbClr val="999E1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2" name="Google Shape;4102;p320"/>
            <p:cNvSpPr/>
            <p:nvPr/>
          </p:nvSpPr>
          <p:spPr>
            <a:xfrm>
              <a:off x="3492" y="563"/>
              <a:ext cx="1068" cy="508"/>
            </a:xfrm>
            <a:custGeom>
              <a:rect b="b" l="l" r="r" t="t"/>
              <a:pathLst>
                <a:path extrusionOk="0" h="375" w="790">
                  <a:moveTo>
                    <a:pt x="163" y="375"/>
                  </a:moveTo>
                  <a:cubicBezTo>
                    <a:pt x="790" y="375"/>
                    <a:pt x="790" y="375"/>
                    <a:pt x="790" y="375"/>
                  </a:cubicBezTo>
                  <a:cubicBezTo>
                    <a:pt x="790" y="229"/>
                    <a:pt x="657" y="96"/>
                    <a:pt x="443" y="0"/>
                  </a:cubicBezTo>
                  <a:cubicBezTo>
                    <a:pt x="0" y="199"/>
                    <a:pt x="0" y="199"/>
                    <a:pt x="0" y="199"/>
                  </a:cubicBezTo>
                  <a:cubicBezTo>
                    <a:pt x="100" y="244"/>
                    <a:pt x="163" y="306"/>
                    <a:pt x="163"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3" name="Google Shape;4103;p320"/>
            <p:cNvSpPr/>
            <p:nvPr/>
          </p:nvSpPr>
          <p:spPr>
            <a:xfrm>
              <a:off x="3712" y="1072"/>
              <a:ext cx="900" cy="600"/>
            </a:xfrm>
            <a:prstGeom prst="rect">
              <a:avLst/>
            </a:prstGeom>
            <a:solidFill>
              <a:srgbClr val="66691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4" name="Google Shape;4104;p320"/>
            <p:cNvSpPr/>
            <p:nvPr/>
          </p:nvSpPr>
          <p:spPr>
            <a:xfrm>
              <a:off x="2045" y="821"/>
              <a:ext cx="218" cy="829"/>
            </a:xfrm>
            <a:custGeom>
              <a:rect b="b" l="l" r="r" t="t"/>
              <a:pathLst>
                <a:path extrusionOk="0" h="613" w="163">
                  <a:moveTo>
                    <a:pt x="163" y="437"/>
                  </a:moveTo>
                  <a:cubicBezTo>
                    <a:pt x="163" y="0"/>
                    <a:pt x="163" y="0"/>
                    <a:pt x="163" y="0"/>
                  </a:cubicBezTo>
                  <a:cubicBezTo>
                    <a:pt x="62" y="45"/>
                    <a:pt x="0" y="107"/>
                    <a:pt x="0" y="176"/>
                  </a:cubicBezTo>
                  <a:cubicBezTo>
                    <a:pt x="0" y="613"/>
                    <a:pt x="0" y="613"/>
                    <a:pt x="0" y="613"/>
                  </a:cubicBezTo>
                  <a:cubicBezTo>
                    <a:pt x="0" y="544"/>
                    <a:pt x="62" y="482"/>
                    <a:pt x="163" y="437"/>
                  </a:cubicBezTo>
                  <a:close/>
                </a:path>
              </a:pathLst>
            </a:custGeom>
            <a:solidFill>
              <a:srgbClr val="678A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5" name="Google Shape;4105;p320"/>
            <p:cNvSpPr/>
            <p:nvPr/>
          </p:nvSpPr>
          <p:spPr>
            <a:xfrm>
              <a:off x="1198" y="563"/>
              <a:ext cx="1068" cy="508"/>
            </a:xfrm>
            <a:custGeom>
              <a:rect b="b" l="l" r="r" t="t"/>
              <a:pathLst>
                <a:path extrusionOk="0" h="375" w="790">
                  <a:moveTo>
                    <a:pt x="790" y="199"/>
                  </a:moveTo>
                  <a:cubicBezTo>
                    <a:pt x="347" y="0"/>
                    <a:pt x="347" y="0"/>
                    <a:pt x="347" y="0"/>
                  </a:cubicBezTo>
                  <a:cubicBezTo>
                    <a:pt x="133" y="96"/>
                    <a:pt x="0" y="229"/>
                    <a:pt x="0" y="375"/>
                  </a:cubicBezTo>
                  <a:cubicBezTo>
                    <a:pt x="627" y="375"/>
                    <a:pt x="627" y="375"/>
                    <a:pt x="627" y="375"/>
                  </a:cubicBezTo>
                  <a:cubicBezTo>
                    <a:pt x="627" y="306"/>
                    <a:pt x="689" y="244"/>
                    <a:pt x="790" y="19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6" name="Google Shape;4106;p320"/>
            <p:cNvSpPr/>
            <p:nvPr/>
          </p:nvSpPr>
          <p:spPr>
            <a:xfrm>
              <a:off x="1198" y="1072"/>
              <a:ext cx="900" cy="600"/>
            </a:xfrm>
            <a:prstGeom prst="rect">
              <a:avLst/>
            </a:prstGeom>
            <a:solidFill>
              <a:srgbClr val="455C1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7" name="Google Shape;4107;p320"/>
            <p:cNvSpPr/>
            <p:nvPr/>
          </p:nvSpPr>
          <p:spPr>
            <a:xfrm>
              <a:off x="1211" y="1139"/>
              <a:ext cx="1068" cy="506"/>
            </a:xfrm>
            <a:custGeom>
              <a:rect b="b" l="l" r="r" t="t"/>
              <a:pathLst>
                <a:path extrusionOk="0" h="374" w="790">
                  <a:moveTo>
                    <a:pt x="790" y="176"/>
                  </a:moveTo>
                  <a:cubicBezTo>
                    <a:pt x="689" y="131"/>
                    <a:pt x="627" y="69"/>
                    <a:pt x="627" y="0"/>
                  </a:cubicBezTo>
                  <a:cubicBezTo>
                    <a:pt x="0" y="0"/>
                    <a:pt x="0" y="0"/>
                    <a:pt x="0" y="0"/>
                  </a:cubicBezTo>
                  <a:cubicBezTo>
                    <a:pt x="0" y="146"/>
                    <a:pt x="133" y="278"/>
                    <a:pt x="347" y="374"/>
                  </a:cubicBezTo>
                  <a:lnTo>
                    <a:pt x="790" y="17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8" name="Google Shape;4108;p320"/>
            <p:cNvSpPr/>
            <p:nvPr/>
          </p:nvSpPr>
          <p:spPr>
            <a:xfrm>
              <a:off x="1198" y="1125"/>
              <a:ext cx="469" cy="1521"/>
            </a:xfrm>
            <a:custGeom>
              <a:rect b="b" l="l" r="r" t="t"/>
              <a:pathLst>
                <a:path extrusionOk="0" h="1127" w="347">
                  <a:moveTo>
                    <a:pt x="0" y="0"/>
                  </a:moveTo>
                  <a:cubicBezTo>
                    <a:pt x="0" y="752"/>
                    <a:pt x="0" y="752"/>
                    <a:pt x="0" y="752"/>
                  </a:cubicBezTo>
                  <a:cubicBezTo>
                    <a:pt x="0" y="898"/>
                    <a:pt x="133" y="1031"/>
                    <a:pt x="347" y="1127"/>
                  </a:cubicBezTo>
                  <a:cubicBezTo>
                    <a:pt x="347" y="374"/>
                    <a:pt x="347" y="374"/>
                    <a:pt x="347" y="374"/>
                  </a:cubicBezTo>
                  <a:cubicBezTo>
                    <a:pt x="133" y="278"/>
                    <a:pt x="0" y="146"/>
                    <a:pt x="0" y="0"/>
                  </a:cubicBezTo>
                  <a:close/>
                </a:path>
              </a:pathLst>
            </a:custGeom>
            <a:solidFill>
              <a:srgbClr val="3F76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09" name="Google Shape;4109;p320"/>
            <p:cNvSpPr/>
            <p:nvPr/>
          </p:nvSpPr>
          <p:spPr>
            <a:xfrm>
              <a:off x="3492" y="1125"/>
              <a:ext cx="1068" cy="502"/>
            </a:xfrm>
            <a:custGeom>
              <a:rect b="b" l="l" r="r" t="t"/>
              <a:pathLst>
                <a:path extrusionOk="0" h="374" w="790">
                  <a:moveTo>
                    <a:pt x="443" y="374"/>
                  </a:moveTo>
                  <a:cubicBezTo>
                    <a:pt x="657" y="278"/>
                    <a:pt x="790" y="146"/>
                    <a:pt x="790" y="0"/>
                  </a:cubicBezTo>
                  <a:cubicBezTo>
                    <a:pt x="163" y="0"/>
                    <a:pt x="163" y="0"/>
                    <a:pt x="163" y="0"/>
                  </a:cubicBezTo>
                  <a:cubicBezTo>
                    <a:pt x="163" y="69"/>
                    <a:pt x="100" y="131"/>
                    <a:pt x="0" y="176"/>
                  </a:cubicBezTo>
                  <a:lnTo>
                    <a:pt x="443" y="37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0" name="Google Shape;4110;p320"/>
            <p:cNvSpPr/>
            <p:nvPr/>
          </p:nvSpPr>
          <p:spPr>
            <a:xfrm>
              <a:off x="4091" y="1125"/>
              <a:ext cx="469" cy="1521"/>
            </a:xfrm>
            <a:custGeom>
              <a:rect b="b" l="l" r="r" t="t"/>
              <a:pathLst>
                <a:path extrusionOk="0" h="1127" w="347">
                  <a:moveTo>
                    <a:pt x="347" y="0"/>
                  </a:moveTo>
                  <a:cubicBezTo>
                    <a:pt x="347" y="752"/>
                    <a:pt x="347" y="752"/>
                    <a:pt x="347" y="752"/>
                  </a:cubicBezTo>
                  <a:cubicBezTo>
                    <a:pt x="347" y="898"/>
                    <a:pt x="214" y="1031"/>
                    <a:pt x="0" y="1127"/>
                  </a:cubicBezTo>
                  <a:cubicBezTo>
                    <a:pt x="0" y="374"/>
                    <a:pt x="0" y="374"/>
                    <a:pt x="0" y="374"/>
                  </a:cubicBezTo>
                  <a:cubicBezTo>
                    <a:pt x="214" y="278"/>
                    <a:pt x="347" y="146"/>
                    <a:pt x="347" y="0"/>
                  </a:cubicBezTo>
                  <a:close/>
                </a:path>
              </a:pathLst>
            </a:custGeom>
            <a:solidFill>
              <a:srgbClr val="3F762A"/>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1" name="Google Shape;4111;p320"/>
            <p:cNvSpPr/>
            <p:nvPr/>
          </p:nvSpPr>
          <p:spPr>
            <a:xfrm>
              <a:off x="1667" y="1363"/>
              <a:ext cx="599" cy="1285"/>
            </a:xfrm>
            <a:custGeom>
              <a:rect b="b" l="l" r="r" t="t"/>
              <a:pathLst>
                <a:path extrusionOk="0" h="1285" w="599">
                  <a:moveTo>
                    <a:pt x="599" y="0"/>
                  </a:moveTo>
                  <a:lnTo>
                    <a:pt x="599" y="825"/>
                  </a:lnTo>
                  <a:lnTo>
                    <a:pt x="0" y="1285"/>
                  </a:lnTo>
                  <a:lnTo>
                    <a:pt x="0" y="267"/>
                  </a:lnTo>
                  <a:lnTo>
                    <a:pt x="599" y="0"/>
                  </a:lnTo>
                  <a:close/>
                </a:path>
              </a:pathLst>
            </a:custGeom>
            <a:solidFill>
              <a:srgbClr val="2A4F1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2" name="Google Shape;4112;p320"/>
            <p:cNvSpPr/>
            <p:nvPr/>
          </p:nvSpPr>
          <p:spPr>
            <a:xfrm>
              <a:off x="1667" y="1363"/>
              <a:ext cx="599" cy="1285"/>
            </a:xfrm>
            <a:custGeom>
              <a:rect b="b" l="l" r="r" t="t"/>
              <a:pathLst>
                <a:path extrusionOk="0" h="1285" w="599">
                  <a:moveTo>
                    <a:pt x="599" y="0"/>
                  </a:moveTo>
                  <a:lnTo>
                    <a:pt x="599" y="825"/>
                  </a:lnTo>
                  <a:lnTo>
                    <a:pt x="0" y="1285"/>
                  </a:lnTo>
                  <a:lnTo>
                    <a:pt x="0" y="267"/>
                  </a:lnTo>
                  <a:lnTo>
                    <a:pt x="599" y="0"/>
                  </a:lnTo>
                </a:path>
              </a:pathLst>
            </a:cu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3" name="Google Shape;4113;p320"/>
            <p:cNvSpPr/>
            <p:nvPr/>
          </p:nvSpPr>
          <p:spPr>
            <a:xfrm>
              <a:off x="3492" y="1363"/>
              <a:ext cx="599" cy="1285"/>
            </a:xfrm>
            <a:custGeom>
              <a:rect b="b" l="l" r="r" t="t"/>
              <a:pathLst>
                <a:path extrusionOk="0" h="1285" w="599">
                  <a:moveTo>
                    <a:pt x="0" y="0"/>
                  </a:moveTo>
                  <a:lnTo>
                    <a:pt x="0" y="825"/>
                  </a:lnTo>
                  <a:lnTo>
                    <a:pt x="599" y="1285"/>
                  </a:lnTo>
                  <a:lnTo>
                    <a:pt x="599" y="267"/>
                  </a:lnTo>
                  <a:lnTo>
                    <a:pt x="0" y="0"/>
                  </a:lnTo>
                  <a:close/>
                </a:path>
              </a:pathLst>
            </a:custGeom>
            <a:solidFill>
              <a:srgbClr val="2A4F1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4" name="Google Shape;4114;p320"/>
            <p:cNvSpPr/>
            <p:nvPr/>
          </p:nvSpPr>
          <p:spPr>
            <a:xfrm>
              <a:off x="2905" y="1417"/>
              <a:ext cx="1132" cy="479"/>
            </a:xfrm>
            <a:custGeom>
              <a:rect b="b" l="l" r="r" t="t"/>
              <a:pathLst>
                <a:path extrusionOk="0" h="353" w="837">
                  <a:moveTo>
                    <a:pt x="837" y="198"/>
                  </a:moveTo>
                  <a:cubicBezTo>
                    <a:pt x="394" y="0"/>
                    <a:pt x="394" y="0"/>
                    <a:pt x="394" y="0"/>
                  </a:cubicBezTo>
                  <a:cubicBezTo>
                    <a:pt x="293" y="45"/>
                    <a:pt x="154" y="73"/>
                    <a:pt x="0" y="73"/>
                  </a:cubicBezTo>
                  <a:cubicBezTo>
                    <a:pt x="0" y="353"/>
                    <a:pt x="0" y="353"/>
                    <a:pt x="0" y="353"/>
                  </a:cubicBezTo>
                  <a:cubicBezTo>
                    <a:pt x="327" y="353"/>
                    <a:pt x="623" y="294"/>
                    <a:pt x="837" y="19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5" name="Google Shape;4115;p320"/>
            <p:cNvSpPr/>
            <p:nvPr/>
          </p:nvSpPr>
          <p:spPr>
            <a:xfrm>
              <a:off x="2905" y="1684"/>
              <a:ext cx="1132" cy="1227"/>
            </a:xfrm>
            <a:custGeom>
              <a:rect b="b" l="l" r="r" t="t"/>
              <a:pathLst>
                <a:path extrusionOk="0" h="907" w="837">
                  <a:moveTo>
                    <a:pt x="71" y="907"/>
                  </a:moveTo>
                  <a:cubicBezTo>
                    <a:pt x="369" y="899"/>
                    <a:pt x="638" y="841"/>
                    <a:pt x="837" y="753"/>
                  </a:cubicBezTo>
                  <a:cubicBezTo>
                    <a:pt x="837" y="0"/>
                    <a:pt x="837" y="0"/>
                    <a:pt x="837" y="0"/>
                  </a:cubicBezTo>
                  <a:cubicBezTo>
                    <a:pt x="837" y="0"/>
                    <a:pt x="837" y="0"/>
                    <a:pt x="837" y="0"/>
                  </a:cubicBezTo>
                  <a:cubicBezTo>
                    <a:pt x="623" y="96"/>
                    <a:pt x="327" y="155"/>
                    <a:pt x="0" y="155"/>
                  </a:cubicBezTo>
                  <a:cubicBezTo>
                    <a:pt x="0" y="907"/>
                    <a:pt x="0" y="907"/>
                    <a:pt x="0" y="907"/>
                  </a:cubicBezTo>
                  <a:lnTo>
                    <a:pt x="71" y="907"/>
                  </a:lnTo>
                  <a:close/>
                </a:path>
              </a:pathLst>
            </a:custGeom>
            <a:solidFill>
              <a:srgbClr val="004E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6" name="Google Shape;4116;p320"/>
            <p:cNvSpPr/>
            <p:nvPr/>
          </p:nvSpPr>
          <p:spPr>
            <a:xfrm>
              <a:off x="1721" y="1746"/>
              <a:ext cx="1131" cy="478"/>
            </a:xfrm>
            <a:custGeom>
              <a:rect b="b" l="l" r="r" t="t"/>
              <a:pathLst>
                <a:path extrusionOk="0" h="353" w="836">
                  <a:moveTo>
                    <a:pt x="836" y="73"/>
                  </a:moveTo>
                  <a:cubicBezTo>
                    <a:pt x="683" y="73"/>
                    <a:pt x="544" y="45"/>
                    <a:pt x="443" y="0"/>
                  </a:cubicBezTo>
                  <a:cubicBezTo>
                    <a:pt x="0" y="198"/>
                    <a:pt x="0" y="198"/>
                    <a:pt x="0" y="198"/>
                  </a:cubicBezTo>
                  <a:cubicBezTo>
                    <a:pt x="214" y="294"/>
                    <a:pt x="510" y="353"/>
                    <a:pt x="836" y="353"/>
                  </a:cubicBezTo>
                  <a:cubicBezTo>
                    <a:pt x="836" y="73"/>
                    <a:pt x="836" y="73"/>
                    <a:pt x="836" y="73"/>
                  </a:cubicBezTo>
                </a:path>
              </a:pathLst>
            </a:custGeom>
            <a:solidFill>
              <a:srgbClr val="93959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7" name="Google Shape;4117;p320"/>
            <p:cNvSpPr/>
            <p:nvPr/>
          </p:nvSpPr>
          <p:spPr>
            <a:xfrm>
              <a:off x="1721" y="2014"/>
              <a:ext cx="1131" cy="1227"/>
            </a:xfrm>
            <a:custGeom>
              <a:rect b="b" l="l" r="r" t="t"/>
              <a:pathLst>
                <a:path extrusionOk="0" h="907" w="836">
                  <a:moveTo>
                    <a:pt x="766" y="907"/>
                  </a:moveTo>
                  <a:cubicBezTo>
                    <a:pt x="467" y="899"/>
                    <a:pt x="199" y="841"/>
                    <a:pt x="0" y="752"/>
                  </a:cubicBezTo>
                  <a:cubicBezTo>
                    <a:pt x="0" y="0"/>
                    <a:pt x="0" y="0"/>
                    <a:pt x="0" y="0"/>
                  </a:cubicBezTo>
                  <a:cubicBezTo>
                    <a:pt x="0" y="0"/>
                    <a:pt x="0" y="0"/>
                    <a:pt x="0" y="0"/>
                  </a:cubicBezTo>
                  <a:cubicBezTo>
                    <a:pt x="214" y="96"/>
                    <a:pt x="510" y="155"/>
                    <a:pt x="836" y="155"/>
                  </a:cubicBezTo>
                  <a:cubicBezTo>
                    <a:pt x="836" y="907"/>
                    <a:pt x="836" y="907"/>
                    <a:pt x="836" y="907"/>
                  </a:cubicBezTo>
                  <a:cubicBezTo>
                    <a:pt x="766" y="907"/>
                    <a:pt x="766" y="907"/>
                    <a:pt x="766" y="907"/>
                  </a:cubicBezTo>
                </a:path>
              </a:pathLst>
            </a:custGeom>
            <a:solidFill>
              <a:srgbClr val="93959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8" name="Google Shape;4118;p320"/>
            <p:cNvSpPr/>
            <p:nvPr/>
          </p:nvSpPr>
          <p:spPr>
            <a:xfrm>
              <a:off x="1721" y="1746"/>
              <a:ext cx="1131" cy="478"/>
            </a:xfrm>
            <a:custGeom>
              <a:rect b="b" l="l" r="r" t="t"/>
              <a:pathLst>
                <a:path extrusionOk="0" h="353" w="836">
                  <a:moveTo>
                    <a:pt x="443" y="0"/>
                  </a:moveTo>
                  <a:cubicBezTo>
                    <a:pt x="403" y="18"/>
                    <a:pt x="403" y="18"/>
                    <a:pt x="403" y="18"/>
                  </a:cubicBezTo>
                  <a:cubicBezTo>
                    <a:pt x="0" y="198"/>
                    <a:pt x="0" y="198"/>
                    <a:pt x="0" y="198"/>
                  </a:cubicBezTo>
                  <a:cubicBezTo>
                    <a:pt x="0" y="198"/>
                    <a:pt x="0" y="198"/>
                    <a:pt x="0" y="198"/>
                  </a:cubicBezTo>
                  <a:cubicBezTo>
                    <a:pt x="0" y="198"/>
                    <a:pt x="0" y="198"/>
                    <a:pt x="0" y="198"/>
                  </a:cubicBezTo>
                  <a:cubicBezTo>
                    <a:pt x="214" y="294"/>
                    <a:pt x="510" y="353"/>
                    <a:pt x="836" y="353"/>
                  </a:cubicBezTo>
                  <a:cubicBezTo>
                    <a:pt x="836" y="73"/>
                    <a:pt x="836" y="73"/>
                    <a:pt x="836" y="73"/>
                  </a:cubicBezTo>
                  <a:cubicBezTo>
                    <a:pt x="683" y="73"/>
                    <a:pt x="544" y="45"/>
                    <a:pt x="443" y="0"/>
                  </a:cubicBezTo>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19" name="Google Shape;4119;p320"/>
            <p:cNvSpPr/>
            <p:nvPr/>
          </p:nvSpPr>
          <p:spPr>
            <a:xfrm>
              <a:off x="1721" y="2014"/>
              <a:ext cx="1131" cy="1227"/>
            </a:xfrm>
            <a:custGeom>
              <a:rect b="b" l="l" r="r" t="t"/>
              <a:pathLst>
                <a:path extrusionOk="0" h="907" w="836">
                  <a:moveTo>
                    <a:pt x="0" y="0"/>
                  </a:moveTo>
                  <a:cubicBezTo>
                    <a:pt x="0" y="0"/>
                    <a:pt x="0" y="0"/>
                    <a:pt x="0" y="0"/>
                  </a:cubicBezTo>
                  <a:cubicBezTo>
                    <a:pt x="0" y="752"/>
                    <a:pt x="0" y="752"/>
                    <a:pt x="0" y="752"/>
                  </a:cubicBezTo>
                  <a:cubicBezTo>
                    <a:pt x="199" y="841"/>
                    <a:pt x="467" y="899"/>
                    <a:pt x="766" y="907"/>
                  </a:cubicBezTo>
                  <a:cubicBezTo>
                    <a:pt x="836" y="907"/>
                    <a:pt x="836" y="907"/>
                    <a:pt x="836" y="907"/>
                  </a:cubicBezTo>
                  <a:cubicBezTo>
                    <a:pt x="836" y="155"/>
                    <a:pt x="836" y="155"/>
                    <a:pt x="836" y="155"/>
                  </a:cubicBezTo>
                  <a:cubicBezTo>
                    <a:pt x="836" y="155"/>
                    <a:pt x="836" y="155"/>
                    <a:pt x="836" y="155"/>
                  </a:cubicBezTo>
                  <a:cubicBezTo>
                    <a:pt x="836" y="155"/>
                    <a:pt x="836" y="155"/>
                    <a:pt x="836" y="155"/>
                  </a:cubicBezTo>
                  <a:cubicBezTo>
                    <a:pt x="510" y="155"/>
                    <a:pt x="214" y="96"/>
                    <a:pt x="0" y="0"/>
                  </a:cubicBezTo>
                </a:path>
              </a:pathLst>
            </a:custGeom>
            <a:solidFill>
              <a:srgbClr val="0082B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sp>
          <p:nvSpPr>
            <p:cNvPr id="4120" name="Google Shape;4120;p320"/>
            <p:cNvSpPr/>
            <p:nvPr/>
          </p:nvSpPr>
          <p:spPr>
            <a:xfrm>
              <a:off x="1721" y="2014"/>
              <a:ext cx="1131" cy="208"/>
            </a:xfrm>
            <a:custGeom>
              <a:rect b="b" l="l" r="r" t="t"/>
              <a:pathLst>
                <a:path extrusionOk="0" h="155" w="836">
                  <a:moveTo>
                    <a:pt x="0" y="0"/>
                  </a:moveTo>
                  <a:cubicBezTo>
                    <a:pt x="0" y="0"/>
                    <a:pt x="0" y="0"/>
                    <a:pt x="0" y="0"/>
                  </a:cubicBezTo>
                  <a:cubicBezTo>
                    <a:pt x="214" y="96"/>
                    <a:pt x="510" y="155"/>
                    <a:pt x="836" y="155"/>
                  </a:cubicBezTo>
                  <a:cubicBezTo>
                    <a:pt x="836" y="155"/>
                    <a:pt x="836" y="155"/>
                    <a:pt x="836" y="155"/>
                  </a:cubicBezTo>
                  <a:cubicBezTo>
                    <a:pt x="510" y="155"/>
                    <a:pt x="214" y="96"/>
                    <a:pt x="0" y="0"/>
                  </a:cubicBezTo>
                </a:path>
              </a:pathLst>
            </a:custGeom>
            <a:solidFill>
              <a:srgbClr val="46464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Roboto Light"/>
                <a:ea typeface="Roboto Light"/>
                <a:cs typeface="Roboto Light"/>
                <a:sym typeface="Roboto Light"/>
              </a:endParaRPr>
            </a:p>
          </p:txBody>
        </p:sp>
      </p:grpSp>
      <p:sp>
        <p:nvSpPr>
          <p:cNvPr id="4121" name="Google Shape;4121;p320"/>
          <p:cNvSpPr/>
          <p:nvPr/>
        </p:nvSpPr>
        <p:spPr>
          <a:xfrm>
            <a:off x="4763608" y="1751475"/>
            <a:ext cx="1531200" cy="5943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b="1" i="0" lang="en" sz="1100" u="none" cap="none" strike="noStrike">
                <a:solidFill>
                  <a:srgbClr val="000000"/>
                </a:solidFill>
                <a:latin typeface="Heebo"/>
                <a:ea typeface="Heebo"/>
                <a:cs typeface="Heebo"/>
                <a:sym typeface="Heebo"/>
              </a:rPr>
              <a:t>Analysis 01</a:t>
            </a:r>
            <a:endParaRPr b="1" i="0" sz="800" u="none" cap="none" strike="noStrike">
              <a:solidFill>
                <a:srgbClr val="000000"/>
              </a:solidFill>
              <a:latin typeface="Heebo"/>
              <a:ea typeface="Heebo"/>
              <a:cs typeface="Heebo"/>
              <a:sym typeface="Heebo"/>
            </a:endParaRPr>
          </a:p>
          <a:p>
            <a:pPr indent="0" lvl="0" marL="0" marR="0" rtl="0" algn="l">
              <a:lnSpc>
                <a:spcPct val="130000"/>
              </a:lnSpc>
              <a:spcBef>
                <a:spcPts val="0"/>
              </a:spcBef>
              <a:spcAft>
                <a:spcPts val="0"/>
              </a:spcAft>
              <a:buNone/>
            </a:pPr>
            <a:r>
              <a:rPr i="0" lang="en" sz="800" u="none" cap="none" strike="noStrike">
                <a:solidFill>
                  <a:srgbClr val="000000"/>
                </a:solidFill>
                <a:latin typeface="Heebo"/>
                <a:ea typeface="Heebo"/>
                <a:cs typeface="Heebo"/>
                <a:sym typeface="Heebo"/>
              </a:rPr>
              <a:t>Synth chartreuse XOXO, tacos brooklyn VHS plaid.</a:t>
            </a:r>
            <a:endParaRPr i="0" sz="1100" u="none" cap="none" strike="noStrike">
              <a:solidFill>
                <a:srgbClr val="000000"/>
              </a:solidFill>
              <a:latin typeface="Heebo"/>
              <a:ea typeface="Heebo"/>
              <a:cs typeface="Heebo"/>
              <a:sym typeface="Heebo"/>
            </a:endParaRPr>
          </a:p>
        </p:txBody>
      </p:sp>
      <p:sp>
        <p:nvSpPr>
          <p:cNvPr id="4122" name="Google Shape;4122;p320"/>
          <p:cNvSpPr/>
          <p:nvPr/>
        </p:nvSpPr>
        <p:spPr>
          <a:xfrm>
            <a:off x="7112710" y="1751475"/>
            <a:ext cx="1534800" cy="5943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b="1" i="0" lang="en" sz="1100" u="none" cap="none" strike="noStrike">
                <a:solidFill>
                  <a:srgbClr val="000000"/>
                </a:solidFill>
                <a:latin typeface="Heebo"/>
                <a:ea typeface="Heebo"/>
                <a:cs typeface="Heebo"/>
                <a:sym typeface="Heebo"/>
              </a:rPr>
              <a:t>Analysis 02</a:t>
            </a:r>
            <a:endParaRPr b="1" i="0" sz="800" u="none" cap="none" strike="noStrike">
              <a:solidFill>
                <a:srgbClr val="000000"/>
              </a:solidFill>
              <a:latin typeface="Heebo"/>
              <a:ea typeface="Heebo"/>
              <a:cs typeface="Heebo"/>
              <a:sym typeface="Heebo"/>
            </a:endParaRPr>
          </a:p>
          <a:p>
            <a:pPr indent="0" lvl="0" marL="0" marR="0" rtl="0" algn="l">
              <a:lnSpc>
                <a:spcPct val="130000"/>
              </a:lnSpc>
              <a:spcBef>
                <a:spcPts val="0"/>
              </a:spcBef>
              <a:spcAft>
                <a:spcPts val="0"/>
              </a:spcAft>
              <a:buNone/>
            </a:pPr>
            <a:r>
              <a:rPr i="0" lang="en" sz="800" u="none" cap="none" strike="noStrike">
                <a:solidFill>
                  <a:srgbClr val="000000"/>
                </a:solidFill>
                <a:latin typeface="Heebo"/>
                <a:ea typeface="Heebo"/>
                <a:cs typeface="Heebo"/>
                <a:sym typeface="Heebo"/>
              </a:rPr>
              <a:t>Synth chartreuse XOXO, tacos brooklyn VHS plaid.</a:t>
            </a:r>
            <a:endParaRPr i="0" sz="1100" u="none" cap="none" strike="noStrike">
              <a:solidFill>
                <a:srgbClr val="000000"/>
              </a:solidFill>
              <a:latin typeface="Heebo"/>
              <a:ea typeface="Heebo"/>
              <a:cs typeface="Heebo"/>
              <a:sym typeface="Heebo"/>
            </a:endParaRPr>
          </a:p>
        </p:txBody>
      </p:sp>
      <p:sp>
        <p:nvSpPr>
          <p:cNvPr id="4123" name="Google Shape;4123;p320"/>
          <p:cNvSpPr/>
          <p:nvPr/>
        </p:nvSpPr>
        <p:spPr>
          <a:xfrm>
            <a:off x="4763608" y="2563481"/>
            <a:ext cx="1531200" cy="5943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b="1" i="0" lang="en" sz="1100" u="none" cap="none" strike="noStrike">
                <a:solidFill>
                  <a:srgbClr val="000000"/>
                </a:solidFill>
                <a:latin typeface="Heebo"/>
                <a:ea typeface="Heebo"/>
                <a:cs typeface="Heebo"/>
                <a:sym typeface="Heebo"/>
              </a:rPr>
              <a:t>Analysis 03</a:t>
            </a:r>
            <a:endParaRPr b="1" i="0" sz="1100" u="none" cap="none" strike="noStrike">
              <a:solidFill>
                <a:srgbClr val="000000"/>
              </a:solidFill>
              <a:latin typeface="Heebo"/>
              <a:ea typeface="Heebo"/>
              <a:cs typeface="Heebo"/>
              <a:sym typeface="Heebo"/>
            </a:endParaRPr>
          </a:p>
          <a:p>
            <a:pPr indent="0" lvl="0" marL="0" marR="0" rtl="0" algn="l">
              <a:lnSpc>
                <a:spcPct val="130000"/>
              </a:lnSpc>
              <a:spcBef>
                <a:spcPts val="0"/>
              </a:spcBef>
              <a:spcAft>
                <a:spcPts val="0"/>
              </a:spcAft>
              <a:buNone/>
            </a:pPr>
            <a:r>
              <a:rPr i="0" lang="en" sz="800" u="none" cap="none" strike="noStrike">
                <a:solidFill>
                  <a:srgbClr val="000000"/>
                </a:solidFill>
                <a:latin typeface="Heebo"/>
                <a:ea typeface="Heebo"/>
                <a:cs typeface="Heebo"/>
                <a:sym typeface="Heebo"/>
              </a:rPr>
              <a:t>Synth chartreuase XOXO, tacos brooklyn VHS plaid.</a:t>
            </a:r>
            <a:endParaRPr i="0" sz="1100" u="none" cap="none" strike="noStrike">
              <a:solidFill>
                <a:srgbClr val="000000"/>
              </a:solidFill>
              <a:latin typeface="Heebo"/>
              <a:ea typeface="Heebo"/>
              <a:cs typeface="Heebo"/>
              <a:sym typeface="Heebo"/>
            </a:endParaRPr>
          </a:p>
        </p:txBody>
      </p:sp>
      <p:sp>
        <p:nvSpPr>
          <p:cNvPr id="4124" name="Google Shape;4124;p320"/>
          <p:cNvSpPr/>
          <p:nvPr/>
        </p:nvSpPr>
        <p:spPr>
          <a:xfrm>
            <a:off x="7112710" y="2573006"/>
            <a:ext cx="1534800" cy="5943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b="1" i="0" lang="en" sz="1100" u="none" cap="none" strike="noStrike">
                <a:solidFill>
                  <a:srgbClr val="000000"/>
                </a:solidFill>
                <a:latin typeface="Heebo"/>
                <a:ea typeface="Heebo"/>
                <a:cs typeface="Heebo"/>
                <a:sym typeface="Heebo"/>
              </a:rPr>
              <a:t>Analysis 04</a:t>
            </a:r>
            <a:endParaRPr b="1" i="0" sz="1100" u="none" cap="none" strike="noStrike">
              <a:solidFill>
                <a:srgbClr val="000000"/>
              </a:solidFill>
              <a:latin typeface="Heebo"/>
              <a:ea typeface="Heebo"/>
              <a:cs typeface="Heebo"/>
              <a:sym typeface="Heebo"/>
            </a:endParaRPr>
          </a:p>
          <a:p>
            <a:pPr indent="0" lvl="0" marL="0" marR="0" rtl="0" algn="l">
              <a:lnSpc>
                <a:spcPct val="130000"/>
              </a:lnSpc>
              <a:spcBef>
                <a:spcPts val="0"/>
              </a:spcBef>
              <a:spcAft>
                <a:spcPts val="0"/>
              </a:spcAft>
              <a:buNone/>
            </a:pPr>
            <a:r>
              <a:rPr i="0" lang="en" sz="800" u="none" cap="none" strike="noStrike">
                <a:solidFill>
                  <a:srgbClr val="000000"/>
                </a:solidFill>
                <a:latin typeface="Heebo"/>
                <a:ea typeface="Heebo"/>
                <a:cs typeface="Heebo"/>
                <a:sym typeface="Heebo"/>
              </a:rPr>
              <a:t>Synth chartreuse XOXO, tacos brooklyn VHS plaid.</a:t>
            </a:r>
            <a:endParaRPr i="0" sz="1100" u="none" cap="none" strike="noStrike">
              <a:solidFill>
                <a:srgbClr val="000000"/>
              </a:solidFill>
              <a:latin typeface="Heebo"/>
              <a:ea typeface="Heebo"/>
              <a:cs typeface="Heebo"/>
              <a:sym typeface="Heebo"/>
            </a:endParaRPr>
          </a:p>
        </p:txBody>
      </p:sp>
      <p:sp>
        <p:nvSpPr>
          <p:cNvPr id="4125" name="Google Shape;4125;p320"/>
          <p:cNvSpPr/>
          <p:nvPr/>
        </p:nvSpPr>
        <p:spPr>
          <a:xfrm>
            <a:off x="4763608" y="3477881"/>
            <a:ext cx="1531200" cy="5943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b="1" i="0" lang="en" sz="1100" u="none" cap="none" strike="noStrike">
                <a:solidFill>
                  <a:srgbClr val="000000"/>
                </a:solidFill>
                <a:latin typeface="Heebo"/>
                <a:ea typeface="Heebo"/>
                <a:cs typeface="Heebo"/>
                <a:sym typeface="Heebo"/>
              </a:rPr>
              <a:t>Analysis 05</a:t>
            </a:r>
            <a:endParaRPr b="1" i="0" sz="800" u="none" cap="none" strike="noStrike">
              <a:solidFill>
                <a:srgbClr val="000000"/>
              </a:solidFill>
              <a:latin typeface="Heebo"/>
              <a:ea typeface="Heebo"/>
              <a:cs typeface="Heebo"/>
              <a:sym typeface="Heebo"/>
            </a:endParaRPr>
          </a:p>
          <a:p>
            <a:pPr indent="0" lvl="0" marL="0" marR="0" rtl="0" algn="l">
              <a:lnSpc>
                <a:spcPct val="130000"/>
              </a:lnSpc>
              <a:spcBef>
                <a:spcPts val="0"/>
              </a:spcBef>
              <a:spcAft>
                <a:spcPts val="0"/>
              </a:spcAft>
              <a:buNone/>
            </a:pPr>
            <a:r>
              <a:rPr i="0" lang="en" sz="800" u="none" cap="none" strike="noStrike">
                <a:solidFill>
                  <a:srgbClr val="000000"/>
                </a:solidFill>
                <a:latin typeface="Heebo"/>
                <a:ea typeface="Heebo"/>
                <a:cs typeface="Heebo"/>
                <a:sym typeface="Heebo"/>
              </a:rPr>
              <a:t>Synth chartreuse XOXO, tacos brooklyn VHS plaid.</a:t>
            </a:r>
            <a:endParaRPr i="0" sz="1100" u="none" cap="none" strike="noStrike">
              <a:solidFill>
                <a:srgbClr val="000000"/>
              </a:solidFill>
              <a:latin typeface="Heebo"/>
              <a:ea typeface="Heebo"/>
              <a:cs typeface="Heebo"/>
              <a:sym typeface="Heebo"/>
            </a:endParaRPr>
          </a:p>
        </p:txBody>
      </p:sp>
      <p:sp>
        <p:nvSpPr>
          <p:cNvPr id="4126" name="Google Shape;4126;p320"/>
          <p:cNvSpPr/>
          <p:nvPr/>
        </p:nvSpPr>
        <p:spPr>
          <a:xfrm>
            <a:off x="7112710" y="3477881"/>
            <a:ext cx="1534800" cy="5943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None/>
            </a:pPr>
            <a:r>
              <a:rPr b="1" i="0" lang="en" sz="1100" u="none" cap="none" strike="noStrike">
                <a:solidFill>
                  <a:srgbClr val="000000"/>
                </a:solidFill>
                <a:latin typeface="Heebo"/>
                <a:ea typeface="Heebo"/>
                <a:cs typeface="Heebo"/>
                <a:sym typeface="Heebo"/>
              </a:rPr>
              <a:t>Analysis 06</a:t>
            </a:r>
            <a:endParaRPr b="1" i="0" sz="1100" u="none" cap="none" strike="noStrike">
              <a:solidFill>
                <a:srgbClr val="000000"/>
              </a:solidFill>
              <a:latin typeface="Heebo"/>
              <a:ea typeface="Heebo"/>
              <a:cs typeface="Heebo"/>
              <a:sym typeface="Heebo"/>
            </a:endParaRPr>
          </a:p>
          <a:p>
            <a:pPr indent="0" lvl="0" marL="0" marR="0" rtl="0" algn="l">
              <a:lnSpc>
                <a:spcPct val="130000"/>
              </a:lnSpc>
              <a:spcBef>
                <a:spcPts val="0"/>
              </a:spcBef>
              <a:spcAft>
                <a:spcPts val="0"/>
              </a:spcAft>
              <a:buNone/>
            </a:pPr>
            <a:r>
              <a:rPr i="0" lang="en" sz="800" u="none" cap="none" strike="noStrike">
                <a:solidFill>
                  <a:srgbClr val="000000"/>
                </a:solidFill>
                <a:latin typeface="Heebo"/>
                <a:ea typeface="Heebo"/>
                <a:cs typeface="Heebo"/>
                <a:sym typeface="Heebo"/>
              </a:rPr>
              <a:t>Synth chartreuse XOXO, tacos brooklyn VHS plaid.</a:t>
            </a:r>
            <a:endParaRPr i="0" sz="1100" u="none" cap="none" strike="noStrike">
              <a:solidFill>
                <a:srgbClr val="000000"/>
              </a:solidFill>
              <a:latin typeface="Heebo"/>
              <a:ea typeface="Heebo"/>
              <a:cs typeface="Heebo"/>
              <a:sym typeface="Heebo"/>
            </a:endParaRPr>
          </a:p>
        </p:txBody>
      </p:sp>
      <p:grpSp>
        <p:nvGrpSpPr>
          <p:cNvPr id="4127" name="Google Shape;4127;p320"/>
          <p:cNvGrpSpPr/>
          <p:nvPr/>
        </p:nvGrpSpPr>
        <p:grpSpPr>
          <a:xfrm>
            <a:off x="4037217" y="1728368"/>
            <a:ext cx="630406" cy="578078"/>
            <a:chOff x="5805171" y="2064454"/>
            <a:chExt cx="841551" cy="770976"/>
          </a:xfrm>
        </p:grpSpPr>
        <p:sp>
          <p:nvSpPr>
            <p:cNvPr id="4128" name="Google Shape;4128;p320"/>
            <p:cNvSpPr/>
            <p:nvPr/>
          </p:nvSpPr>
          <p:spPr>
            <a:xfrm flipH="1" rot="10800000">
              <a:off x="5805171" y="2064454"/>
              <a:ext cx="841551" cy="770976"/>
            </a:xfrm>
            <a:custGeom>
              <a:rect b="b" l="l" r="r" t="t"/>
              <a:pathLst>
                <a:path extrusionOk="0" h="2234714" w="2671591">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Roboto Light"/>
                <a:ea typeface="Roboto Light"/>
                <a:cs typeface="Roboto Light"/>
                <a:sym typeface="Roboto Light"/>
              </a:endParaRPr>
            </a:p>
          </p:txBody>
        </p:sp>
        <p:sp>
          <p:nvSpPr>
            <p:cNvPr id="4129" name="Google Shape;4129;p320"/>
            <p:cNvSpPr/>
            <p:nvPr/>
          </p:nvSpPr>
          <p:spPr>
            <a:xfrm>
              <a:off x="6030861" y="2309793"/>
              <a:ext cx="278154" cy="279504"/>
            </a:xfrm>
            <a:custGeom>
              <a:rect b="b" l="l" r="r" t="t"/>
              <a:pathLst>
                <a:path extrusionOk="0" h="21600" w="2160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4130" name="Google Shape;4130;p320"/>
          <p:cNvGrpSpPr/>
          <p:nvPr/>
        </p:nvGrpSpPr>
        <p:grpSpPr>
          <a:xfrm>
            <a:off x="4037217" y="2613057"/>
            <a:ext cx="630406" cy="578078"/>
            <a:chOff x="5805171" y="3243472"/>
            <a:chExt cx="841551" cy="770976"/>
          </a:xfrm>
        </p:grpSpPr>
        <p:sp>
          <p:nvSpPr>
            <p:cNvPr id="4131" name="Google Shape;4131;p320"/>
            <p:cNvSpPr/>
            <p:nvPr/>
          </p:nvSpPr>
          <p:spPr>
            <a:xfrm flipH="1" rot="10800000">
              <a:off x="5805171" y="3243472"/>
              <a:ext cx="841551" cy="770976"/>
            </a:xfrm>
            <a:custGeom>
              <a:rect b="b" l="l" r="r" t="t"/>
              <a:pathLst>
                <a:path extrusionOk="0" h="2234714" w="2671591">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Roboto Light"/>
                <a:ea typeface="Roboto Light"/>
                <a:cs typeface="Roboto Light"/>
                <a:sym typeface="Roboto Light"/>
              </a:endParaRPr>
            </a:p>
          </p:txBody>
        </p:sp>
        <p:sp>
          <p:nvSpPr>
            <p:cNvPr id="4132" name="Google Shape;4132;p320"/>
            <p:cNvSpPr/>
            <p:nvPr/>
          </p:nvSpPr>
          <p:spPr>
            <a:xfrm>
              <a:off x="6024504" y="3488811"/>
              <a:ext cx="279720" cy="277884"/>
            </a:xfrm>
            <a:custGeom>
              <a:rect b="b" l="l" r="r" t="t"/>
              <a:pathLst>
                <a:path extrusionOk="0" h="21600" w="2160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4133" name="Google Shape;4133;p320"/>
          <p:cNvGrpSpPr/>
          <p:nvPr/>
        </p:nvGrpSpPr>
        <p:grpSpPr>
          <a:xfrm>
            <a:off x="4037217" y="3496557"/>
            <a:ext cx="630406" cy="578078"/>
            <a:chOff x="5805171" y="4422490"/>
            <a:chExt cx="841551" cy="770976"/>
          </a:xfrm>
        </p:grpSpPr>
        <p:sp>
          <p:nvSpPr>
            <p:cNvPr id="4134" name="Google Shape;4134;p320"/>
            <p:cNvSpPr/>
            <p:nvPr/>
          </p:nvSpPr>
          <p:spPr>
            <a:xfrm flipH="1" rot="10800000">
              <a:off x="5805171" y="4422490"/>
              <a:ext cx="841551" cy="770976"/>
            </a:xfrm>
            <a:custGeom>
              <a:rect b="b" l="l" r="r" t="t"/>
              <a:pathLst>
                <a:path extrusionOk="0" h="2234714" w="2671591">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Roboto Light"/>
                <a:ea typeface="Roboto Light"/>
                <a:cs typeface="Roboto Light"/>
                <a:sym typeface="Roboto Light"/>
              </a:endParaRPr>
            </a:p>
          </p:txBody>
        </p:sp>
        <p:sp>
          <p:nvSpPr>
            <p:cNvPr id="4135" name="Google Shape;4135;p320"/>
            <p:cNvSpPr/>
            <p:nvPr/>
          </p:nvSpPr>
          <p:spPr>
            <a:xfrm>
              <a:off x="6048344" y="4675770"/>
              <a:ext cx="279720" cy="271551"/>
            </a:xfrm>
            <a:custGeom>
              <a:rect b="b" l="l" r="r" t="t"/>
              <a:pathLst>
                <a:path extrusionOk="0" h="21319" w="2160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4136" name="Google Shape;4136;p320"/>
          <p:cNvGrpSpPr/>
          <p:nvPr/>
        </p:nvGrpSpPr>
        <p:grpSpPr>
          <a:xfrm>
            <a:off x="6388470" y="2638065"/>
            <a:ext cx="631584" cy="578078"/>
            <a:chOff x="8940883" y="3276810"/>
            <a:chExt cx="841551" cy="770976"/>
          </a:xfrm>
        </p:grpSpPr>
        <p:sp>
          <p:nvSpPr>
            <p:cNvPr id="4137" name="Google Shape;4137;p320"/>
            <p:cNvSpPr/>
            <p:nvPr/>
          </p:nvSpPr>
          <p:spPr>
            <a:xfrm flipH="1" rot="10800000">
              <a:off x="8940883" y="3276810"/>
              <a:ext cx="841551" cy="770976"/>
            </a:xfrm>
            <a:custGeom>
              <a:rect b="b" l="l" r="r" t="t"/>
              <a:pathLst>
                <a:path extrusionOk="0" h="2234714" w="2671591">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accent5"/>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Roboto Light"/>
                <a:ea typeface="Roboto Light"/>
                <a:cs typeface="Roboto Light"/>
                <a:sym typeface="Roboto Light"/>
              </a:endParaRPr>
            </a:p>
          </p:txBody>
        </p:sp>
        <p:sp>
          <p:nvSpPr>
            <p:cNvPr id="4138" name="Google Shape;4138;p320"/>
            <p:cNvSpPr/>
            <p:nvPr/>
          </p:nvSpPr>
          <p:spPr>
            <a:xfrm>
              <a:off x="9183597" y="3522149"/>
              <a:ext cx="279180" cy="279500"/>
            </a:xfrm>
            <a:custGeom>
              <a:rect b="b" l="l" r="r" t="t"/>
              <a:pathLst>
                <a:path extrusionOk="0" h="21583" w="2160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4139" name="Google Shape;4139;p320"/>
          <p:cNvGrpSpPr/>
          <p:nvPr/>
        </p:nvGrpSpPr>
        <p:grpSpPr>
          <a:xfrm>
            <a:off x="6388470" y="1753370"/>
            <a:ext cx="631584" cy="578078"/>
            <a:chOff x="8940883" y="2097792"/>
            <a:chExt cx="841551" cy="770976"/>
          </a:xfrm>
        </p:grpSpPr>
        <p:sp>
          <p:nvSpPr>
            <p:cNvPr id="4140" name="Google Shape;4140;p320"/>
            <p:cNvSpPr/>
            <p:nvPr/>
          </p:nvSpPr>
          <p:spPr>
            <a:xfrm flipH="1" rot="10800000">
              <a:off x="8940883" y="2097792"/>
              <a:ext cx="841551" cy="770976"/>
            </a:xfrm>
            <a:custGeom>
              <a:rect b="b" l="l" r="r" t="t"/>
              <a:pathLst>
                <a:path extrusionOk="0" h="2234714" w="2671591">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accent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Roboto Light"/>
                <a:ea typeface="Roboto Light"/>
                <a:cs typeface="Roboto Light"/>
                <a:sym typeface="Roboto Light"/>
              </a:endParaRPr>
            </a:p>
          </p:txBody>
        </p:sp>
        <p:sp>
          <p:nvSpPr>
            <p:cNvPr id="4141" name="Google Shape;4141;p320"/>
            <p:cNvSpPr/>
            <p:nvPr/>
          </p:nvSpPr>
          <p:spPr>
            <a:xfrm>
              <a:off x="9183597" y="2339955"/>
              <a:ext cx="279180" cy="254098"/>
            </a:xfrm>
            <a:custGeom>
              <a:rect b="b" l="l" r="r" t="t"/>
              <a:pathLst>
                <a:path extrusionOk="0" h="21144" w="2160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100" u="none" cap="none" strike="noStrike">
                <a:solidFill>
                  <a:srgbClr val="FFFFFF"/>
                </a:solidFill>
                <a:latin typeface="Roboto Light"/>
                <a:ea typeface="Roboto Light"/>
                <a:cs typeface="Roboto Light"/>
                <a:sym typeface="Roboto Light"/>
              </a:endParaRPr>
            </a:p>
          </p:txBody>
        </p:sp>
      </p:grpSp>
      <p:grpSp>
        <p:nvGrpSpPr>
          <p:cNvPr id="4142" name="Google Shape;4142;p320"/>
          <p:cNvGrpSpPr/>
          <p:nvPr/>
        </p:nvGrpSpPr>
        <p:grpSpPr>
          <a:xfrm>
            <a:off x="6388470" y="3521567"/>
            <a:ext cx="631584" cy="578078"/>
            <a:chOff x="8940883" y="4455828"/>
            <a:chExt cx="841551" cy="770976"/>
          </a:xfrm>
        </p:grpSpPr>
        <p:sp>
          <p:nvSpPr>
            <p:cNvPr id="4143" name="Google Shape;4143;p320"/>
            <p:cNvSpPr/>
            <p:nvPr/>
          </p:nvSpPr>
          <p:spPr>
            <a:xfrm flipH="1" rot="10800000">
              <a:off x="8940883" y="4455828"/>
              <a:ext cx="841551" cy="770976"/>
            </a:xfrm>
            <a:custGeom>
              <a:rect b="b" l="l" r="r" t="t"/>
              <a:pathLst>
                <a:path extrusionOk="0" h="2234714" w="2671591">
                  <a:moveTo>
                    <a:pt x="971829" y="311"/>
                  </a:moveTo>
                  <a:cubicBezTo>
                    <a:pt x="1208558" y="-4512"/>
                    <a:pt x="1452273" y="47220"/>
                    <a:pt x="1658132" y="121675"/>
                  </a:cubicBezTo>
                  <a:cubicBezTo>
                    <a:pt x="1922757" y="217427"/>
                    <a:pt x="2191606" y="370914"/>
                    <a:pt x="2391482" y="570868"/>
                  </a:cubicBezTo>
                  <a:cubicBezTo>
                    <a:pt x="2536463" y="715906"/>
                    <a:pt x="2671591" y="914452"/>
                    <a:pt x="2671591" y="1127080"/>
                  </a:cubicBezTo>
                  <a:cubicBezTo>
                    <a:pt x="2671591" y="1267893"/>
                    <a:pt x="2492828" y="1465031"/>
                    <a:pt x="2398520" y="1555152"/>
                  </a:cubicBezTo>
                  <a:cubicBezTo>
                    <a:pt x="2188790" y="1755106"/>
                    <a:pt x="1919942" y="1922674"/>
                    <a:pt x="1656724" y="2040957"/>
                  </a:cubicBezTo>
                  <a:cubicBezTo>
                    <a:pt x="1309052" y="2194443"/>
                    <a:pt x="796691" y="2329623"/>
                    <a:pt x="436351" y="2146567"/>
                  </a:cubicBezTo>
                  <a:cubicBezTo>
                    <a:pt x="71787" y="1960693"/>
                    <a:pt x="0" y="1496010"/>
                    <a:pt x="0" y="1127080"/>
                  </a:cubicBezTo>
                  <a:cubicBezTo>
                    <a:pt x="0" y="742660"/>
                    <a:pt x="95716" y="334303"/>
                    <a:pt x="453241" y="130124"/>
                  </a:cubicBezTo>
                  <a:cubicBezTo>
                    <a:pt x="607811" y="42027"/>
                    <a:pt x="787708" y="4063"/>
                    <a:pt x="971829" y="311"/>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Roboto Light"/>
                <a:ea typeface="Roboto Light"/>
                <a:cs typeface="Roboto Light"/>
                <a:sym typeface="Roboto Light"/>
              </a:endParaRPr>
            </a:p>
          </p:txBody>
        </p:sp>
        <p:sp>
          <p:nvSpPr>
            <p:cNvPr id="4144" name="Google Shape;4144;p320"/>
            <p:cNvSpPr/>
            <p:nvPr/>
          </p:nvSpPr>
          <p:spPr>
            <a:xfrm>
              <a:off x="9183597" y="4726576"/>
              <a:ext cx="279180" cy="227070"/>
            </a:xfrm>
            <a:custGeom>
              <a:rect b="b" l="l" r="r" t="t"/>
              <a:pathLst>
                <a:path extrusionOk="0" h="21600" w="2160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100" u="none" cap="none" strike="noStrike">
                <a:solidFill>
                  <a:srgbClr val="FFFFFF"/>
                </a:solidFill>
                <a:latin typeface="Roboto Light"/>
                <a:ea typeface="Roboto Light"/>
                <a:cs typeface="Roboto Light"/>
                <a:sym typeface="Roboto Light"/>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Tema de Office">
  <a:themeElements>
    <a:clrScheme name="Personalizar 3">
      <a:dk1>
        <a:srgbClr val="000000"/>
      </a:dk1>
      <a:lt1>
        <a:srgbClr val="FFFFFF"/>
      </a:lt1>
      <a:dk2>
        <a:srgbClr val="888A8C"/>
      </a:dk2>
      <a:lt2>
        <a:srgbClr val="E3DED1"/>
      </a:lt2>
      <a:accent1>
        <a:srgbClr val="CCD324"/>
      </a:accent1>
      <a:accent2>
        <a:srgbClr val="7EB51E"/>
      </a:accent2>
      <a:accent3>
        <a:srgbClr val="549E38"/>
      </a:accent3>
      <a:accent4>
        <a:srgbClr val="549E38"/>
      </a:accent4>
      <a:accent5>
        <a:srgbClr val="00AEEF"/>
      </a:accent5>
      <a:accent6>
        <a:srgbClr val="0069B5"/>
      </a:accent6>
      <a:hlink>
        <a:srgbClr val="6B9F25"/>
      </a:hlink>
      <a:folHlink>
        <a:srgbClr val="CCD3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Tema de Office">
  <a:themeElements>
    <a:clrScheme name="Personalizar 3">
      <a:dk1>
        <a:srgbClr val="000000"/>
      </a:dk1>
      <a:lt1>
        <a:srgbClr val="FFFFFF"/>
      </a:lt1>
      <a:dk2>
        <a:srgbClr val="888A8C"/>
      </a:dk2>
      <a:lt2>
        <a:srgbClr val="E3DED1"/>
      </a:lt2>
      <a:accent1>
        <a:srgbClr val="CCD324"/>
      </a:accent1>
      <a:accent2>
        <a:srgbClr val="7EB51E"/>
      </a:accent2>
      <a:accent3>
        <a:srgbClr val="549E38"/>
      </a:accent3>
      <a:accent4>
        <a:srgbClr val="549E38"/>
      </a:accent4>
      <a:accent5>
        <a:srgbClr val="00AEEF"/>
      </a:accent5>
      <a:accent6>
        <a:srgbClr val="0069B5"/>
      </a:accent6>
      <a:hlink>
        <a:srgbClr val="6B9F25"/>
      </a:hlink>
      <a:folHlink>
        <a:srgbClr val="CCD3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Tema de Office">
  <a:themeElements>
    <a:clrScheme name="Personalizar 3">
      <a:dk1>
        <a:srgbClr val="000000"/>
      </a:dk1>
      <a:lt1>
        <a:srgbClr val="FFFFFF"/>
      </a:lt1>
      <a:dk2>
        <a:srgbClr val="888A8C"/>
      </a:dk2>
      <a:lt2>
        <a:srgbClr val="E3DED1"/>
      </a:lt2>
      <a:accent1>
        <a:srgbClr val="CCD324"/>
      </a:accent1>
      <a:accent2>
        <a:srgbClr val="7EB51E"/>
      </a:accent2>
      <a:accent3>
        <a:srgbClr val="549E38"/>
      </a:accent3>
      <a:accent4>
        <a:srgbClr val="549E38"/>
      </a:accent4>
      <a:accent5>
        <a:srgbClr val="00AEEF"/>
      </a:accent5>
      <a:accent6>
        <a:srgbClr val="0069B5"/>
      </a:accent6>
      <a:hlink>
        <a:srgbClr val="6B9F25"/>
      </a:hlink>
      <a:folHlink>
        <a:srgbClr val="CCD32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